
<file path=[Content_Types].xml><?xml version="1.0" encoding="utf-8"?>
<Types xmlns="http://schemas.openxmlformats.org/package/2006/content-types">
  <Default Extension="fntdata" ContentType="application/x-fontdata"/>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9"/>
  </p:notesMasterIdLst>
  <p:sldIdLst>
    <p:sldId id="256" r:id="rId2"/>
    <p:sldId id="258" r:id="rId3"/>
    <p:sldId id="260" r:id="rId4"/>
    <p:sldId id="261" r:id="rId5"/>
    <p:sldId id="262" r:id="rId6"/>
    <p:sldId id="270" r:id="rId7"/>
    <p:sldId id="284" r:id="rId8"/>
  </p:sldIdLst>
  <p:sldSz cx="9144000" cy="5143500" type="screen16x9"/>
  <p:notesSz cx="6858000" cy="9144000"/>
  <p:embeddedFontLst>
    <p:embeddedFont>
      <p:font typeface="Advent Pro" pitchFamily="2" charset="77"/>
      <p:regular r:id="rId10"/>
      <p:bold r:id="rId11"/>
      <p:italic r:id="rId12"/>
      <p:boldItalic r:id="rId13"/>
    </p:embeddedFont>
    <p:embeddedFont>
      <p:font typeface="Coiny" panose="02000903060500060000" pitchFamily="2" charset="0"/>
      <p:regular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582234-3235-4F19-BDCC-C8E3B323A01E}">
  <a:tblStyle styleId="{B3582234-3235-4F19-BDCC-C8E3B323A0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3"/>
  </p:normalViewPr>
  <p:slideViewPr>
    <p:cSldViewPr snapToGrid="0">
      <p:cViewPr varScale="1">
        <p:scale>
          <a:sx n="155" d="100"/>
          <a:sy n="155" d="100"/>
        </p:scale>
        <p:origin x="640" y="184"/>
      </p:cViewPr>
      <p:guideLst>
        <p:guide orient="horz" pos="1620"/>
        <p:guide pos="2848"/>
        <p:guide pos="5311"/>
        <p:guide orient="horz" pos="2897"/>
        <p:guide orient="horz" pos="346"/>
        <p:guide pos="4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b5a0b769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b5a0b769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b308cb1a8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b308cb1a8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6b5a0b769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6b5a0b769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b308cb1a8e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b308cb1a8e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6b9affecee_0_3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6b9affecee_0_3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b353a86397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b353a86397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4000"/>
              <a:buNone/>
              <a:defRPr sz="7200">
                <a:solidFill>
                  <a:schemeClr val="accent6"/>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719850" y="1550350"/>
            <a:ext cx="38217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sz="2200"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35" name="Google Shape;35;p9"/>
          <p:cNvSpPr txBox="1">
            <a:spLocks noGrp="1"/>
          </p:cNvSpPr>
          <p:nvPr>
            <p:ph type="body" idx="2"/>
          </p:nvPr>
        </p:nvSpPr>
        <p:spPr>
          <a:xfrm>
            <a:off x="719850" y="2187075"/>
            <a:ext cx="38217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0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37" name="Google Shape;37;p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7" name="Google Shape;47;p14"/>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4"/>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9" name="Google Shape;49;p14"/>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4"/>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1" name="Google Shape;51;p14"/>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4"/>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3" name="Google Shape;53;p14"/>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4"/>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4"/>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4"/>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4"/>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62" name="Google Shape;62;p16"/>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ONE_COLUMN_TEXT_1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2" name="Google Shape;72;p1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73" name="Google Shape;73;p18"/>
          <p:cNvSpPr txBox="1">
            <a:spLocks noGrp="1"/>
          </p:cNvSpPr>
          <p:nvPr>
            <p:ph type="subTitle" idx="1"/>
          </p:nvPr>
        </p:nvSpPr>
        <p:spPr>
          <a:xfrm>
            <a:off x="2976000" y="3623075"/>
            <a:ext cx="3192000" cy="9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3" name="Google Shape;193;p34"/>
          <p:cNvSpPr txBox="1">
            <a:spLocks noGrp="1"/>
          </p:cNvSpPr>
          <p:nvPr>
            <p:ph type="title" idx="2"/>
          </p:nvPr>
        </p:nvSpPr>
        <p:spPr>
          <a:xfrm>
            <a:off x="3484850" y="1388875"/>
            <a:ext cx="4923600" cy="60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94" name="Google Shape;194;p34"/>
          <p:cNvSpPr txBox="1">
            <a:spLocks noGrp="1"/>
          </p:cNvSpPr>
          <p:nvPr>
            <p:ph type="subTitle" idx="1"/>
          </p:nvPr>
        </p:nvSpPr>
        <p:spPr>
          <a:xfrm>
            <a:off x="3484850" y="2078275"/>
            <a:ext cx="2461800" cy="1948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1400"/>
              <a:buChar char="●"/>
              <a:defRPr sz="1400"/>
            </a:lvl1pPr>
            <a:lvl2pPr lvl="1">
              <a:spcBef>
                <a:spcPts val="1000"/>
              </a:spcBef>
              <a:spcAft>
                <a:spcPts val="0"/>
              </a:spcAft>
              <a:buClr>
                <a:schemeClr val="dk2"/>
              </a:buClr>
              <a:buSzPts val="1400"/>
              <a:buChar char="○"/>
              <a:defRPr/>
            </a:lvl2pPr>
            <a:lvl3pPr lvl="2">
              <a:spcBef>
                <a:spcPts val="1600"/>
              </a:spcBef>
              <a:spcAft>
                <a:spcPts val="0"/>
              </a:spcAft>
              <a:buClr>
                <a:schemeClr val="dk2"/>
              </a:buClr>
              <a:buSzPts val="1400"/>
              <a:buChar char="■"/>
              <a:defRPr/>
            </a:lvl3pPr>
            <a:lvl4pPr lvl="3">
              <a:spcBef>
                <a:spcPts val="1600"/>
              </a:spcBef>
              <a:spcAft>
                <a:spcPts val="0"/>
              </a:spcAft>
              <a:buClr>
                <a:schemeClr val="dk2"/>
              </a:buClr>
              <a:buSzPts val="1400"/>
              <a:buChar char="●"/>
              <a:defRPr/>
            </a:lvl4pPr>
            <a:lvl5pPr lvl="4">
              <a:spcBef>
                <a:spcPts val="1600"/>
              </a:spcBef>
              <a:spcAft>
                <a:spcPts val="0"/>
              </a:spcAft>
              <a:buClr>
                <a:schemeClr val="dk2"/>
              </a:buClr>
              <a:buSzPts val="1400"/>
              <a:buChar char="○"/>
              <a:defRPr/>
            </a:lvl5pPr>
            <a:lvl6pPr lvl="5">
              <a:spcBef>
                <a:spcPts val="1600"/>
              </a:spcBef>
              <a:spcAft>
                <a:spcPts val="0"/>
              </a:spcAft>
              <a:buClr>
                <a:schemeClr val="dk2"/>
              </a:buClr>
              <a:buSzPts val="1400"/>
              <a:buChar char="■"/>
              <a:defRPr/>
            </a:lvl6pPr>
            <a:lvl7pPr lvl="6">
              <a:spcBef>
                <a:spcPts val="1600"/>
              </a:spcBef>
              <a:spcAft>
                <a:spcPts val="0"/>
              </a:spcAft>
              <a:buClr>
                <a:schemeClr val="dk2"/>
              </a:buClr>
              <a:buSzPts val="1400"/>
              <a:buChar char="●"/>
              <a:defRPr/>
            </a:lvl7pPr>
            <a:lvl8pPr lvl="7">
              <a:spcBef>
                <a:spcPts val="1600"/>
              </a:spcBef>
              <a:spcAft>
                <a:spcPts val="0"/>
              </a:spcAft>
              <a:buClr>
                <a:schemeClr val="dk2"/>
              </a:buClr>
              <a:buSzPts val="1400"/>
              <a:buChar char="○"/>
              <a:defRPr/>
            </a:lvl8pPr>
            <a:lvl9pPr lvl="8">
              <a:spcBef>
                <a:spcPts val="1600"/>
              </a:spcBef>
              <a:spcAft>
                <a:spcPts val="1600"/>
              </a:spcAft>
              <a:buClr>
                <a:schemeClr val="dk2"/>
              </a:buClr>
              <a:buSzPts val="1400"/>
              <a:buChar char="■"/>
              <a:defRPr/>
            </a:lvl9pPr>
          </a:lstStyle>
          <a:p>
            <a:endParaRPr/>
          </a:p>
        </p:txBody>
      </p:sp>
      <p:cxnSp>
        <p:nvCxnSpPr>
          <p:cNvPr id="195" name="Google Shape;195;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96" name="Google Shape;196;p34"/>
          <p:cNvSpPr txBox="1">
            <a:spLocks noGrp="1"/>
          </p:cNvSpPr>
          <p:nvPr>
            <p:ph type="subTitle" idx="3"/>
          </p:nvPr>
        </p:nvSpPr>
        <p:spPr>
          <a:xfrm>
            <a:off x="5946650"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59" r:id="rId5"/>
    <p:sldLayoutId id="2147483660" r:id="rId6"/>
    <p:sldLayoutId id="2147483662" r:id="rId7"/>
    <p:sldLayoutId id="2147483664" r:id="rId8"/>
    <p:sldLayoutId id="2147483680" r:id="rId9"/>
  </p:sldLayoutIdLst>
  <mc:AlternateContent xmlns:mc="http://schemas.openxmlformats.org/markup-compatibility/2006" xmlns:p14="http://schemas.microsoft.com/office/powerpoint/2010/main">
    <mc:Choice Requires="p14">
      <p:transition spd="med" p14:dur="7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48"/>
          <p:cNvGrpSpPr/>
          <p:nvPr/>
        </p:nvGrpSpPr>
        <p:grpSpPr>
          <a:xfrm>
            <a:off x="4020093" y="607663"/>
            <a:ext cx="5065148" cy="3795451"/>
            <a:chOff x="936525" y="238100"/>
            <a:chExt cx="5319975" cy="3986400"/>
          </a:xfrm>
        </p:grpSpPr>
        <p:sp>
          <p:nvSpPr>
            <p:cNvPr id="259" name="Google Shape;259;p48"/>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8"/>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8"/>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8"/>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8"/>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8"/>
          <p:cNvSpPr txBox="1">
            <a:spLocks noGrp="1"/>
          </p:cNvSpPr>
          <p:nvPr>
            <p:ph type="ctrTitle"/>
          </p:nvPr>
        </p:nvSpPr>
        <p:spPr>
          <a:xfrm>
            <a:off x="580148" y="776605"/>
            <a:ext cx="3618000" cy="24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FOOD DELIVERY APP</a:t>
            </a:r>
            <a:endParaRPr dirty="0"/>
          </a:p>
        </p:txBody>
      </p:sp>
      <p:sp>
        <p:nvSpPr>
          <p:cNvPr id="265" name="Google Shape;265;p48"/>
          <p:cNvSpPr txBox="1">
            <a:spLocks noGrp="1"/>
          </p:cNvSpPr>
          <p:nvPr>
            <p:ph type="subTitle" idx="1"/>
          </p:nvPr>
        </p:nvSpPr>
        <p:spPr>
          <a:xfrm>
            <a:off x="492995" y="3395054"/>
            <a:ext cx="3618000" cy="1340495"/>
          </a:xfrm>
          <a:prstGeom prst="rect">
            <a:avLst/>
          </a:prstGeom>
        </p:spPr>
        <p:txBody>
          <a:bodyPr spcFirstLastPara="1" wrap="square" lIns="91425" tIns="91425" rIns="91425" bIns="91425" anchor="t" anchorCtr="0">
            <a:noAutofit/>
          </a:bodyPr>
          <a:lstStyle/>
          <a:p>
            <a:r>
              <a:rPr lang="en-US" b="1" dirty="0">
                <a:solidFill>
                  <a:schemeClr val="tx1"/>
                </a:solidFill>
              </a:rPr>
              <a:t>U1910139 </a:t>
            </a:r>
            <a:r>
              <a:rPr lang="en-US" b="1" dirty="0" err="1">
                <a:solidFill>
                  <a:schemeClr val="tx1"/>
                </a:solidFill>
              </a:rPr>
              <a:t>Zufar</a:t>
            </a:r>
            <a:endParaRPr lang="en-US" b="1" dirty="0">
              <a:solidFill>
                <a:schemeClr val="tx1"/>
              </a:solidFill>
            </a:endParaRPr>
          </a:p>
          <a:p>
            <a:r>
              <a:rPr lang="en-US" b="1" dirty="0">
                <a:solidFill>
                  <a:schemeClr val="tx1"/>
                </a:solidFill>
              </a:rPr>
              <a:t>U1910140 Ulugbek</a:t>
            </a:r>
          </a:p>
          <a:p>
            <a:r>
              <a:rPr lang="en-US" b="1" dirty="0">
                <a:solidFill>
                  <a:schemeClr val="tx1"/>
                </a:solidFill>
              </a:rPr>
              <a:t>U1910256 Azamat</a:t>
            </a:r>
            <a:br>
              <a:rPr lang="en-US" dirty="0">
                <a:solidFill>
                  <a:schemeClr val="tx1"/>
                </a:solidFill>
              </a:rPr>
            </a:br>
            <a:br>
              <a:rPr lang="en-US" dirty="0">
                <a:solidFill>
                  <a:schemeClr val="tx1"/>
                </a:solidFill>
              </a:rPr>
            </a:br>
            <a:endParaRPr dirty="0">
              <a:solidFill>
                <a:schemeClr val="tx1"/>
              </a:solidFill>
            </a:endParaRPr>
          </a:p>
        </p:txBody>
      </p:sp>
      <p:cxnSp>
        <p:nvCxnSpPr>
          <p:cNvPr id="266" name="Google Shape;266;p48"/>
          <p:cNvCxnSpPr/>
          <p:nvPr/>
        </p:nvCxnSpPr>
        <p:spPr>
          <a:xfrm>
            <a:off x="711800" y="3258975"/>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267" name="Google Shape;267;p48"/>
          <p:cNvGrpSpPr/>
          <p:nvPr/>
        </p:nvGrpSpPr>
        <p:grpSpPr>
          <a:xfrm>
            <a:off x="4760184" y="632680"/>
            <a:ext cx="4717227" cy="4962536"/>
            <a:chOff x="1713850" y="264375"/>
            <a:chExt cx="4954550" cy="5212200"/>
          </a:xfrm>
        </p:grpSpPr>
        <p:sp>
          <p:nvSpPr>
            <p:cNvPr id="268" name="Google Shape;268;p48"/>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8"/>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8"/>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8"/>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8"/>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8"/>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8"/>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8"/>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8"/>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8"/>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8"/>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8"/>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8"/>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8"/>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8"/>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8"/>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8"/>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8"/>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8"/>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8"/>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8"/>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8"/>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8"/>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8"/>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8"/>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8"/>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8"/>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8"/>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8"/>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8"/>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8"/>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8"/>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8"/>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8"/>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8"/>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8"/>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8"/>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8"/>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8"/>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8"/>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8"/>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8"/>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8"/>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8"/>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8"/>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8"/>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8"/>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8"/>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8"/>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8"/>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8"/>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8"/>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8"/>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8"/>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8"/>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8"/>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8"/>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8"/>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8"/>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8"/>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8"/>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8"/>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8"/>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8"/>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8"/>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8"/>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8"/>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8"/>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8"/>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8"/>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8"/>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8"/>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8"/>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8"/>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8"/>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8"/>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8"/>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8"/>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8"/>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8"/>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8"/>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8"/>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8"/>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8"/>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8"/>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8"/>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8"/>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8"/>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8"/>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8"/>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8"/>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8"/>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8"/>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1000"/>
                                        <p:tgtEl>
                                          <p:spTgt spid="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242301" y="3258854"/>
            <a:ext cx="1604700"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Introduction</a:t>
            </a:r>
            <a:endParaRPr dirty="0"/>
          </a:p>
        </p:txBody>
      </p:sp>
      <p:sp>
        <p:nvSpPr>
          <p:cNvPr id="375" name="Google Shape;375;p50"/>
          <p:cNvSpPr txBox="1">
            <a:spLocks noGrp="1"/>
          </p:cNvSpPr>
          <p:nvPr>
            <p:ph type="title" idx="2"/>
          </p:nvPr>
        </p:nvSpPr>
        <p:spPr>
          <a:xfrm>
            <a:off x="2998329" y="3571088"/>
            <a:ext cx="1604700"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About the Project</a:t>
            </a:r>
            <a:endParaRPr dirty="0"/>
          </a:p>
        </p:txBody>
      </p:sp>
      <p:sp>
        <p:nvSpPr>
          <p:cNvPr id="377" name="Google Shape;377;p50"/>
          <p:cNvSpPr txBox="1">
            <a:spLocks noGrp="1"/>
          </p:cNvSpPr>
          <p:nvPr>
            <p:ph type="title" idx="4"/>
          </p:nvPr>
        </p:nvSpPr>
        <p:spPr>
          <a:xfrm>
            <a:off x="4748076" y="3571088"/>
            <a:ext cx="1604700" cy="893100"/>
          </a:xfrm>
          <a:prstGeom prst="rect">
            <a:avLst/>
          </a:prstGeom>
        </p:spPr>
        <p:txBody>
          <a:bodyPr spcFirstLastPara="1" wrap="square" lIns="91425" tIns="91425" rIns="91425" bIns="91425" anchor="b" anchorCtr="0">
            <a:noAutofit/>
          </a:bodyPr>
          <a:lstStyle/>
          <a:p>
            <a:r>
              <a:rPr lang="en-US" dirty="0"/>
              <a:t>Technologies used</a:t>
            </a:r>
            <a:endParaRPr dirty="0"/>
          </a:p>
        </p:txBody>
      </p:sp>
      <p:sp>
        <p:nvSpPr>
          <p:cNvPr id="379" name="Google Shape;379;p50"/>
          <p:cNvSpPr/>
          <p:nvPr/>
        </p:nvSpPr>
        <p:spPr>
          <a:xfrm>
            <a:off x="1452901" y="1797272"/>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0"/>
          <p:cNvSpPr/>
          <p:nvPr/>
        </p:nvSpPr>
        <p:spPr>
          <a:xfrm>
            <a:off x="3104345" y="1797272"/>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0"/>
          <p:cNvSpPr/>
          <p:nvPr/>
        </p:nvSpPr>
        <p:spPr>
          <a:xfrm>
            <a:off x="4826407" y="1797272"/>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0"/>
          <p:cNvSpPr/>
          <p:nvPr/>
        </p:nvSpPr>
        <p:spPr>
          <a:xfrm>
            <a:off x="6548507" y="1797272"/>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0"/>
          <p:cNvSpPr txBox="1">
            <a:spLocks noGrp="1"/>
          </p:cNvSpPr>
          <p:nvPr>
            <p:ph type="title" idx="6"/>
          </p:nvPr>
        </p:nvSpPr>
        <p:spPr>
          <a:xfrm>
            <a:off x="6337907" y="3571088"/>
            <a:ext cx="1604700"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Realtime</a:t>
            </a:r>
            <a:br>
              <a:rPr lang="en" dirty="0"/>
            </a:br>
            <a:r>
              <a:rPr lang="en" dirty="0"/>
              <a:t>presentation</a:t>
            </a:r>
            <a:endParaRPr dirty="0"/>
          </a:p>
        </p:txBody>
      </p:sp>
      <p:sp>
        <p:nvSpPr>
          <p:cNvPr id="385" name="Google Shape;385;p50"/>
          <p:cNvSpPr txBox="1">
            <a:spLocks noGrp="1"/>
          </p:cNvSpPr>
          <p:nvPr>
            <p:ph type="title" idx="8"/>
          </p:nvPr>
        </p:nvSpPr>
        <p:spPr>
          <a:xfrm>
            <a:off x="940657" y="2090347"/>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86" name="Google Shape;386;p50"/>
          <p:cNvSpPr txBox="1">
            <a:spLocks noGrp="1"/>
          </p:cNvSpPr>
          <p:nvPr>
            <p:ph type="title" idx="9"/>
          </p:nvPr>
        </p:nvSpPr>
        <p:spPr>
          <a:xfrm>
            <a:off x="2662732" y="2090347"/>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87" name="Google Shape;387;p50"/>
          <p:cNvSpPr txBox="1">
            <a:spLocks noGrp="1"/>
          </p:cNvSpPr>
          <p:nvPr>
            <p:ph type="title" idx="13"/>
          </p:nvPr>
        </p:nvSpPr>
        <p:spPr>
          <a:xfrm>
            <a:off x="4384832" y="2090347"/>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88" name="Google Shape;388;p50"/>
          <p:cNvSpPr txBox="1">
            <a:spLocks noGrp="1"/>
          </p:cNvSpPr>
          <p:nvPr>
            <p:ph type="title" idx="14"/>
          </p:nvPr>
        </p:nvSpPr>
        <p:spPr>
          <a:xfrm>
            <a:off x="6106907" y="2090347"/>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22" name="Google Shape;373;p50"/>
          <p:cNvSpPr txBox="1">
            <a:spLocks/>
          </p:cNvSpPr>
          <p:nvPr/>
        </p:nvSpPr>
        <p:spPr>
          <a:xfrm>
            <a:off x="3272335" y="311085"/>
            <a:ext cx="2410825" cy="89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US" sz="4000" dirty="0"/>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79"/>
                                        </p:tgtEl>
                                        <p:attrNameLst>
                                          <p:attrName>style.visibility</p:attrName>
                                        </p:attrNameLst>
                                      </p:cBhvr>
                                      <p:to>
                                        <p:strVal val="visible"/>
                                      </p:to>
                                    </p:set>
                                    <p:anim calcmode="lin" valueType="num">
                                      <p:cBhvr additive="base">
                                        <p:cTn id="7" dur="1000"/>
                                        <p:tgtEl>
                                          <p:spTgt spid="379"/>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80"/>
                                        </p:tgtEl>
                                        <p:attrNameLst>
                                          <p:attrName>style.visibility</p:attrName>
                                        </p:attrNameLst>
                                      </p:cBhvr>
                                      <p:to>
                                        <p:strVal val="visible"/>
                                      </p:to>
                                    </p:set>
                                    <p:anim calcmode="lin" valueType="num">
                                      <p:cBhvr additive="base">
                                        <p:cTn id="10" dur="1000"/>
                                        <p:tgtEl>
                                          <p:spTgt spid="380"/>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382"/>
                                        </p:tgtEl>
                                        <p:attrNameLst>
                                          <p:attrName>style.visibility</p:attrName>
                                        </p:attrNameLst>
                                      </p:cBhvr>
                                      <p:to>
                                        <p:strVal val="visible"/>
                                      </p:to>
                                    </p:set>
                                    <p:anim calcmode="lin" valueType="num">
                                      <p:cBhvr additive="base">
                                        <p:cTn id="13" dur="1000"/>
                                        <p:tgtEl>
                                          <p:spTgt spid="382"/>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381"/>
                                        </p:tgtEl>
                                        <p:attrNameLst>
                                          <p:attrName>style.visibility</p:attrName>
                                        </p:attrNameLst>
                                      </p:cBhvr>
                                      <p:to>
                                        <p:strVal val="visible"/>
                                      </p:to>
                                    </p:set>
                                    <p:anim calcmode="lin" valueType="num">
                                      <p:cBhvr additive="base">
                                        <p:cTn id="16" dur="1000"/>
                                        <p:tgtEl>
                                          <p:spTgt spid="3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2"/>
          <p:cNvSpPr/>
          <p:nvPr/>
        </p:nvSpPr>
        <p:spPr>
          <a:xfrm rot="-2902423">
            <a:off x="5539009" y="782967"/>
            <a:ext cx="3526169" cy="3868887"/>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2"/>
          <p:cNvSpPr txBox="1">
            <a:spLocks noGrp="1"/>
          </p:cNvSpPr>
          <p:nvPr>
            <p:ph type="title"/>
          </p:nvPr>
        </p:nvSpPr>
        <p:spPr>
          <a:xfrm>
            <a:off x="3287141" y="365686"/>
            <a:ext cx="4120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Introduction</a:t>
            </a:r>
            <a:endParaRPr sz="4000" dirty="0"/>
          </a:p>
        </p:txBody>
      </p:sp>
      <p:sp>
        <p:nvSpPr>
          <p:cNvPr id="466" name="Google Shape;466;p52"/>
          <p:cNvSpPr txBox="1">
            <a:spLocks noGrp="1"/>
          </p:cNvSpPr>
          <p:nvPr>
            <p:ph type="subTitle" idx="1"/>
          </p:nvPr>
        </p:nvSpPr>
        <p:spPr>
          <a:xfrm>
            <a:off x="543621" y="1871341"/>
            <a:ext cx="4384099" cy="1656600"/>
          </a:xfrm>
          <a:prstGeom prst="rect">
            <a:avLst/>
          </a:prstGeom>
        </p:spPr>
        <p:txBody>
          <a:bodyPr spcFirstLastPara="1" wrap="square" lIns="91425" tIns="91425" rIns="91425" bIns="91425" anchor="t" anchorCtr="0">
            <a:noAutofit/>
          </a:bodyPr>
          <a:lstStyle/>
          <a:p>
            <a:pPr marL="0" lvl="0" indent="0">
              <a:spcAft>
                <a:spcPts val="1600"/>
              </a:spcAft>
            </a:pPr>
            <a:r>
              <a:rPr lang="en-US" sz="2000" dirty="0"/>
              <a:t>The food delivery industry has seen a significant rise in demand over the past few years, and with the advent of mobile technology, it has become easier than ever to order food from your favorite restaurants.</a:t>
            </a:r>
            <a:br>
              <a:rPr lang="en-US" dirty="0"/>
            </a:br>
            <a:r>
              <a:rPr lang="en-US" dirty="0"/>
              <a:t> </a:t>
            </a:r>
            <a:br>
              <a:rPr lang="en-US" dirty="0"/>
            </a:br>
            <a:endParaRPr lang="en-US" i="1" dirty="0"/>
          </a:p>
        </p:txBody>
      </p:sp>
      <p:grpSp>
        <p:nvGrpSpPr>
          <p:cNvPr id="467" name="Google Shape;467;p52"/>
          <p:cNvGrpSpPr/>
          <p:nvPr/>
        </p:nvGrpSpPr>
        <p:grpSpPr>
          <a:xfrm>
            <a:off x="6051305" y="777416"/>
            <a:ext cx="2777105" cy="3500968"/>
            <a:chOff x="3301900" y="1427675"/>
            <a:chExt cx="1578175" cy="1933275"/>
          </a:xfrm>
        </p:grpSpPr>
        <p:sp>
          <p:nvSpPr>
            <p:cNvPr id="468" name="Google Shape;468;p52"/>
            <p:cNvSpPr/>
            <p:nvPr/>
          </p:nvSpPr>
          <p:spPr>
            <a:xfrm>
              <a:off x="3745400" y="1427675"/>
              <a:ext cx="996275" cy="1508850"/>
            </a:xfrm>
            <a:custGeom>
              <a:avLst/>
              <a:gdLst/>
              <a:ahLst/>
              <a:cxnLst/>
              <a:rect l="l" t="t" r="r" b="b"/>
              <a:pathLst>
                <a:path w="39851" h="60354" extrusionOk="0">
                  <a:moveTo>
                    <a:pt x="7466" y="1"/>
                  </a:moveTo>
                  <a:lnTo>
                    <a:pt x="5132" y="3489"/>
                  </a:lnTo>
                  <a:lnTo>
                    <a:pt x="2739" y="25"/>
                  </a:lnTo>
                  <a:cubicBezTo>
                    <a:pt x="2739" y="25"/>
                    <a:pt x="0" y="16753"/>
                    <a:pt x="0" y="60354"/>
                  </a:cubicBezTo>
                  <a:lnTo>
                    <a:pt x="39851" y="60354"/>
                  </a:lnTo>
                  <a:lnTo>
                    <a:pt x="39851" y="25"/>
                  </a:lnTo>
                  <a:lnTo>
                    <a:pt x="37517" y="3489"/>
                  </a:lnTo>
                  <a:lnTo>
                    <a:pt x="35183" y="1"/>
                  </a:lnTo>
                  <a:lnTo>
                    <a:pt x="32838" y="3489"/>
                  </a:lnTo>
                  <a:lnTo>
                    <a:pt x="30504" y="1"/>
                  </a:lnTo>
                  <a:lnTo>
                    <a:pt x="28171" y="3489"/>
                  </a:lnTo>
                  <a:lnTo>
                    <a:pt x="25825" y="1"/>
                  </a:lnTo>
                  <a:lnTo>
                    <a:pt x="23491" y="3489"/>
                  </a:lnTo>
                  <a:lnTo>
                    <a:pt x="21324" y="263"/>
                  </a:lnTo>
                  <a:lnTo>
                    <a:pt x="19146" y="3489"/>
                  </a:lnTo>
                  <a:lnTo>
                    <a:pt x="16812" y="1"/>
                  </a:lnTo>
                  <a:lnTo>
                    <a:pt x="14478" y="3489"/>
                  </a:lnTo>
                  <a:lnTo>
                    <a:pt x="12133" y="1"/>
                  </a:lnTo>
                  <a:lnTo>
                    <a:pt x="9799" y="3489"/>
                  </a:lnTo>
                  <a:lnTo>
                    <a:pt x="7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2"/>
            <p:cNvSpPr/>
            <p:nvPr/>
          </p:nvSpPr>
          <p:spPr>
            <a:xfrm>
              <a:off x="4273450" y="1428275"/>
              <a:ext cx="8350" cy="5975"/>
            </a:xfrm>
            <a:custGeom>
              <a:avLst/>
              <a:gdLst/>
              <a:ahLst/>
              <a:cxnLst/>
              <a:rect l="l" t="t" r="r" b="b"/>
              <a:pathLst>
                <a:path w="334" h="239" extrusionOk="0">
                  <a:moveTo>
                    <a:pt x="0" y="1"/>
                  </a:moveTo>
                  <a:lnTo>
                    <a:pt x="167" y="239"/>
                  </a:lnTo>
                  <a:lnTo>
                    <a:pt x="333" y="1"/>
                  </a:lnTo>
                  <a:close/>
                </a:path>
              </a:pathLst>
            </a:custGeom>
            <a:solidFill>
              <a:srgbClr val="D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2"/>
            <p:cNvSpPr/>
            <p:nvPr/>
          </p:nvSpPr>
          <p:spPr>
            <a:xfrm>
              <a:off x="4673200" y="1428275"/>
              <a:ext cx="136925" cy="1508250"/>
            </a:xfrm>
            <a:custGeom>
              <a:avLst/>
              <a:gdLst/>
              <a:ahLst/>
              <a:cxnLst/>
              <a:rect l="l" t="t" r="r" b="b"/>
              <a:pathLst>
                <a:path w="5477" h="60330" extrusionOk="0">
                  <a:moveTo>
                    <a:pt x="2739" y="1"/>
                  </a:moveTo>
                  <a:cubicBezTo>
                    <a:pt x="2739" y="1"/>
                    <a:pt x="0" y="16729"/>
                    <a:pt x="0" y="60330"/>
                  </a:cubicBezTo>
                  <a:lnTo>
                    <a:pt x="5477" y="60330"/>
                  </a:lnTo>
                  <a:cubicBezTo>
                    <a:pt x="5477" y="16717"/>
                    <a:pt x="2739" y="1"/>
                    <a:pt x="2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2"/>
            <p:cNvSpPr/>
            <p:nvPr/>
          </p:nvSpPr>
          <p:spPr>
            <a:xfrm>
              <a:off x="3702825" y="1771400"/>
              <a:ext cx="273275" cy="359375"/>
            </a:xfrm>
            <a:custGeom>
              <a:avLst/>
              <a:gdLst/>
              <a:ahLst/>
              <a:cxnLst/>
              <a:rect l="l" t="t" r="r" b="b"/>
              <a:pathLst>
                <a:path w="10931" h="14375" extrusionOk="0">
                  <a:moveTo>
                    <a:pt x="6305" y="1"/>
                  </a:moveTo>
                  <a:cubicBezTo>
                    <a:pt x="6007" y="1"/>
                    <a:pt x="5709" y="44"/>
                    <a:pt x="5418" y="135"/>
                  </a:cubicBezTo>
                  <a:lnTo>
                    <a:pt x="1" y="1694"/>
                  </a:lnTo>
                  <a:lnTo>
                    <a:pt x="429" y="3159"/>
                  </a:lnTo>
                  <a:lnTo>
                    <a:pt x="5847" y="1599"/>
                  </a:lnTo>
                  <a:cubicBezTo>
                    <a:pt x="5997" y="1557"/>
                    <a:pt x="6150" y="1536"/>
                    <a:pt x="6301" y="1536"/>
                  </a:cubicBezTo>
                  <a:cubicBezTo>
                    <a:pt x="6617" y="1536"/>
                    <a:pt x="6926" y="1628"/>
                    <a:pt x="7192" y="1813"/>
                  </a:cubicBezTo>
                  <a:cubicBezTo>
                    <a:pt x="7597" y="2063"/>
                    <a:pt x="7847" y="2492"/>
                    <a:pt x="7918" y="2956"/>
                  </a:cubicBezTo>
                  <a:lnTo>
                    <a:pt x="9407" y="14374"/>
                  </a:lnTo>
                  <a:lnTo>
                    <a:pt x="10931" y="14184"/>
                  </a:lnTo>
                  <a:lnTo>
                    <a:pt x="9419" y="2754"/>
                  </a:lnTo>
                  <a:cubicBezTo>
                    <a:pt x="9300" y="1837"/>
                    <a:pt x="8788" y="1028"/>
                    <a:pt x="8026" y="516"/>
                  </a:cubicBezTo>
                  <a:cubicBezTo>
                    <a:pt x="7507" y="181"/>
                    <a:pt x="6908" y="1"/>
                    <a:pt x="6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2"/>
            <p:cNvSpPr/>
            <p:nvPr/>
          </p:nvSpPr>
          <p:spPr>
            <a:xfrm>
              <a:off x="3668600" y="2002150"/>
              <a:ext cx="577175" cy="59575"/>
            </a:xfrm>
            <a:custGeom>
              <a:avLst/>
              <a:gdLst/>
              <a:ahLst/>
              <a:cxnLst/>
              <a:rect l="l" t="t" r="r" b="b"/>
              <a:pathLst>
                <a:path w="23087" h="2383" extrusionOk="0">
                  <a:moveTo>
                    <a:pt x="1" y="1"/>
                  </a:moveTo>
                  <a:lnTo>
                    <a:pt x="1" y="2382"/>
                  </a:lnTo>
                  <a:lnTo>
                    <a:pt x="23087" y="2382"/>
                  </a:lnTo>
                  <a:lnTo>
                    <a:pt x="230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2"/>
            <p:cNvSpPr/>
            <p:nvPr/>
          </p:nvSpPr>
          <p:spPr>
            <a:xfrm>
              <a:off x="3678125" y="1989950"/>
              <a:ext cx="557525" cy="11950"/>
            </a:xfrm>
            <a:custGeom>
              <a:avLst/>
              <a:gdLst/>
              <a:ahLst/>
              <a:cxnLst/>
              <a:rect l="l" t="t" r="r" b="b"/>
              <a:pathLst>
                <a:path w="22301" h="478" extrusionOk="0">
                  <a:moveTo>
                    <a:pt x="1" y="1"/>
                  </a:moveTo>
                  <a:lnTo>
                    <a:pt x="1" y="477"/>
                  </a:lnTo>
                  <a:lnTo>
                    <a:pt x="22301" y="477"/>
                  </a:lnTo>
                  <a:lnTo>
                    <a:pt x="2230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2"/>
            <p:cNvSpPr/>
            <p:nvPr/>
          </p:nvSpPr>
          <p:spPr>
            <a:xfrm>
              <a:off x="3678425" y="2061400"/>
              <a:ext cx="557225" cy="875125"/>
            </a:xfrm>
            <a:custGeom>
              <a:avLst/>
              <a:gdLst/>
              <a:ahLst/>
              <a:cxnLst/>
              <a:rect l="l" t="t" r="r" b="b"/>
              <a:pathLst>
                <a:path w="22289" h="35005" extrusionOk="0">
                  <a:moveTo>
                    <a:pt x="0" y="0"/>
                  </a:moveTo>
                  <a:lnTo>
                    <a:pt x="3989" y="35005"/>
                  </a:lnTo>
                  <a:lnTo>
                    <a:pt x="18300" y="35005"/>
                  </a:lnTo>
                  <a:lnTo>
                    <a:pt x="22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2"/>
            <p:cNvSpPr/>
            <p:nvPr/>
          </p:nvSpPr>
          <p:spPr>
            <a:xfrm>
              <a:off x="3301900" y="2832025"/>
              <a:ext cx="865600" cy="104500"/>
            </a:xfrm>
            <a:custGeom>
              <a:avLst/>
              <a:gdLst/>
              <a:ahLst/>
              <a:cxnLst/>
              <a:rect l="l" t="t" r="r" b="b"/>
              <a:pathLst>
                <a:path w="34624" h="4180" extrusionOk="0">
                  <a:moveTo>
                    <a:pt x="0" y="1"/>
                  </a:moveTo>
                  <a:cubicBezTo>
                    <a:pt x="0" y="1"/>
                    <a:pt x="655" y="2501"/>
                    <a:pt x="5751" y="4180"/>
                  </a:cubicBezTo>
                  <a:lnTo>
                    <a:pt x="28885" y="4180"/>
                  </a:lnTo>
                  <a:cubicBezTo>
                    <a:pt x="33969" y="2501"/>
                    <a:pt x="34623" y="1"/>
                    <a:pt x="34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2"/>
            <p:cNvSpPr/>
            <p:nvPr/>
          </p:nvSpPr>
          <p:spPr>
            <a:xfrm>
              <a:off x="3406075" y="2318575"/>
              <a:ext cx="658425" cy="268800"/>
            </a:xfrm>
            <a:custGeom>
              <a:avLst/>
              <a:gdLst/>
              <a:ahLst/>
              <a:cxnLst/>
              <a:rect l="l" t="t" r="r" b="b"/>
              <a:pathLst>
                <a:path w="26337" h="10752" extrusionOk="0">
                  <a:moveTo>
                    <a:pt x="12883" y="0"/>
                  </a:moveTo>
                  <a:cubicBezTo>
                    <a:pt x="6275" y="0"/>
                    <a:pt x="679" y="4537"/>
                    <a:pt x="24" y="10537"/>
                  </a:cubicBezTo>
                  <a:cubicBezTo>
                    <a:pt x="0" y="10668"/>
                    <a:pt x="0" y="10752"/>
                    <a:pt x="0" y="10752"/>
                  </a:cubicBezTo>
                  <a:lnTo>
                    <a:pt x="26337" y="10752"/>
                  </a:lnTo>
                  <a:cubicBezTo>
                    <a:pt x="26337" y="10752"/>
                    <a:pt x="26337" y="10668"/>
                    <a:pt x="26325" y="10537"/>
                  </a:cubicBezTo>
                  <a:cubicBezTo>
                    <a:pt x="25670" y="4537"/>
                    <a:pt x="20086" y="0"/>
                    <a:pt x="134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2"/>
            <p:cNvSpPr/>
            <p:nvPr/>
          </p:nvSpPr>
          <p:spPr>
            <a:xfrm>
              <a:off x="3391175" y="2775775"/>
              <a:ext cx="688225" cy="56575"/>
            </a:xfrm>
            <a:custGeom>
              <a:avLst/>
              <a:gdLst/>
              <a:ahLst/>
              <a:cxnLst/>
              <a:rect l="l" t="t" r="r" b="b"/>
              <a:pathLst>
                <a:path w="27529" h="2263" extrusionOk="0">
                  <a:moveTo>
                    <a:pt x="739" y="0"/>
                  </a:moveTo>
                  <a:cubicBezTo>
                    <a:pt x="739" y="0"/>
                    <a:pt x="1" y="1048"/>
                    <a:pt x="1049" y="2262"/>
                  </a:cubicBezTo>
                  <a:lnTo>
                    <a:pt x="26492" y="2262"/>
                  </a:lnTo>
                  <a:cubicBezTo>
                    <a:pt x="27528" y="1036"/>
                    <a:pt x="26790" y="0"/>
                    <a:pt x="26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2"/>
            <p:cNvSpPr/>
            <p:nvPr/>
          </p:nvSpPr>
          <p:spPr>
            <a:xfrm>
              <a:off x="3402800" y="2640325"/>
              <a:ext cx="664375" cy="114625"/>
            </a:xfrm>
            <a:custGeom>
              <a:avLst/>
              <a:gdLst/>
              <a:ahLst/>
              <a:cxnLst/>
              <a:rect l="l" t="t" r="r" b="b"/>
              <a:pathLst>
                <a:path w="26575" h="4585" extrusionOk="0">
                  <a:moveTo>
                    <a:pt x="334" y="1"/>
                  </a:moveTo>
                  <a:cubicBezTo>
                    <a:pt x="155" y="1"/>
                    <a:pt x="0" y="156"/>
                    <a:pt x="0" y="334"/>
                  </a:cubicBezTo>
                  <a:lnTo>
                    <a:pt x="0" y="4263"/>
                  </a:lnTo>
                  <a:cubicBezTo>
                    <a:pt x="12" y="4442"/>
                    <a:pt x="155" y="4585"/>
                    <a:pt x="334" y="4585"/>
                  </a:cubicBezTo>
                  <a:lnTo>
                    <a:pt x="26242" y="4585"/>
                  </a:lnTo>
                  <a:cubicBezTo>
                    <a:pt x="26420" y="4585"/>
                    <a:pt x="26575" y="4442"/>
                    <a:pt x="26575" y="4263"/>
                  </a:cubicBezTo>
                  <a:lnTo>
                    <a:pt x="26575" y="334"/>
                  </a:lnTo>
                  <a:cubicBezTo>
                    <a:pt x="26575" y="156"/>
                    <a:pt x="26420" y="1"/>
                    <a:pt x="26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a:off x="3406075" y="2752550"/>
              <a:ext cx="658425" cy="23250"/>
            </a:xfrm>
            <a:custGeom>
              <a:avLst/>
              <a:gdLst/>
              <a:ahLst/>
              <a:cxnLst/>
              <a:rect l="l" t="t" r="r" b="b"/>
              <a:pathLst>
                <a:path w="26337" h="930" extrusionOk="0">
                  <a:moveTo>
                    <a:pt x="0" y="1"/>
                  </a:moveTo>
                  <a:lnTo>
                    <a:pt x="0" y="929"/>
                  </a:lnTo>
                  <a:lnTo>
                    <a:pt x="26337" y="929"/>
                  </a:lnTo>
                  <a:lnTo>
                    <a:pt x="263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2"/>
            <p:cNvSpPr/>
            <p:nvPr/>
          </p:nvSpPr>
          <p:spPr>
            <a:xfrm>
              <a:off x="3406075" y="2587050"/>
              <a:ext cx="658425" cy="23550"/>
            </a:xfrm>
            <a:custGeom>
              <a:avLst/>
              <a:gdLst/>
              <a:ahLst/>
              <a:cxnLst/>
              <a:rect l="l" t="t" r="r" b="b"/>
              <a:pathLst>
                <a:path w="26337" h="942" extrusionOk="0">
                  <a:moveTo>
                    <a:pt x="0" y="1"/>
                  </a:moveTo>
                  <a:lnTo>
                    <a:pt x="0" y="941"/>
                  </a:lnTo>
                  <a:lnTo>
                    <a:pt x="26337" y="941"/>
                  </a:lnTo>
                  <a:lnTo>
                    <a:pt x="263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2"/>
            <p:cNvSpPr/>
            <p:nvPr/>
          </p:nvSpPr>
          <p:spPr>
            <a:xfrm>
              <a:off x="3397725" y="2610575"/>
              <a:ext cx="675125" cy="29775"/>
            </a:xfrm>
            <a:custGeom>
              <a:avLst/>
              <a:gdLst/>
              <a:ahLst/>
              <a:cxnLst/>
              <a:rect l="l" t="t" r="r" b="b"/>
              <a:pathLst>
                <a:path w="27005" h="1191" extrusionOk="0">
                  <a:moveTo>
                    <a:pt x="1" y="0"/>
                  </a:moveTo>
                  <a:lnTo>
                    <a:pt x="1" y="1191"/>
                  </a:lnTo>
                  <a:lnTo>
                    <a:pt x="27004" y="1191"/>
                  </a:lnTo>
                  <a:lnTo>
                    <a:pt x="27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2"/>
            <p:cNvSpPr/>
            <p:nvPr/>
          </p:nvSpPr>
          <p:spPr>
            <a:xfrm>
              <a:off x="3310500" y="2550075"/>
              <a:ext cx="850600" cy="125775"/>
            </a:xfrm>
            <a:custGeom>
              <a:avLst/>
              <a:gdLst/>
              <a:ahLst/>
              <a:cxnLst/>
              <a:rect l="l" t="t" r="r" b="b"/>
              <a:pathLst>
                <a:path w="34024" h="5031" extrusionOk="0">
                  <a:moveTo>
                    <a:pt x="5049" y="0"/>
                  </a:moveTo>
                  <a:cubicBezTo>
                    <a:pt x="5029" y="0"/>
                    <a:pt x="5010" y="1"/>
                    <a:pt x="4990" y="3"/>
                  </a:cubicBezTo>
                  <a:cubicBezTo>
                    <a:pt x="4085" y="87"/>
                    <a:pt x="4502" y="2051"/>
                    <a:pt x="4502" y="2051"/>
                  </a:cubicBezTo>
                  <a:cubicBezTo>
                    <a:pt x="4502" y="2051"/>
                    <a:pt x="3657" y="849"/>
                    <a:pt x="2549" y="718"/>
                  </a:cubicBezTo>
                  <a:cubicBezTo>
                    <a:pt x="2488" y="710"/>
                    <a:pt x="2428" y="707"/>
                    <a:pt x="2368" y="707"/>
                  </a:cubicBezTo>
                  <a:cubicBezTo>
                    <a:pt x="983" y="707"/>
                    <a:pt x="1" y="2631"/>
                    <a:pt x="1644" y="3659"/>
                  </a:cubicBezTo>
                  <a:cubicBezTo>
                    <a:pt x="2293" y="4064"/>
                    <a:pt x="2876" y="4190"/>
                    <a:pt x="3352" y="4190"/>
                  </a:cubicBezTo>
                  <a:cubicBezTo>
                    <a:pt x="4133" y="4190"/>
                    <a:pt x="4621" y="3849"/>
                    <a:pt x="4621" y="3849"/>
                  </a:cubicBezTo>
                  <a:cubicBezTo>
                    <a:pt x="4621" y="3849"/>
                    <a:pt x="4788" y="4706"/>
                    <a:pt x="6181" y="5004"/>
                  </a:cubicBezTo>
                  <a:cubicBezTo>
                    <a:pt x="6265" y="5022"/>
                    <a:pt x="6349" y="5030"/>
                    <a:pt x="6430" y="5030"/>
                  </a:cubicBezTo>
                  <a:cubicBezTo>
                    <a:pt x="7704" y="5030"/>
                    <a:pt x="8598" y="2980"/>
                    <a:pt x="8598" y="2980"/>
                  </a:cubicBezTo>
                  <a:cubicBezTo>
                    <a:pt x="8598" y="2980"/>
                    <a:pt x="9110" y="4182"/>
                    <a:pt x="10538" y="4778"/>
                  </a:cubicBezTo>
                  <a:cubicBezTo>
                    <a:pt x="10818" y="4893"/>
                    <a:pt x="11077" y="4940"/>
                    <a:pt x="11313" y="4940"/>
                  </a:cubicBezTo>
                  <a:cubicBezTo>
                    <a:pt x="12296" y="4940"/>
                    <a:pt x="12884" y="4135"/>
                    <a:pt x="12884" y="4135"/>
                  </a:cubicBezTo>
                  <a:cubicBezTo>
                    <a:pt x="13405" y="4341"/>
                    <a:pt x="13904" y="4420"/>
                    <a:pt x="14363" y="4420"/>
                  </a:cubicBezTo>
                  <a:cubicBezTo>
                    <a:pt x="15864" y="4420"/>
                    <a:pt x="16932" y="3575"/>
                    <a:pt x="16932" y="3575"/>
                  </a:cubicBezTo>
                  <a:cubicBezTo>
                    <a:pt x="16932" y="3575"/>
                    <a:pt x="17637" y="3901"/>
                    <a:pt x="18480" y="3901"/>
                  </a:cubicBezTo>
                  <a:cubicBezTo>
                    <a:pt x="19174" y="3901"/>
                    <a:pt x="19963" y="3680"/>
                    <a:pt x="20528" y="2873"/>
                  </a:cubicBezTo>
                  <a:cubicBezTo>
                    <a:pt x="21094" y="3931"/>
                    <a:pt x="21813" y="4225"/>
                    <a:pt x="22437" y="4225"/>
                  </a:cubicBezTo>
                  <a:cubicBezTo>
                    <a:pt x="23217" y="4225"/>
                    <a:pt x="23850" y="3766"/>
                    <a:pt x="23850" y="3766"/>
                  </a:cubicBezTo>
                  <a:cubicBezTo>
                    <a:pt x="23850" y="3766"/>
                    <a:pt x="24246" y="4133"/>
                    <a:pt x="24920" y="4133"/>
                  </a:cubicBezTo>
                  <a:cubicBezTo>
                    <a:pt x="25531" y="4133"/>
                    <a:pt x="26371" y="3831"/>
                    <a:pt x="27350" y="2682"/>
                  </a:cubicBezTo>
                  <a:cubicBezTo>
                    <a:pt x="28064" y="3826"/>
                    <a:pt x="28905" y="4258"/>
                    <a:pt x="29719" y="4258"/>
                  </a:cubicBezTo>
                  <a:cubicBezTo>
                    <a:pt x="31975" y="4258"/>
                    <a:pt x="34023" y="944"/>
                    <a:pt x="32589" y="253"/>
                  </a:cubicBezTo>
                  <a:cubicBezTo>
                    <a:pt x="32237" y="85"/>
                    <a:pt x="31911" y="16"/>
                    <a:pt x="31614" y="16"/>
                  </a:cubicBezTo>
                  <a:cubicBezTo>
                    <a:pt x="30251" y="16"/>
                    <a:pt x="29481" y="1468"/>
                    <a:pt x="29481" y="1468"/>
                  </a:cubicBezTo>
                  <a:cubicBezTo>
                    <a:pt x="28909" y="877"/>
                    <a:pt x="28227" y="659"/>
                    <a:pt x="27534" y="659"/>
                  </a:cubicBezTo>
                  <a:cubicBezTo>
                    <a:pt x="25601" y="659"/>
                    <a:pt x="23576" y="2349"/>
                    <a:pt x="23576" y="2349"/>
                  </a:cubicBezTo>
                  <a:cubicBezTo>
                    <a:pt x="23576" y="2349"/>
                    <a:pt x="24528" y="658"/>
                    <a:pt x="22826" y="241"/>
                  </a:cubicBezTo>
                  <a:cubicBezTo>
                    <a:pt x="22683" y="205"/>
                    <a:pt x="22539" y="188"/>
                    <a:pt x="22394" y="188"/>
                  </a:cubicBezTo>
                  <a:cubicBezTo>
                    <a:pt x="20800" y="188"/>
                    <a:pt x="19158" y="2230"/>
                    <a:pt x="19158" y="2230"/>
                  </a:cubicBezTo>
                  <a:cubicBezTo>
                    <a:pt x="19158" y="2230"/>
                    <a:pt x="18861" y="1170"/>
                    <a:pt x="17432" y="956"/>
                  </a:cubicBezTo>
                  <a:cubicBezTo>
                    <a:pt x="17341" y="941"/>
                    <a:pt x="17252" y="935"/>
                    <a:pt x="17164" y="935"/>
                  </a:cubicBezTo>
                  <a:cubicBezTo>
                    <a:pt x="15871" y="935"/>
                    <a:pt x="14932" y="2396"/>
                    <a:pt x="14932" y="2396"/>
                  </a:cubicBezTo>
                  <a:cubicBezTo>
                    <a:pt x="14932" y="2396"/>
                    <a:pt x="14515" y="1396"/>
                    <a:pt x="13146" y="1396"/>
                  </a:cubicBezTo>
                  <a:cubicBezTo>
                    <a:pt x="11777" y="1396"/>
                    <a:pt x="11157" y="2396"/>
                    <a:pt x="11157" y="2396"/>
                  </a:cubicBezTo>
                  <a:cubicBezTo>
                    <a:pt x="11157" y="2396"/>
                    <a:pt x="10503" y="634"/>
                    <a:pt x="8860" y="420"/>
                  </a:cubicBezTo>
                  <a:cubicBezTo>
                    <a:pt x="8765" y="407"/>
                    <a:pt x="8674" y="401"/>
                    <a:pt x="8588" y="401"/>
                  </a:cubicBezTo>
                  <a:cubicBezTo>
                    <a:pt x="7171" y="401"/>
                    <a:pt x="6907" y="2051"/>
                    <a:pt x="6907" y="2051"/>
                  </a:cubicBezTo>
                  <a:cubicBezTo>
                    <a:pt x="6907" y="2051"/>
                    <a:pt x="5938" y="0"/>
                    <a:pt x="5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2"/>
            <p:cNvSpPr/>
            <p:nvPr/>
          </p:nvSpPr>
          <p:spPr>
            <a:xfrm>
              <a:off x="3666525" y="2393550"/>
              <a:ext cx="29775" cy="36575"/>
            </a:xfrm>
            <a:custGeom>
              <a:avLst/>
              <a:gdLst/>
              <a:ahLst/>
              <a:cxnLst/>
              <a:rect l="l" t="t" r="r" b="b"/>
              <a:pathLst>
                <a:path w="1191" h="1463" extrusionOk="0">
                  <a:moveTo>
                    <a:pt x="979" y="0"/>
                  </a:moveTo>
                  <a:cubicBezTo>
                    <a:pt x="835" y="0"/>
                    <a:pt x="603" y="173"/>
                    <a:pt x="393" y="466"/>
                  </a:cubicBezTo>
                  <a:cubicBezTo>
                    <a:pt x="131" y="847"/>
                    <a:pt x="0" y="1264"/>
                    <a:pt x="95" y="1407"/>
                  </a:cubicBezTo>
                  <a:cubicBezTo>
                    <a:pt x="121" y="1444"/>
                    <a:pt x="159" y="1462"/>
                    <a:pt x="206" y="1462"/>
                  </a:cubicBezTo>
                  <a:cubicBezTo>
                    <a:pt x="351" y="1462"/>
                    <a:pt x="579" y="1287"/>
                    <a:pt x="786" y="990"/>
                  </a:cubicBezTo>
                  <a:cubicBezTo>
                    <a:pt x="1048" y="621"/>
                    <a:pt x="1191" y="204"/>
                    <a:pt x="1084" y="49"/>
                  </a:cubicBezTo>
                  <a:cubicBezTo>
                    <a:pt x="1059" y="16"/>
                    <a:pt x="102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2"/>
            <p:cNvSpPr/>
            <p:nvPr/>
          </p:nvSpPr>
          <p:spPr>
            <a:xfrm>
              <a:off x="3774275" y="2343675"/>
              <a:ext cx="29775" cy="36400"/>
            </a:xfrm>
            <a:custGeom>
              <a:avLst/>
              <a:gdLst/>
              <a:ahLst/>
              <a:cxnLst/>
              <a:rect l="l" t="t" r="r" b="b"/>
              <a:pathLst>
                <a:path w="1191" h="1456" extrusionOk="0">
                  <a:moveTo>
                    <a:pt x="218" y="0"/>
                  </a:moveTo>
                  <a:cubicBezTo>
                    <a:pt x="171" y="0"/>
                    <a:pt x="133" y="18"/>
                    <a:pt x="107" y="56"/>
                  </a:cubicBezTo>
                  <a:cubicBezTo>
                    <a:pt x="0" y="199"/>
                    <a:pt x="131" y="616"/>
                    <a:pt x="405" y="997"/>
                  </a:cubicBezTo>
                  <a:cubicBezTo>
                    <a:pt x="609" y="1284"/>
                    <a:pt x="849" y="1456"/>
                    <a:pt x="991" y="1456"/>
                  </a:cubicBezTo>
                  <a:cubicBezTo>
                    <a:pt x="1031" y="1456"/>
                    <a:pt x="1063" y="1442"/>
                    <a:pt x="1084" y="1413"/>
                  </a:cubicBezTo>
                  <a:cubicBezTo>
                    <a:pt x="1191" y="1258"/>
                    <a:pt x="1060" y="842"/>
                    <a:pt x="786" y="473"/>
                  </a:cubicBezTo>
                  <a:cubicBezTo>
                    <a:pt x="588" y="175"/>
                    <a:pt x="362"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2"/>
            <p:cNvSpPr/>
            <p:nvPr/>
          </p:nvSpPr>
          <p:spPr>
            <a:xfrm>
              <a:off x="3670100" y="2340550"/>
              <a:ext cx="35725" cy="20950"/>
            </a:xfrm>
            <a:custGeom>
              <a:avLst/>
              <a:gdLst/>
              <a:ahLst/>
              <a:cxnLst/>
              <a:rect l="l" t="t" r="r" b="b"/>
              <a:pathLst>
                <a:path w="1429" h="838" extrusionOk="0">
                  <a:moveTo>
                    <a:pt x="993" y="1"/>
                  </a:moveTo>
                  <a:cubicBezTo>
                    <a:pt x="891" y="1"/>
                    <a:pt x="777" y="17"/>
                    <a:pt x="655" y="50"/>
                  </a:cubicBezTo>
                  <a:cubicBezTo>
                    <a:pt x="286" y="145"/>
                    <a:pt x="0" y="407"/>
                    <a:pt x="36" y="610"/>
                  </a:cubicBezTo>
                  <a:cubicBezTo>
                    <a:pt x="52" y="758"/>
                    <a:pt x="216" y="837"/>
                    <a:pt x="442" y="837"/>
                  </a:cubicBezTo>
                  <a:cubicBezTo>
                    <a:pt x="543" y="837"/>
                    <a:pt x="656" y="821"/>
                    <a:pt x="774" y="788"/>
                  </a:cubicBezTo>
                  <a:cubicBezTo>
                    <a:pt x="1143" y="681"/>
                    <a:pt x="1429" y="431"/>
                    <a:pt x="1405" y="229"/>
                  </a:cubicBezTo>
                  <a:cubicBezTo>
                    <a:pt x="1380" y="81"/>
                    <a:pt x="1219" y="1"/>
                    <a:pt x="9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2"/>
            <p:cNvSpPr/>
            <p:nvPr/>
          </p:nvSpPr>
          <p:spPr>
            <a:xfrm>
              <a:off x="3740050" y="2417225"/>
              <a:ext cx="29775" cy="36075"/>
            </a:xfrm>
            <a:custGeom>
              <a:avLst/>
              <a:gdLst/>
              <a:ahLst/>
              <a:cxnLst/>
              <a:rect l="l" t="t" r="r" b="b"/>
              <a:pathLst>
                <a:path w="1191" h="1443" extrusionOk="0">
                  <a:moveTo>
                    <a:pt x="205" y="0"/>
                  </a:moveTo>
                  <a:cubicBezTo>
                    <a:pt x="164" y="0"/>
                    <a:pt x="131" y="14"/>
                    <a:pt x="107" y="43"/>
                  </a:cubicBezTo>
                  <a:cubicBezTo>
                    <a:pt x="0" y="198"/>
                    <a:pt x="131" y="614"/>
                    <a:pt x="405" y="983"/>
                  </a:cubicBezTo>
                  <a:cubicBezTo>
                    <a:pt x="609" y="1271"/>
                    <a:pt x="849" y="1443"/>
                    <a:pt x="990" y="1443"/>
                  </a:cubicBezTo>
                  <a:cubicBezTo>
                    <a:pt x="1030" y="1443"/>
                    <a:pt x="1062" y="1429"/>
                    <a:pt x="1084" y="1400"/>
                  </a:cubicBezTo>
                  <a:cubicBezTo>
                    <a:pt x="1191" y="1245"/>
                    <a:pt x="1060" y="829"/>
                    <a:pt x="786" y="460"/>
                  </a:cubicBezTo>
                  <a:cubicBezTo>
                    <a:pt x="582" y="172"/>
                    <a:pt x="349"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2"/>
            <p:cNvSpPr/>
            <p:nvPr/>
          </p:nvSpPr>
          <p:spPr>
            <a:xfrm>
              <a:off x="3853450" y="2369150"/>
              <a:ext cx="35150" cy="19100"/>
            </a:xfrm>
            <a:custGeom>
              <a:avLst/>
              <a:gdLst/>
              <a:ahLst/>
              <a:cxnLst/>
              <a:rect l="l" t="t" r="r" b="b"/>
              <a:pathLst>
                <a:path w="1406" h="764" extrusionOk="0">
                  <a:moveTo>
                    <a:pt x="664" y="1"/>
                  </a:moveTo>
                  <a:cubicBezTo>
                    <a:pt x="300" y="1"/>
                    <a:pt x="0" y="163"/>
                    <a:pt x="0" y="359"/>
                  </a:cubicBezTo>
                  <a:cubicBezTo>
                    <a:pt x="0" y="561"/>
                    <a:pt x="322" y="751"/>
                    <a:pt x="703" y="763"/>
                  </a:cubicBezTo>
                  <a:cubicBezTo>
                    <a:pt x="716" y="764"/>
                    <a:pt x="729" y="764"/>
                    <a:pt x="742" y="764"/>
                  </a:cubicBezTo>
                  <a:cubicBezTo>
                    <a:pt x="1116" y="764"/>
                    <a:pt x="1405" y="602"/>
                    <a:pt x="1405" y="406"/>
                  </a:cubicBezTo>
                  <a:cubicBezTo>
                    <a:pt x="1405" y="192"/>
                    <a:pt x="1096" y="13"/>
                    <a:pt x="703" y="1"/>
                  </a:cubicBezTo>
                  <a:cubicBezTo>
                    <a:pt x="690" y="1"/>
                    <a:pt x="677" y="1"/>
                    <a:pt x="6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2"/>
            <p:cNvSpPr/>
            <p:nvPr/>
          </p:nvSpPr>
          <p:spPr>
            <a:xfrm>
              <a:off x="3511725" y="2425700"/>
              <a:ext cx="34850" cy="19125"/>
            </a:xfrm>
            <a:custGeom>
              <a:avLst/>
              <a:gdLst/>
              <a:ahLst/>
              <a:cxnLst/>
              <a:rect l="l" t="t" r="r" b="b"/>
              <a:pathLst>
                <a:path w="1394" h="765" extrusionOk="0">
                  <a:moveTo>
                    <a:pt x="653" y="1"/>
                  </a:moveTo>
                  <a:cubicBezTo>
                    <a:pt x="290" y="1"/>
                    <a:pt x="1" y="163"/>
                    <a:pt x="1" y="359"/>
                  </a:cubicBezTo>
                  <a:cubicBezTo>
                    <a:pt x="1" y="573"/>
                    <a:pt x="311" y="752"/>
                    <a:pt x="692" y="764"/>
                  </a:cubicBezTo>
                  <a:cubicBezTo>
                    <a:pt x="705" y="764"/>
                    <a:pt x="718" y="764"/>
                    <a:pt x="731" y="764"/>
                  </a:cubicBezTo>
                  <a:cubicBezTo>
                    <a:pt x="1105" y="764"/>
                    <a:pt x="1394" y="602"/>
                    <a:pt x="1394" y="406"/>
                  </a:cubicBezTo>
                  <a:cubicBezTo>
                    <a:pt x="1394" y="192"/>
                    <a:pt x="1084" y="13"/>
                    <a:pt x="692" y="2"/>
                  </a:cubicBezTo>
                  <a:cubicBezTo>
                    <a:pt x="679" y="1"/>
                    <a:pt x="666" y="1"/>
                    <a:pt x="6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2"/>
            <p:cNvSpPr/>
            <p:nvPr/>
          </p:nvSpPr>
          <p:spPr>
            <a:xfrm>
              <a:off x="3903450" y="2420600"/>
              <a:ext cx="34850" cy="18900"/>
            </a:xfrm>
            <a:custGeom>
              <a:avLst/>
              <a:gdLst/>
              <a:ahLst/>
              <a:cxnLst/>
              <a:rect l="l" t="t" r="r" b="b"/>
              <a:pathLst>
                <a:path w="1394" h="756" extrusionOk="0">
                  <a:moveTo>
                    <a:pt x="629" y="1"/>
                  </a:moveTo>
                  <a:cubicBezTo>
                    <a:pt x="272" y="1"/>
                    <a:pt x="1" y="160"/>
                    <a:pt x="1" y="360"/>
                  </a:cubicBezTo>
                  <a:cubicBezTo>
                    <a:pt x="1" y="563"/>
                    <a:pt x="310" y="741"/>
                    <a:pt x="703" y="753"/>
                  </a:cubicBezTo>
                  <a:cubicBezTo>
                    <a:pt x="727" y="755"/>
                    <a:pt x="752" y="755"/>
                    <a:pt x="775" y="755"/>
                  </a:cubicBezTo>
                  <a:cubicBezTo>
                    <a:pt x="1122" y="755"/>
                    <a:pt x="1394" y="597"/>
                    <a:pt x="1394" y="396"/>
                  </a:cubicBezTo>
                  <a:cubicBezTo>
                    <a:pt x="1394" y="194"/>
                    <a:pt x="1084" y="15"/>
                    <a:pt x="703" y="3"/>
                  </a:cubicBezTo>
                  <a:cubicBezTo>
                    <a:pt x="678" y="2"/>
                    <a:pt x="653" y="1"/>
                    <a:pt x="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2"/>
            <p:cNvSpPr/>
            <p:nvPr/>
          </p:nvSpPr>
          <p:spPr>
            <a:xfrm>
              <a:off x="3594475" y="2369150"/>
              <a:ext cx="35150" cy="19100"/>
            </a:xfrm>
            <a:custGeom>
              <a:avLst/>
              <a:gdLst/>
              <a:ahLst/>
              <a:cxnLst/>
              <a:rect l="l" t="t" r="r" b="b"/>
              <a:pathLst>
                <a:path w="1406" h="764" extrusionOk="0">
                  <a:moveTo>
                    <a:pt x="665" y="1"/>
                  </a:moveTo>
                  <a:cubicBezTo>
                    <a:pt x="301" y="1"/>
                    <a:pt x="1" y="163"/>
                    <a:pt x="1" y="359"/>
                  </a:cubicBezTo>
                  <a:cubicBezTo>
                    <a:pt x="1" y="561"/>
                    <a:pt x="322" y="751"/>
                    <a:pt x="703" y="763"/>
                  </a:cubicBezTo>
                  <a:cubicBezTo>
                    <a:pt x="716" y="764"/>
                    <a:pt x="728" y="764"/>
                    <a:pt x="741" y="764"/>
                  </a:cubicBezTo>
                  <a:cubicBezTo>
                    <a:pt x="1095" y="764"/>
                    <a:pt x="1406" y="602"/>
                    <a:pt x="1406" y="406"/>
                  </a:cubicBezTo>
                  <a:cubicBezTo>
                    <a:pt x="1406" y="192"/>
                    <a:pt x="1096" y="13"/>
                    <a:pt x="703" y="1"/>
                  </a:cubicBezTo>
                  <a:cubicBezTo>
                    <a:pt x="690" y="1"/>
                    <a:pt x="678"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2"/>
            <p:cNvSpPr/>
            <p:nvPr/>
          </p:nvSpPr>
          <p:spPr>
            <a:xfrm>
              <a:off x="3841250" y="2411825"/>
              <a:ext cx="30075" cy="36450"/>
            </a:xfrm>
            <a:custGeom>
              <a:avLst/>
              <a:gdLst/>
              <a:ahLst/>
              <a:cxnLst/>
              <a:rect l="l" t="t" r="r" b="b"/>
              <a:pathLst>
                <a:path w="1203" h="1458" extrusionOk="0">
                  <a:moveTo>
                    <a:pt x="978" y="1"/>
                  </a:moveTo>
                  <a:cubicBezTo>
                    <a:pt x="836" y="1"/>
                    <a:pt x="603" y="176"/>
                    <a:pt x="405" y="473"/>
                  </a:cubicBezTo>
                  <a:cubicBezTo>
                    <a:pt x="131" y="842"/>
                    <a:pt x="0" y="1259"/>
                    <a:pt x="107" y="1402"/>
                  </a:cubicBezTo>
                  <a:cubicBezTo>
                    <a:pt x="133" y="1439"/>
                    <a:pt x="171" y="1457"/>
                    <a:pt x="218" y="1457"/>
                  </a:cubicBezTo>
                  <a:cubicBezTo>
                    <a:pt x="362" y="1457"/>
                    <a:pt x="588" y="1283"/>
                    <a:pt x="786" y="985"/>
                  </a:cubicBezTo>
                  <a:cubicBezTo>
                    <a:pt x="1072" y="628"/>
                    <a:pt x="1203" y="199"/>
                    <a:pt x="1084" y="56"/>
                  </a:cubicBezTo>
                  <a:cubicBezTo>
                    <a:pt x="1061" y="19"/>
                    <a:pt x="1024" y="1"/>
                    <a:pt x="9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2"/>
            <p:cNvSpPr/>
            <p:nvPr/>
          </p:nvSpPr>
          <p:spPr>
            <a:xfrm>
              <a:off x="3591500" y="2427100"/>
              <a:ext cx="33675" cy="30975"/>
            </a:xfrm>
            <a:custGeom>
              <a:avLst/>
              <a:gdLst/>
              <a:ahLst/>
              <a:cxnLst/>
              <a:rect l="l" t="t" r="r" b="b"/>
              <a:pathLst>
                <a:path w="1347" h="1239" extrusionOk="0">
                  <a:moveTo>
                    <a:pt x="243" y="0"/>
                  </a:moveTo>
                  <a:cubicBezTo>
                    <a:pt x="172" y="0"/>
                    <a:pt x="120" y="25"/>
                    <a:pt x="96" y="76"/>
                  </a:cubicBezTo>
                  <a:cubicBezTo>
                    <a:pt x="1" y="255"/>
                    <a:pt x="203" y="636"/>
                    <a:pt x="525" y="934"/>
                  </a:cubicBezTo>
                  <a:cubicBezTo>
                    <a:pt x="729" y="1130"/>
                    <a:pt x="948" y="1238"/>
                    <a:pt x="1094" y="1238"/>
                  </a:cubicBezTo>
                  <a:cubicBezTo>
                    <a:pt x="1170" y="1238"/>
                    <a:pt x="1227" y="1209"/>
                    <a:pt x="1251" y="1148"/>
                  </a:cubicBezTo>
                  <a:cubicBezTo>
                    <a:pt x="1346" y="969"/>
                    <a:pt x="1156" y="600"/>
                    <a:pt x="822" y="303"/>
                  </a:cubicBezTo>
                  <a:cubicBezTo>
                    <a:pt x="607" y="103"/>
                    <a:pt x="387" y="0"/>
                    <a:pt x="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2"/>
            <p:cNvSpPr/>
            <p:nvPr/>
          </p:nvSpPr>
          <p:spPr>
            <a:xfrm>
              <a:off x="4480000" y="2291775"/>
              <a:ext cx="165225" cy="197375"/>
            </a:xfrm>
            <a:custGeom>
              <a:avLst/>
              <a:gdLst/>
              <a:ahLst/>
              <a:cxnLst/>
              <a:rect l="l" t="t" r="r" b="b"/>
              <a:pathLst>
                <a:path w="6609" h="7895" extrusionOk="0">
                  <a:moveTo>
                    <a:pt x="1419" y="0"/>
                  </a:moveTo>
                  <a:cubicBezTo>
                    <a:pt x="1387" y="0"/>
                    <a:pt x="1370" y="1"/>
                    <a:pt x="1370" y="1"/>
                  </a:cubicBezTo>
                  <a:cubicBezTo>
                    <a:pt x="1" y="870"/>
                    <a:pt x="3716" y="3620"/>
                    <a:pt x="3716" y="7895"/>
                  </a:cubicBezTo>
                  <a:cubicBezTo>
                    <a:pt x="4728" y="7442"/>
                    <a:pt x="6609" y="5609"/>
                    <a:pt x="5418" y="2739"/>
                  </a:cubicBezTo>
                  <a:cubicBezTo>
                    <a:pt x="4308" y="101"/>
                    <a:pt x="1798" y="0"/>
                    <a:pt x="1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2"/>
            <p:cNvSpPr/>
            <p:nvPr/>
          </p:nvSpPr>
          <p:spPr>
            <a:xfrm>
              <a:off x="4041575" y="3007025"/>
              <a:ext cx="684925" cy="246425"/>
            </a:xfrm>
            <a:custGeom>
              <a:avLst/>
              <a:gdLst/>
              <a:ahLst/>
              <a:cxnLst/>
              <a:rect l="l" t="t" r="r" b="b"/>
              <a:pathLst>
                <a:path w="27397" h="9857" extrusionOk="0">
                  <a:moveTo>
                    <a:pt x="19722" y="0"/>
                  </a:moveTo>
                  <a:cubicBezTo>
                    <a:pt x="19171" y="0"/>
                    <a:pt x="18607" y="44"/>
                    <a:pt x="18038" y="144"/>
                  </a:cubicBezTo>
                  <a:cubicBezTo>
                    <a:pt x="14609" y="751"/>
                    <a:pt x="5715" y="3776"/>
                    <a:pt x="1762" y="5157"/>
                  </a:cubicBezTo>
                  <a:cubicBezTo>
                    <a:pt x="655" y="5550"/>
                    <a:pt x="0" y="6669"/>
                    <a:pt x="214" y="7776"/>
                  </a:cubicBezTo>
                  <a:cubicBezTo>
                    <a:pt x="428" y="8832"/>
                    <a:pt x="1383" y="9570"/>
                    <a:pt x="2481" y="9570"/>
                  </a:cubicBezTo>
                  <a:cubicBezTo>
                    <a:pt x="2546" y="9570"/>
                    <a:pt x="2612" y="9567"/>
                    <a:pt x="2679" y="9562"/>
                  </a:cubicBezTo>
                  <a:cubicBezTo>
                    <a:pt x="3269" y="9518"/>
                    <a:pt x="3922" y="9501"/>
                    <a:pt x="4620" y="9501"/>
                  </a:cubicBezTo>
                  <a:cubicBezTo>
                    <a:pt x="7734" y="9501"/>
                    <a:pt x="11722" y="9856"/>
                    <a:pt x="14788" y="9856"/>
                  </a:cubicBezTo>
                  <a:cubicBezTo>
                    <a:pt x="15903" y="9856"/>
                    <a:pt x="16896" y="9809"/>
                    <a:pt x="17681" y="9681"/>
                  </a:cubicBezTo>
                  <a:cubicBezTo>
                    <a:pt x="27396" y="8110"/>
                    <a:pt x="26670" y="2049"/>
                    <a:pt x="26670" y="2049"/>
                  </a:cubicBezTo>
                  <a:cubicBezTo>
                    <a:pt x="26670" y="2049"/>
                    <a:pt x="23497" y="0"/>
                    <a:pt x="197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2"/>
            <p:cNvSpPr/>
            <p:nvPr/>
          </p:nvSpPr>
          <p:spPr>
            <a:xfrm>
              <a:off x="4044850" y="2618100"/>
              <a:ext cx="382400" cy="114950"/>
            </a:xfrm>
            <a:custGeom>
              <a:avLst/>
              <a:gdLst/>
              <a:ahLst/>
              <a:cxnLst/>
              <a:rect l="l" t="t" r="r" b="b"/>
              <a:pathLst>
                <a:path w="15296" h="4598" extrusionOk="0">
                  <a:moveTo>
                    <a:pt x="12261" y="1"/>
                  </a:moveTo>
                  <a:cubicBezTo>
                    <a:pt x="11961" y="1"/>
                    <a:pt x="11630" y="26"/>
                    <a:pt x="11263" y="80"/>
                  </a:cubicBezTo>
                  <a:cubicBezTo>
                    <a:pt x="7989" y="545"/>
                    <a:pt x="3143" y="1164"/>
                    <a:pt x="1143" y="1438"/>
                  </a:cubicBezTo>
                  <a:cubicBezTo>
                    <a:pt x="476" y="1545"/>
                    <a:pt x="0" y="2212"/>
                    <a:pt x="48" y="2985"/>
                  </a:cubicBezTo>
                  <a:cubicBezTo>
                    <a:pt x="83" y="3759"/>
                    <a:pt x="762" y="4569"/>
                    <a:pt x="1429" y="4581"/>
                  </a:cubicBezTo>
                  <a:cubicBezTo>
                    <a:pt x="1849" y="4593"/>
                    <a:pt x="2390" y="4598"/>
                    <a:pt x="3012" y="4598"/>
                  </a:cubicBezTo>
                  <a:cubicBezTo>
                    <a:pt x="4851" y="4598"/>
                    <a:pt x="7404" y="4557"/>
                    <a:pt x="9676" y="4557"/>
                  </a:cubicBezTo>
                  <a:cubicBezTo>
                    <a:pt x="10319" y="4557"/>
                    <a:pt x="10938" y="4561"/>
                    <a:pt x="11513" y="4569"/>
                  </a:cubicBezTo>
                  <a:cubicBezTo>
                    <a:pt x="11549" y="4569"/>
                    <a:pt x="11584" y="4570"/>
                    <a:pt x="11619" y="4570"/>
                  </a:cubicBezTo>
                  <a:cubicBezTo>
                    <a:pt x="15296" y="4570"/>
                    <a:pt x="15097" y="2104"/>
                    <a:pt x="15097" y="2104"/>
                  </a:cubicBezTo>
                  <a:cubicBezTo>
                    <a:pt x="15097" y="2104"/>
                    <a:pt x="15029" y="1"/>
                    <a:pt x="12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2"/>
            <p:cNvSpPr/>
            <p:nvPr/>
          </p:nvSpPr>
          <p:spPr>
            <a:xfrm>
              <a:off x="4749975" y="3147850"/>
              <a:ext cx="130100" cy="87625"/>
            </a:xfrm>
            <a:custGeom>
              <a:avLst/>
              <a:gdLst/>
              <a:ahLst/>
              <a:cxnLst/>
              <a:rect l="l" t="t" r="r" b="b"/>
              <a:pathLst>
                <a:path w="5204" h="3505" extrusionOk="0">
                  <a:moveTo>
                    <a:pt x="572" y="0"/>
                  </a:moveTo>
                  <a:lnTo>
                    <a:pt x="572" y="0"/>
                  </a:lnTo>
                  <a:cubicBezTo>
                    <a:pt x="1" y="822"/>
                    <a:pt x="203" y="1965"/>
                    <a:pt x="1049" y="2524"/>
                  </a:cubicBezTo>
                  <a:cubicBezTo>
                    <a:pt x="1394" y="2738"/>
                    <a:pt x="1763" y="2953"/>
                    <a:pt x="2108" y="3119"/>
                  </a:cubicBezTo>
                  <a:cubicBezTo>
                    <a:pt x="2575" y="3330"/>
                    <a:pt x="2907" y="3505"/>
                    <a:pt x="3048" y="3505"/>
                  </a:cubicBezTo>
                  <a:cubicBezTo>
                    <a:pt x="3090" y="3505"/>
                    <a:pt x="3115" y="3489"/>
                    <a:pt x="3120" y="3453"/>
                  </a:cubicBezTo>
                  <a:cubicBezTo>
                    <a:pt x="3168" y="3239"/>
                    <a:pt x="1763" y="2203"/>
                    <a:pt x="1763" y="2203"/>
                  </a:cubicBezTo>
                  <a:lnTo>
                    <a:pt x="1763" y="2203"/>
                  </a:lnTo>
                  <a:cubicBezTo>
                    <a:pt x="1763" y="2203"/>
                    <a:pt x="4159" y="3179"/>
                    <a:pt x="4674" y="3179"/>
                  </a:cubicBezTo>
                  <a:cubicBezTo>
                    <a:pt x="4719" y="3179"/>
                    <a:pt x="4750" y="3171"/>
                    <a:pt x="4763" y="3155"/>
                  </a:cubicBezTo>
                  <a:cubicBezTo>
                    <a:pt x="4918" y="2965"/>
                    <a:pt x="2799" y="1893"/>
                    <a:pt x="2799" y="1893"/>
                  </a:cubicBezTo>
                  <a:lnTo>
                    <a:pt x="2799" y="1893"/>
                  </a:lnTo>
                  <a:cubicBezTo>
                    <a:pt x="2799" y="1893"/>
                    <a:pt x="4496" y="2471"/>
                    <a:pt x="4990" y="2471"/>
                  </a:cubicBezTo>
                  <a:cubicBezTo>
                    <a:pt x="5063" y="2471"/>
                    <a:pt x="5110" y="2458"/>
                    <a:pt x="5121" y="2429"/>
                  </a:cubicBezTo>
                  <a:cubicBezTo>
                    <a:pt x="5204" y="2203"/>
                    <a:pt x="2883" y="1286"/>
                    <a:pt x="2882" y="1286"/>
                  </a:cubicBezTo>
                  <a:lnTo>
                    <a:pt x="2882" y="1286"/>
                  </a:lnTo>
                  <a:cubicBezTo>
                    <a:pt x="2883" y="1286"/>
                    <a:pt x="4330" y="1571"/>
                    <a:pt x="4909" y="1571"/>
                  </a:cubicBezTo>
                  <a:cubicBezTo>
                    <a:pt x="5050" y="1571"/>
                    <a:pt x="5140" y="1554"/>
                    <a:pt x="5144" y="1512"/>
                  </a:cubicBezTo>
                  <a:cubicBezTo>
                    <a:pt x="5192" y="1274"/>
                    <a:pt x="2978" y="703"/>
                    <a:pt x="2978" y="702"/>
                  </a:cubicBezTo>
                  <a:lnTo>
                    <a:pt x="2978" y="702"/>
                  </a:lnTo>
                  <a:cubicBezTo>
                    <a:pt x="2978" y="702"/>
                    <a:pt x="3239" y="714"/>
                    <a:pt x="3552" y="714"/>
                  </a:cubicBezTo>
                  <a:cubicBezTo>
                    <a:pt x="4023" y="714"/>
                    <a:pt x="4613" y="688"/>
                    <a:pt x="4621" y="560"/>
                  </a:cubicBezTo>
                  <a:cubicBezTo>
                    <a:pt x="4644" y="333"/>
                    <a:pt x="573"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2"/>
            <p:cNvSpPr/>
            <p:nvPr/>
          </p:nvSpPr>
          <p:spPr>
            <a:xfrm>
              <a:off x="4370475" y="2580875"/>
              <a:ext cx="288750" cy="371425"/>
            </a:xfrm>
            <a:custGeom>
              <a:avLst/>
              <a:gdLst/>
              <a:ahLst/>
              <a:cxnLst/>
              <a:rect l="l" t="t" r="r" b="b"/>
              <a:pathLst>
                <a:path w="11550" h="14857" extrusionOk="0">
                  <a:moveTo>
                    <a:pt x="5748" y="1"/>
                  </a:moveTo>
                  <a:cubicBezTo>
                    <a:pt x="4296" y="1"/>
                    <a:pt x="2846" y="158"/>
                    <a:pt x="1429" y="474"/>
                  </a:cubicBezTo>
                  <a:cubicBezTo>
                    <a:pt x="1322" y="498"/>
                    <a:pt x="1227" y="522"/>
                    <a:pt x="1132" y="557"/>
                  </a:cubicBezTo>
                  <a:cubicBezTo>
                    <a:pt x="786" y="629"/>
                    <a:pt x="512" y="914"/>
                    <a:pt x="453" y="1248"/>
                  </a:cubicBezTo>
                  <a:cubicBezTo>
                    <a:pt x="0" y="3653"/>
                    <a:pt x="1251" y="11487"/>
                    <a:pt x="1405" y="14071"/>
                  </a:cubicBezTo>
                  <a:cubicBezTo>
                    <a:pt x="1441" y="14547"/>
                    <a:pt x="1013" y="14857"/>
                    <a:pt x="1489" y="14857"/>
                  </a:cubicBezTo>
                  <a:lnTo>
                    <a:pt x="10037" y="14857"/>
                  </a:lnTo>
                  <a:cubicBezTo>
                    <a:pt x="10514" y="14857"/>
                    <a:pt x="10907" y="14488"/>
                    <a:pt x="10930" y="14023"/>
                  </a:cubicBezTo>
                  <a:cubicBezTo>
                    <a:pt x="11097" y="11451"/>
                    <a:pt x="11550" y="3653"/>
                    <a:pt x="11073" y="1248"/>
                  </a:cubicBezTo>
                  <a:cubicBezTo>
                    <a:pt x="10990" y="914"/>
                    <a:pt x="10728" y="629"/>
                    <a:pt x="10383" y="557"/>
                  </a:cubicBezTo>
                  <a:cubicBezTo>
                    <a:pt x="10276" y="522"/>
                    <a:pt x="10192" y="510"/>
                    <a:pt x="10085" y="474"/>
                  </a:cubicBezTo>
                  <a:cubicBezTo>
                    <a:pt x="8656" y="158"/>
                    <a:pt x="7201" y="1"/>
                    <a:pt x="5748" y="1"/>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2"/>
            <p:cNvSpPr/>
            <p:nvPr/>
          </p:nvSpPr>
          <p:spPr>
            <a:xfrm>
              <a:off x="4469000" y="2492100"/>
              <a:ext cx="89925" cy="109275"/>
            </a:xfrm>
            <a:custGeom>
              <a:avLst/>
              <a:gdLst/>
              <a:ahLst/>
              <a:cxnLst/>
              <a:rect l="l" t="t" r="r" b="b"/>
              <a:pathLst>
                <a:path w="3597" h="4371" extrusionOk="0">
                  <a:moveTo>
                    <a:pt x="0" y="1"/>
                  </a:moveTo>
                  <a:lnTo>
                    <a:pt x="0" y="4370"/>
                  </a:lnTo>
                  <a:lnTo>
                    <a:pt x="3596" y="4370"/>
                  </a:lnTo>
                  <a:lnTo>
                    <a:pt x="3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2"/>
            <p:cNvSpPr/>
            <p:nvPr/>
          </p:nvSpPr>
          <p:spPr>
            <a:xfrm>
              <a:off x="4012700" y="2728300"/>
              <a:ext cx="525375" cy="498575"/>
            </a:xfrm>
            <a:custGeom>
              <a:avLst/>
              <a:gdLst/>
              <a:ahLst/>
              <a:cxnLst/>
              <a:rect l="l" t="t" r="r" b="b"/>
              <a:pathLst>
                <a:path w="21015" h="19943" extrusionOk="0">
                  <a:moveTo>
                    <a:pt x="2421" y="1"/>
                  </a:moveTo>
                  <a:cubicBezTo>
                    <a:pt x="1801" y="1"/>
                    <a:pt x="1197" y="251"/>
                    <a:pt x="762" y="732"/>
                  </a:cubicBezTo>
                  <a:cubicBezTo>
                    <a:pt x="0" y="1578"/>
                    <a:pt x="0" y="2876"/>
                    <a:pt x="762" y="3769"/>
                  </a:cubicBezTo>
                  <a:cubicBezTo>
                    <a:pt x="3489" y="6959"/>
                    <a:pt x="7072" y="13508"/>
                    <a:pt x="9537" y="15949"/>
                  </a:cubicBezTo>
                  <a:cubicBezTo>
                    <a:pt x="12711" y="19085"/>
                    <a:pt x="15363" y="19943"/>
                    <a:pt x="17315" y="19943"/>
                  </a:cubicBezTo>
                  <a:cubicBezTo>
                    <a:pt x="19677" y="19943"/>
                    <a:pt x="21015" y="18687"/>
                    <a:pt x="21015" y="18687"/>
                  </a:cubicBezTo>
                  <a:cubicBezTo>
                    <a:pt x="21015" y="18687"/>
                    <a:pt x="20717" y="13734"/>
                    <a:pt x="17443" y="10591"/>
                  </a:cubicBezTo>
                  <a:cubicBezTo>
                    <a:pt x="14931" y="8198"/>
                    <a:pt x="7239" y="2816"/>
                    <a:pt x="3786" y="435"/>
                  </a:cubicBezTo>
                  <a:cubicBezTo>
                    <a:pt x="3367" y="143"/>
                    <a:pt x="2889" y="1"/>
                    <a:pt x="24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2"/>
            <p:cNvSpPr/>
            <p:nvPr/>
          </p:nvSpPr>
          <p:spPr>
            <a:xfrm>
              <a:off x="3783025" y="3136825"/>
              <a:ext cx="192775" cy="92725"/>
            </a:xfrm>
            <a:custGeom>
              <a:avLst/>
              <a:gdLst/>
              <a:ahLst/>
              <a:cxnLst/>
              <a:rect l="l" t="t" r="r" b="b"/>
              <a:pathLst>
                <a:path w="7711" h="3709" extrusionOk="0">
                  <a:moveTo>
                    <a:pt x="3698" y="0"/>
                  </a:moveTo>
                  <a:cubicBezTo>
                    <a:pt x="2567" y="989"/>
                    <a:pt x="769" y="2608"/>
                    <a:pt x="472" y="2882"/>
                  </a:cubicBezTo>
                  <a:cubicBezTo>
                    <a:pt x="120" y="3215"/>
                    <a:pt x="0" y="3708"/>
                    <a:pt x="696" y="3708"/>
                  </a:cubicBezTo>
                  <a:cubicBezTo>
                    <a:pt x="847" y="3708"/>
                    <a:pt x="1036" y="3685"/>
                    <a:pt x="1270" y="3632"/>
                  </a:cubicBezTo>
                  <a:lnTo>
                    <a:pt x="7282" y="2227"/>
                  </a:lnTo>
                  <a:cubicBezTo>
                    <a:pt x="7556" y="2167"/>
                    <a:pt x="7711" y="1882"/>
                    <a:pt x="7663" y="1620"/>
                  </a:cubicBezTo>
                  <a:lnTo>
                    <a:pt x="7389" y="489"/>
                  </a:lnTo>
                  <a:lnTo>
                    <a:pt x="5556" y="1024"/>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2"/>
            <p:cNvSpPr/>
            <p:nvPr/>
          </p:nvSpPr>
          <p:spPr>
            <a:xfrm>
              <a:off x="3875475" y="3103775"/>
              <a:ext cx="92000" cy="58675"/>
            </a:xfrm>
            <a:custGeom>
              <a:avLst/>
              <a:gdLst/>
              <a:ahLst/>
              <a:cxnLst/>
              <a:rect l="l" t="t" r="r" b="b"/>
              <a:pathLst>
                <a:path w="3680" h="2347" extrusionOk="0">
                  <a:moveTo>
                    <a:pt x="3251" y="1"/>
                  </a:moveTo>
                  <a:lnTo>
                    <a:pt x="881" y="537"/>
                  </a:lnTo>
                  <a:cubicBezTo>
                    <a:pt x="881" y="537"/>
                    <a:pt x="524" y="846"/>
                    <a:pt x="0" y="1322"/>
                  </a:cubicBezTo>
                  <a:lnTo>
                    <a:pt x="1846" y="2346"/>
                  </a:lnTo>
                  <a:lnTo>
                    <a:pt x="3679" y="1811"/>
                  </a:lnTo>
                  <a:lnTo>
                    <a:pt x="32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2"/>
            <p:cNvSpPr/>
            <p:nvPr/>
          </p:nvSpPr>
          <p:spPr>
            <a:xfrm>
              <a:off x="3887375" y="2731150"/>
              <a:ext cx="262275" cy="397075"/>
            </a:xfrm>
            <a:custGeom>
              <a:avLst/>
              <a:gdLst/>
              <a:ahLst/>
              <a:cxnLst/>
              <a:rect l="l" t="t" r="r" b="b"/>
              <a:pathLst>
                <a:path w="10491" h="15883" extrusionOk="0">
                  <a:moveTo>
                    <a:pt x="7098" y="1"/>
                  </a:moveTo>
                  <a:cubicBezTo>
                    <a:pt x="6499" y="1"/>
                    <a:pt x="5838" y="201"/>
                    <a:pt x="5466" y="952"/>
                  </a:cubicBezTo>
                  <a:cubicBezTo>
                    <a:pt x="4644" y="2559"/>
                    <a:pt x="1" y="15799"/>
                    <a:pt x="1" y="15799"/>
                  </a:cubicBezTo>
                  <a:lnTo>
                    <a:pt x="3025" y="15882"/>
                  </a:lnTo>
                  <a:lnTo>
                    <a:pt x="3025" y="15882"/>
                  </a:lnTo>
                  <a:cubicBezTo>
                    <a:pt x="3026" y="15870"/>
                    <a:pt x="9276" y="4558"/>
                    <a:pt x="9883" y="2857"/>
                  </a:cubicBezTo>
                  <a:cubicBezTo>
                    <a:pt x="10490" y="1166"/>
                    <a:pt x="8383" y="261"/>
                    <a:pt x="8383" y="261"/>
                  </a:cubicBezTo>
                  <a:cubicBezTo>
                    <a:pt x="8383" y="261"/>
                    <a:pt x="7781" y="1"/>
                    <a:pt x="7098" y="1"/>
                  </a:cubicBezTo>
                  <a:close/>
                  <a:moveTo>
                    <a:pt x="3025" y="15882"/>
                  </a:moveTo>
                  <a:lnTo>
                    <a:pt x="3025" y="15882"/>
                  </a:lnTo>
                  <a:cubicBezTo>
                    <a:pt x="3025" y="15882"/>
                    <a:pt x="3025" y="15882"/>
                    <a:pt x="3025" y="15882"/>
                  </a:cubicBezTo>
                  <a:cubicBezTo>
                    <a:pt x="3025" y="15882"/>
                    <a:pt x="3025" y="15882"/>
                    <a:pt x="3025" y="15882"/>
                  </a:cubicBezTo>
                  <a:lnTo>
                    <a:pt x="3025" y="1588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2"/>
            <p:cNvSpPr/>
            <p:nvPr/>
          </p:nvSpPr>
          <p:spPr>
            <a:xfrm>
              <a:off x="4544600" y="2593675"/>
              <a:ext cx="235475" cy="353825"/>
            </a:xfrm>
            <a:custGeom>
              <a:avLst/>
              <a:gdLst/>
              <a:ahLst/>
              <a:cxnLst/>
              <a:rect l="l" t="t" r="r" b="b"/>
              <a:pathLst>
                <a:path w="9419" h="14153" extrusionOk="0">
                  <a:moveTo>
                    <a:pt x="3152" y="1"/>
                  </a:moveTo>
                  <a:cubicBezTo>
                    <a:pt x="2702" y="1"/>
                    <a:pt x="2394" y="141"/>
                    <a:pt x="2394" y="141"/>
                  </a:cubicBezTo>
                  <a:cubicBezTo>
                    <a:pt x="2394" y="141"/>
                    <a:pt x="1" y="1117"/>
                    <a:pt x="1787" y="4451"/>
                  </a:cubicBezTo>
                  <a:cubicBezTo>
                    <a:pt x="3346" y="7368"/>
                    <a:pt x="5549" y="11737"/>
                    <a:pt x="6501" y="13511"/>
                  </a:cubicBezTo>
                  <a:cubicBezTo>
                    <a:pt x="6716" y="13923"/>
                    <a:pt x="7169" y="14152"/>
                    <a:pt x="7656" y="14152"/>
                  </a:cubicBezTo>
                  <a:cubicBezTo>
                    <a:pt x="7874" y="14152"/>
                    <a:pt x="8098" y="14107"/>
                    <a:pt x="8311" y="14011"/>
                  </a:cubicBezTo>
                  <a:cubicBezTo>
                    <a:pt x="9026" y="13714"/>
                    <a:pt x="9418" y="12987"/>
                    <a:pt x="9204" y="12344"/>
                  </a:cubicBezTo>
                  <a:cubicBezTo>
                    <a:pt x="8585" y="10439"/>
                    <a:pt x="6990" y="5808"/>
                    <a:pt x="5906" y="2677"/>
                  </a:cubicBezTo>
                  <a:cubicBezTo>
                    <a:pt x="5130" y="416"/>
                    <a:pt x="3929" y="1"/>
                    <a:pt x="3152" y="1"/>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2"/>
            <p:cNvSpPr/>
            <p:nvPr/>
          </p:nvSpPr>
          <p:spPr>
            <a:xfrm>
              <a:off x="4683600" y="2876300"/>
              <a:ext cx="120000" cy="295850"/>
            </a:xfrm>
            <a:custGeom>
              <a:avLst/>
              <a:gdLst/>
              <a:ahLst/>
              <a:cxnLst/>
              <a:rect l="l" t="t" r="r" b="b"/>
              <a:pathLst>
                <a:path w="4800" h="11834" extrusionOk="0">
                  <a:moveTo>
                    <a:pt x="2136" y="1"/>
                  </a:moveTo>
                  <a:cubicBezTo>
                    <a:pt x="2015" y="1"/>
                    <a:pt x="1942" y="15"/>
                    <a:pt x="1942" y="15"/>
                  </a:cubicBezTo>
                  <a:cubicBezTo>
                    <a:pt x="1942" y="15"/>
                    <a:pt x="1" y="301"/>
                    <a:pt x="715" y="3206"/>
                  </a:cubicBezTo>
                  <a:cubicBezTo>
                    <a:pt x="1346" y="5742"/>
                    <a:pt x="2382" y="9671"/>
                    <a:pt x="2763" y="11219"/>
                  </a:cubicBezTo>
                  <a:cubicBezTo>
                    <a:pt x="2860" y="11643"/>
                    <a:pt x="3097" y="11833"/>
                    <a:pt x="3493" y="11833"/>
                  </a:cubicBezTo>
                  <a:cubicBezTo>
                    <a:pt x="3586" y="11833"/>
                    <a:pt x="3688" y="11823"/>
                    <a:pt x="3799" y="11803"/>
                  </a:cubicBezTo>
                  <a:cubicBezTo>
                    <a:pt x="4382" y="11695"/>
                    <a:pt x="4799" y="11219"/>
                    <a:pt x="4751" y="10683"/>
                  </a:cubicBezTo>
                  <a:cubicBezTo>
                    <a:pt x="4632" y="9088"/>
                    <a:pt x="4299" y="5242"/>
                    <a:pt x="4085" y="2623"/>
                  </a:cubicBezTo>
                  <a:cubicBezTo>
                    <a:pt x="3865" y="238"/>
                    <a:pt x="2621" y="1"/>
                    <a:pt x="2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2"/>
            <p:cNvSpPr/>
            <p:nvPr/>
          </p:nvSpPr>
          <p:spPr>
            <a:xfrm>
              <a:off x="4326725" y="2876375"/>
              <a:ext cx="381900" cy="275650"/>
            </a:xfrm>
            <a:custGeom>
              <a:avLst/>
              <a:gdLst/>
              <a:ahLst/>
              <a:cxnLst/>
              <a:rect l="l" t="t" r="r" b="b"/>
              <a:pathLst>
                <a:path w="15276" h="11026" extrusionOk="0">
                  <a:moveTo>
                    <a:pt x="12490" y="1"/>
                  </a:moveTo>
                  <a:lnTo>
                    <a:pt x="2953" y="108"/>
                  </a:lnTo>
                  <a:cubicBezTo>
                    <a:pt x="2953" y="108"/>
                    <a:pt x="1489" y="4251"/>
                    <a:pt x="0" y="9252"/>
                  </a:cubicBezTo>
                  <a:lnTo>
                    <a:pt x="6763" y="11026"/>
                  </a:lnTo>
                  <a:lnTo>
                    <a:pt x="15276" y="7263"/>
                  </a:lnTo>
                  <a:lnTo>
                    <a:pt x="15276" y="7263"/>
                  </a:lnTo>
                  <a:cubicBezTo>
                    <a:pt x="15276" y="7263"/>
                    <a:pt x="15276" y="7263"/>
                    <a:pt x="15276" y="7263"/>
                  </a:cubicBezTo>
                  <a:cubicBezTo>
                    <a:pt x="15276" y="7263"/>
                    <a:pt x="15276" y="7263"/>
                    <a:pt x="15276" y="7263"/>
                  </a:cubicBezTo>
                  <a:lnTo>
                    <a:pt x="15276" y="7263"/>
                  </a:lnTo>
                  <a:lnTo>
                    <a:pt x="15276" y="7263"/>
                  </a:lnTo>
                  <a:lnTo>
                    <a:pt x="15276" y="7263"/>
                  </a:lnTo>
                  <a:cubicBezTo>
                    <a:pt x="15264" y="7262"/>
                    <a:pt x="15272" y="2664"/>
                    <a:pt x="124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2"/>
            <p:cNvSpPr/>
            <p:nvPr/>
          </p:nvSpPr>
          <p:spPr>
            <a:xfrm>
              <a:off x="4420475" y="2401625"/>
              <a:ext cx="41700" cy="54200"/>
            </a:xfrm>
            <a:custGeom>
              <a:avLst/>
              <a:gdLst/>
              <a:ahLst/>
              <a:cxnLst/>
              <a:rect l="l" t="t" r="r" b="b"/>
              <a:pathLst>
                <a:path w="1668" h="2168" extrusionOk="0">
                  <a:moveTo>
                    <a:pt x="834" y="0"/>
                  </a:moveTo>
                  <a:cubicBezTo>
                    <a:pt x="382" y="0"/>
                    <a:pt x="1" y="488"/>
                    <a:pt x="1" y="1084"/>
                  </a:cubicBezTo>
                  <a:cubicBezTo>
                    <a:pt x="1" y="1679"/>
                    <a:pt x="382" y="2167"/>
                    <a:pt x="834" y="2167"/>
                  </a:cubicBezTo>
                  <a:cubicBezTo>
                    <a:pt x="1299" y="2167"/>
                    <a:pt x="1668" y="1679"/>
                    <a:pt x="1668" y="1084"/>
                  </a:cubicBezTo>
                  <a:cubicBezTo>
                    <a:pt x="1668" y="488"/>
                    <a:pt x="1299" y="0"/>
                    <a:pt x="834"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2"/>
            <p:cNvSpPr/>
            <p:nvPr/>
          </p:nvSpPr>
          <p:spPr>
            <a:xfrm>
              <a:off x="4573475" y="2401625"/>
              <a:ext cx="41700" cy="54200"/>
            </a:xfrm>
            <a:custGeom>
              <a:avLst/>
              <a:gdLst/>
              <a:ahLst/>
              <a:cxnLst/>
              <a:rect l="l" t="t" r="r" b="b"/>
              <a:pathLst>
                <a:path w="1668" h="2168" extrusionOk="0">
                  <a:moveTo>
                    <a:pt x="834" y="0"/>
                  </a:moveTo>
                  <a:cubicBezTo>
                    <a:pt x="370" y="0"/>
                    <a:pt x="1" y="488"/>
                    <a:pt x="1" y="1084"/>
                  </a:cubicBezTo>
                  <a:cubicBezTo>
                    <a:pt x="1" y="1679"/>
                    <a:pt x="370" y="2167"/>
                    <a:pt x="834" y="2167"/>
                  </a:cubicBezTo>
                  <a:cubicBezTo>
                    <a:pt x="1298" y="2167"/>
                    <a:pt x="1667" y="1679"/>
                    <a:pt x="1667" y="1084"/>
                  </a:cubicBezTo>
                  <a:cubicBezTo>
                    <a:pt x="1667" y="488"/>
                    <a:pt x="1298" y="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2"/>
            <p:cNvSpPr/>
            <p:nvPr/>
          </p:nvSpPr>
          <p:spPr>
            <a:xfrm>
              <a:off x="4129375" y="2532875"/>
              <a:ext cx="672425" cy="431750"/>
            </a:xfrm>
            <a:custGeom>
              <a:avLst/>
              <a:gdLst/>
              <a:ahLst/>
              <a:cxnLst/>
              <a:rect l="l" t="t" r="r" b="b"/>
              <a:pathLst>
                <a:path w="26897" h="17270" extrusionOk="0">
                  <a:moveTo>
                    <a:pt x="13502" y="1"/>
                  </a:moveTo>
                  <a:lnTo>
                    <a:pt x="13502" y="1501"/>
                  </a:lnTo>
                  <a:lnTo>
                    <a:pt x="1584" y="3846"/>
                  </a:lnTo>
                  <a:cubicBezTo>
                    <a:pt x="1584" y="3846"/>
                    <a:pt x="0" y="8990"/>
                    <a:pt x="8978" y="14110"/>
                  </a:cubicBezTo>
                  <a:cubicBezTo>
                    <a:pt x="13427" y="16631"/>
                    <a:pt x="17851" y="17270"/>
                    <a:pt x="21189" y="17270"/>
                  </a:cubicBezTo>
                  <a:cubicBezTo>
                    <a:pt x="24613" y="17270"/>
                    <a:pt x="26897" y="16598"/>
                    <a:pt x="26897" y="16598"/>
                  </a:cubicBezTo>
                  <a:cubicBezTo>
                    <a:pt x="26897" y="16598"/>
                    <a:pt x="22468" y="3394"/>
                    <a:pt x="21384" y="2751"/>
                  </a:cubicBezTo>
                  <a:cubicBezTo>
                    <a:pt x="20289" y="2096"/>
                    <a:pt x="17372" y="1620"/>
                    <a:pt x="17372" y="1620"/>
                  </a:cubicBezTo>
                  <a:lnTo>
                    <a:pt x="17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2"/>
            <p:cNvSpPr/>
            <p:nvPr/>
          </p:nvSpPr>
          <p:spPr>
            <a:xfrm>
              <a:off x="4335650" y="2291775"/>
              <a:ext cx="202275" cy="369925"/>
            </a:xfrm>
            <a:custGeom>
              <a:avLst/>
              <a:gdLst/>
              <a:ahLst/>
              <a:cxnLst/>
              <a:rect l="l" t="t" r="r" b="b"/>
              <a:pathLst>
                <a:path w="8091" h="14797" extrusionOk="0">
                  <a:moveTo>
                    <a:pt x="7144" y="1"/>
                  </a:moveTo>
                  <a:cubicBezTo>
                    <a:pt x="7144" y="1"/>
                    <a:pt x="4096" y="132"/>
                    <a:pt x="3132" y="2132"/>
                  </a:cubicBezTo>
                  <a:cubicBezTo>
                    <a:pt x="2144" y="4108"/>
                    <a:pt x="2679" y="5073"/>
                    <a:pt x="1346" y="5775"/>
                  </a:cubicBezTo>
                  <a:cubicBezTo>
                    <a:pt x="0" y="6478"/>
                    <a:pt x="286" y="8430"/>
                    <a:pt x="2096" y="9264"/>
                  </a:cubicBezTo>
                  <a:cubicBezTo>
                    <a:pt x="3918" y="10097"/>
                    <a:pt x="3287" y="11383"/>
                    <a:pt x="2536" y="12109"/>
                  </a:cubicBezTo>
                  <a:cubicBezTo>
                    <a:pt x="1589" y="13006"/>
                    <a:pt x="1911" y="14797"/>
                    <a:pt x="3620" y="14797"/>
                  </a:cubicBezTo>
                  <a:cubicBezTo>
                    <a:pt x="3952" y="14797"/>
                    <a:pt x="4337" y="14729"/>
                    <a:pt x="4775" y="14574"/>
                  </a:cubicBezTo>
                  <a:cubicBezTo>
                    <a:pt x="3115" y="14063"/>
                    <a:pt x="3956" y="12738"/>
                    <a:pt x="5257" y="12738"/>
                  </a:cubicBezTo>
                  <a:cubicBezTo>
                    <a:pt x="5290" y="12738"/>
                    <a:pt x="5324" y="12739"/>
                    <a:pt x="5358" y="12740"/>
                  </a:cubicBezTo>
                  <a:cubicBezTo>
                    <a:pt x="5387" y="12742"/>
                    <a:pt x="5416" y="12743"/>
                    <a:pt x="5445" y="12743"/>
                  </a:cubicBezTo>
                  <a:cubicBezTo>
                    <a:pt x="6775" y="12743"/>
                    <a:pt x="8090" y="11155"/>
                    <a:pt x="5620" y="8871"/>
                  </a:cubicBezTo>
                  <a:cubicBezTo>
                    <a:pt x="3072" y="6537"/>
                    <a:pt x="7180" y="1370"/>
                    <a:pt x="7180" y="1370"/>
                  </a:cubicBezTo>
                  <a:lnTo>
                    <a:pt x="71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2"/>
            <p:cNvSpPr/>
            <p:nvPr/>
          </p:nvSpPr>
          <p:spPr>
            <a:xfrm>
              <a:off x="4441325" y="2303975"/>
              <a:ext cx="149725" cy="225350"/>
            </a:xfrm>
            <a:custGeom>
              <a:avLst/>
              <a:gdLst/>
              <a:ahLst/>
              <a:cxnLst/>
              <a:rect l="l" t="t" r="r" b="b"/>
              <a:pathLst>
                <a:path w="5989" h="9014" extrusionOk="0">
                  <a:moveTo>
                    <a:pt x="2715" y="1"/>
                  </a:moveTo>
                  <a:cubicBezTo>
                    <a:pt x="1227" y="1"/>
                    <a:pt x="0" y="1227"/>
                    <a:pt x="0" y="2715"/>
                  </a:cubicBezTo>
                  <a:lnTo>
                    <a:pt x="0" y="5716"/>
                  </a:lnTo>
                  <a:cubicBezTo>
                    <a:pt x="0" y="7538"/>
                    <a:pt x="988" y="9014"/>
                    <a:pt x="2786" y="9014"/>
                  </a:cubicBezTo>
                  <a:cubicBezTo>
                    <a:pt x="4608" y="9014"/>
                    <a:pt x="5989" y="7526"/>
                    <a:pt x="5989" y="5716"/>
                  </a:cubicBezTo>
                  <a:lnTo>
                    <a:pt x="5739" y="2715"/>
                  </a:lnTo>
                  <a:cubicBezTo>
                    <a:pt x="5739" y="2715"/>
                    <a:pt x="5703" y="1"/>
                    <a:pt x="2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2"/>
            <p:cNvSpPr/>
            <p:nvPr/>
          </p:nvSpPr>
          <p:spPr>
            <a:xfrm>
              <a:off x="4467800" y="3192900"/>
              <a:ext cx="129900" cy="168050"/>
            </a:xfrm>
            <a:custGeom>
              <a:avLst/>
              <a:gdLst/>
              <a:ahLst/>
              <a:cxnLst/>
              <a:rect l="l" t="t" r="r" b="b"/>
              <a:pathLst>
                <a:path w="5196" h="6722" extrusionOk="0">
                  <a:moveTo>
                    <a:pt x="1256" y="0"/>
                  </a:moveTo>
                  <a:cubicBezTo>
                    <a:pt x="1173" y="0"/>
                    <a:pt x="1089" y="22"/>
                    <a:pt x="1013" y="67"/>
                  </a:cubicBezTo>
                  <a:lnTo>
                    <a:pt x="1" y="627"/>
                  </a:lnTo>
                  <a:lnTo>
                    <a:pt x="1025" y="2234"/>
                  </a:lnTo>
                  <a:lnTo>
                    <a:pt x="560" y="4306"/>
                  </a:lnTo>
                  <a:cubicBezTo>
                    <a:pt x="1846" y="5092"/>
                    <a:pt x="3882" y="6378"/>
                    <a:pt x="4239" y="6580"/>
                  </a:cubicBezTo>
                  <a:cubicBezTo>
                    <a:pt x="4396" y="6669"/>
                    <a:pt x="4562" y="6722"/>
                    <a:pt x="4700" y="6722"/>
                  </a:cubicBezTo>
                  <a:cubicBezTo>
                    <a:pt x="5024" y="6722"/>
                    <a:pt x="5195" y="6430"/>
                    <a:pt x="4728" y="5628"/>
                  </a:cubicBezTo>
                  <a:lnTo>
                    <a:pt x="1692" y="258"/>
                  </a:lnTo>
                  <a:cubicBezTo>
                    <a:pt x="1603" y="96"/>
                    <a:pt x="1431"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2"/>
            <p:cNvSpPr/>
            <p:nvPr/>
          </p:nvSpPr>
          <p:spPr>
            <a:xfrm>
              <a:off x="4427325" y="3207975"/>
              <a:ext cx="66100" cy="92300"/>
            </a:xfrm>
            <a:custGeom>
              <a:avLst/>
              <a:gdLst/>
              <a:ahLst/>
              <a:cxnLst/>
              <a:rect l="l" t="t" r="r" b="b"/>
              <a:pathLst>
                <a:path w="2644" h="3692" extrusionOk="0">
                  <a:moveTo>
                    <a:pt x="1620" y="0"/>
                  </a:moveTo>
                  <a:lnTo>
                    <a:pt x="1" y="929"/>
                  </a:lnTo>
                  <a:lnTo>
                    <a:pt x="1191" y="3060"/>
                  </a:lnTo>
                  <a:cubicBezTo>
                    <a:pt x="1191" y="3060"/>
                    <a:pt x="1584" y="3310"/>
                    <a:pt x="2179" y="3691"/>
                  </a:cubicBezTo>
                  <a:lnTo>
                    <a:pt x="2644" y="1607"/>
                  </a:lnTo>
                  <a:lnTo>
                    <a:pt x="1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2"/>
            <p:cNvSpPr/>
            <p:nvPr/>
          </p:nvSpPr>
          <p:spPr>
            <a:xfrm>
              <a:off x="4029650" y="3145950"/>
              <a:ext cx="439075" cy="145975"/>
            </a:xfrm>
            <a:custGeom>
              <a:avLst/>
              <a:gdLst/>
              <a:ahLst/>
              <a:cxnLst/>
              <a:rect l="l" t="t" r="r" b="b"/>
              <a:pathLst>
                <a:path w="17563" h="5839" extrusionOk="0">
                  <a:moveTo>
                    <a:pt x="2237" y="1"/>
                  </a:moveTo>
                  <a:cubicBezTo>
                    <a:pt x="547" y="1"/>
                    <a:pt x="275" y="2183"/>
                    <a:pt x="275" y="2183"/>
                  </a:cubicBezTo>
                  <a:cubicBezTo>
                    <a:pt x="275" y="2183"/>
                    <a:pt x="1" y="4458"/>
                    <a:pt x="1787" y="4779"/>
                  </a:cubicBezTo>
                  <a:cubicBezTo>
                    <a:pt x="3549" y="5112"/>
                    <a:pt x="17563" y="5839"/>
                    <a:pt x="17563" y="5839"/>
                  </a:cubicBezTo>
                  <a:lnTo>
                    <a:pt x="16801" y="2922"/>
                  </a:lnTo>
                  <a:cubicBezTo>
                    <a:pt x="16801" y="2922"/>
                    <a:pt x="4168" y="112"/>
                    <a:pt x="2358" y="5"/>
                  </a:cubicBezTo>
                  <a:cubicBezTo>
                    <a:pt x="2317" y="2"/>
                    <a:pt x="2277" y="1"/>
                    <a:pt x="22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2"/>
            <p:cNvSpPr/>
            <p:nvPr/>
          </p:nvSpPr>
          <p:spPr>
            <a:xfrm>
              <a:off x="4035550" y="2652800"/>
              <a:ext cx="327200" cy="144825"/>
            </a:xfrm>
            <a:custGeom>
              <a:avLst/>
              <a:gdLst/>
              <a:ahLst/>
              <a:cxnLst/>
              <a:rect l="l" t="t" r="r" b="b"/>
              <a:pathLst>
                <a:path w="13088" h="5793" extrusionOk="0">
                  <a:moveTo>
                    <a:pt x="1952" y="0"/>
                  </a:moveTo>
                  <a:cubicBezTo>
                    <a:pt x="722" y="0"/>
                    <a:pt x="0" y="1694"/>
                    <a:pt x="872" y="2645"/>
                  </a:cubicBezTo>
                  <a:cubicBezTo>
                    <a:pt x="1384" y="3193"/>
                    <a:pt x="2146" y="3431"/>
                    <a:pt x="3194" y="3705"/>
                  </a:cubicBezTo>
                  <a:cubicBezTo>
                    <a:pt x="5920" y="4372"/>
                    <a:pt x="10099" y="5384"/>
                    <a:pt x="11766" y="5765"/>
                  </a:cubicBezTo>
                  <a:cubicBezTo>
                    <a:pt x="11848" y="5783"/>
                    <a:pt x="11926" y="5792"/>
                    <a:pt x="12001" y="5792"/>
                  </a:cubicBezTo>
                  <a:cubicBezTo>
                    <a:pt x="12449" y="5792"/>
                    <a:pt x="12768" y="5469"/>
                    <a:pt x="12921" y="4979"/>
                  </a:cubicBezTo>
                  <a:cubicBezTo>
                    <a:pt x="13088" y="4419"/>
                    <a:pt x="11981" y="3776"/>
                    <a:pt x="11445" y="3574"/>
                  </a:cubicBezTo>
                  <a:cubicBezTo>
                    <a:pt x="9861" y="2931"/>
                    <a:pt x="8349" y="2097"/>
                    <a:pt x="5742" y="1050"/>
                  </a:cubicBezTo>
                  <a:cubicBezTo>
                    <a:pt x="4206" y="443"/>
                    <a:pt x="3039" y="145"/>
                    <a:pt x="2146" y="14"/>
                  </a:cubicBezTo>
                  <a:cubicBezTo>
                    <a:pt x="2080" y="5"/>
                    <a:pt x="2015" y="0"/>
                    <a:pt x="1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2"/>
            <p:cNvSpPr/>
            <p:nvPr/>
          </p:nvSpPr>
          <p:spPr>
            <a:xfrm>
              <a:off x="4311550" y="2654000"/>
              <a:ext cx="125925" cy="177500"/>
            </a:xfrm>
            <a:custGeom>
              <a:avLst/>
              <a:gdLst/>
              <a:ahLst/>
              <a:cxnLst/>
              <a:rect l="l" t="t" r="r" b="b"/>
              <a:pathLst>
                <a:path w="5037" h="7100" extrusionOk="0">
                  <a:moveTo>
                    <a:pt x="1517" y="0"/>
                  </a:moveTo>
                  <a:cubicBezTo>
                    <a:pt x="1449" y="0"/>
                    <a:pt x="1368" y="55"/>
                    <a:pt x="1357" y="121"/>
                  </a:cubicBezTo>
                  <a:lnTo>
                    <a:pt x="12" y="6169"/>
                  </a:lnTo>
                  <a:cubicBezTo>
                    <a:pt x="0" y="6240"/>
                    <a:pt x="60" y="6336"/>
                    <a:pt x="131" y="6348"/>
                  </a:cubicBezTo>
                  <a:lnTo>
                    <a:pt x="3500" y="7098"/>
                  </a:lnTo>
                  <a:cubicBezTo>
                    <a:pt x="3507" y="7099"/>
                    <a:pt x="3513" y="7099"/>
                    <a:pt x="3519" y="7099"/>
                  </a:cubicBezTo>
                  <a:cubicBezTo>
                    <a:pt x="3584" y="7099"/>
                    <a:pt x="3646" y="7043"/>
                    <a:pt x="3679" y="6967"/>
                  </a:cubicBezTo>
                  <a:lnTo>
                    <a:pt x="5013" y="930"/>
                  </a:lnTo>
                  <a:cubicBezTo>
                    <a:pt x="5036" y="859"/>
                    <a:pt x="4977" y="764"/>
                    <a:pt x="4894" y="752"/>
                  </a:cubicBezTo>
                  <a:lnTo>
                    <a:pt x="1536" y="2"/>
                  </a:lnTo>
                  <a:cubicBezTo>
                    <a:pt x="1530" y="1"/>
                    <a:pt x="1523" y="0"/>
                    <a:pt x="1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2"/>
            <p:cNvSpPr/>
            <p:nvPr/>
          </p:nvSpPr>
          <p:spPr>
            <a:xfrm>
              <a:off x="4304100" y="2709700"/>
              <a:ext cx="30075" cy="34550"/>
            </a:xfrm>
            <a:custGeom>
              <a:avLst/>
              <a:gdLst/>
              <a:ahLst/>
              <a:cxnLst/>
              <a:rect l="l" t="t" r="r" b="b"/>
              <a:pathLst>
                <a:path w="1203" h="1382" extrusionOk="0">
                  <a:moveTo>
                    <a:pt x="1203" y="0"/>
                  </a:moveTo>
                  <a:lnTo>
                    <a:pt x="1203" y="0"/>
                  </a:lnTo>
                  <a:cubicBezTo>
                    <a:pt x="643" y="310"/>
                    <a:pt x="0" y="964"/>
                    <a:pt x="0" y="964"/>
                  </a:cubicBezTo>
                  <a:lnTo>
                    <a:pt x="893" y="1381"/>
                  </a:lnTo>
                  <a:cubicBezTo>
                    <a:pt x="893" y="1381"/>
                    <a:pt x="1024" y="762"/>
                    <a:pt x="1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2"/>
            <p:cNvSpPr/>
            <p:nvPr/>
          </p:nvSpPr>
          <p:spPr>
            <a:xfrm>
              <a:off x="4293375" y="2777150"/>
              <a:ext cx="67000" cy="29300"/>
            </a:xfrm>
            <a:custGeom>
              <a:avLst/>
              <a:gdLst/>
              <a:ahLst/>
              <a:cxnLst/>
              <a:rect l="l" t="t" r="r" b="b"/>
              <a:pathLst>
                <a:path w="2680" h="1172" extrusionOk="0">
                  <a:moveTo>
                    <a:pt x="469" y="1"/>
                  </a:moveTo>
                  <a:cubicBezTo>
                    <a:pt x="248" y="1"/>
                    <a:pt x="51" y="120"/>
                    <a:pt x="25" y="302"/>
                  </a:cubicBezTo>
                  <a:cubicBezTo>
                    <a:pt x="1" y="505"/>
                    <a:pt x="167" y="695"/>
                    <a:pt x="406" y="755"/>
                  </a:cubicBezTo>
                  <a:cubicBezTo>
                    <a:pt x="1371" y="1001"/>
                    <a:pt x="2170" y="1172"/>
                    <a:pt x="2482" y="1172"/>
                  </a:cubicBezTo>
                  <a:cubicBezTo>
                    <a:pt x="2562" y="1172"/>
                    <a:pt x="2610" y="1160"/>
                    <a:pt x="2620" y="1136"/>
                  </a:cubicBezTo>
                  <a:cubicBezTo>
                    <a:pt x="2680" y="957"/>
                    <a:pt x="1477" y="398"/>
                    <a:pt x="715" y="52"/>
                  </a:cubicBezTo>
                  <a:cubicBezTo>
                    <a:pt x="635" y="17"/>
                    <a:pt x="550" y="1"/>
                    <a:pt x="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2"/>
            <p:cNvSpPr/>
            <p:nvPr/>
          </p:nvSpPr>
          <p:spPr>
            <a:xfrm>
              <a:off x="4294875" y="2763225"/>
              <a:ext cx="82475" cy="25825"/>
            </a:xfrm>
            <a:custGeom>
              <a:avLst/>
              <a:gdLst/>
              <a:ahLst/>
              <a:cxnLst/>
              <a:rect l="l" t="t" r="r" b="b"/>
              <a:pathLst>
                <a:path w="3299" h="1033" extrusionOk="0">
                  <a:moveTo>
                    <a:pt x="440" y="1"/>
                  </a:moveTo>
                  <a:cubicBezTo>
                    <a:pt x="245" y="1"/>
                    <a:pt x="76" y="136"/>
                    <a:pt x="36" y="347"/>
                  </a:cubicBezTo>
                  <a:cubicBezTo>
                    <a:pt x="0" y="586"/>
                    <a:pt x="155" y="800"/>
                    <a:pt x="405" y="836"/>
                  </a:cubicBezTo>
                  <a:cubicBezTo>
                    <a:pt x="1075" y="921"/>
                    <a:pt x="2055" y="1032"/>
                    <a:pt x="2670" y="1032"/>
                  </a:cubicBezTo>
                  <a:cubicBezTo>
                    <a:pt x="2995" y="1032"/>
                    <a:pt x="3218" y="1001"/>
                    <a:pt x="3239" y="919"/>
                  </a:cubicBezTo>
                  <a:cubicBezTo>
                    <a:pt x="3298" y="669"/>
                    <a:pt x="1524" y="240"/>
                    <a:pt x="548" y="14"/>
                  </a:cubicBezTo>
                  <a:cubicBezTo>
                    <a:pt x="512" y="5"/>
                    <a:pt x="476" y="1"/>
                    <a:pt x="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2"/>
            <p:cNvSpPr/>
            <p:nvPr/>
          </p:nvSpPr>
          <p:spPr>
            <a:xfrm>
              <a:off x="4297550" y="2747475"/>
              <a:ext cx="90500" cy="22075"/>
            </a:xfrm>
            <a:custGeom>
              <a:avLst/>
              <a:gdLst/>
              <a:ahLst/>
              <a:cxnLst/>
              <a:rect l="l" t="t" r="r" b="b"/>
              <a:pathLst>
                <a:path w="3620" h="883" extrusionOk="0">
                  <a:moveTo>
                    <a:pt x="487" y="0"/>
                  </a:moveTo>
                  <a:cubicBezTo>
                    <a:pt x="283" y="0"/>
                    <a:pt x="95" y="140"/>
                    <a:pt x="72" y="346"/>
                  </a:cubicBezTo>
                  <a:lnTo>
                    <a:pt x="36" y="394"/>
                  </a:lnTo>
                  <a:cubicBezTo>
                    <a:pt x="0" y="644"/>
                    <a:pt x="191" y="882"/>
                    <a:pt x="453" y="882"/>
                  </a:cubicBezTo>
                  <a:cubicBezTo>
                    <a:pt x="1572" y="882"/>
                    <a:pt x="3596" y="870"/>
                    <a:pt x="3608" y="596"/>
                  </a:cubicBezTo>
                  <a:cubicBezTo>
                    <a:pt x="3620" y="335"/>
                    <a:pt x="1524" y="96"/>
                    <a:pt x="512" y="1"/>
                  </a:cubicBezTo>
                  <a:cubicBezTo>
                    <a:pt x="504" y="1"/>
                    <a:pt x="496"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2"/>
            <p:cNvSpPr/>
            <p:nvPr/>
          </p:nvSpPr>
          <p:spPr>
            <a:xfrm>
              <a:off x="4300575" y="2731975"/>
              <a:ext cx="85700" cy="20950"/>
            </a:xfrm>
            <a:custGeom>
              <a:avLst/>
              <a:gdLst/>
              <a:ahLst/>
              <a:cxnLst/>
              <a:rect l="l" t="t" r="r" b="b"/>
              <a:pathLst>
                <a:path w="3428" h="838" extrusionOk="0">
                  <a:moveTo>
                    <a:pt x="456" y="0"/>
                  </a:moveTo>
                  <a:cubicBezTo>
                    <a:pt x="273" y="0"/>
                    <a:pt x="91" y="49"/>
                    <a:pt x="70" y="240"/>
                  </a:cubicBezTo>
                  <a:lnTo>
                    <a:pt x="34" y="347"/>
                  </a:lnTo>
                  <a:cubicBezTo>
                    <a:pt x="0" y="598"/>
                    <a:pt x="194" y="837"/>
                    <a:pt x="451" y="837"/>
                  </a:cubicBezTo>
                  <a:cubicBezTo>
                    <a:pt x="462" y="837"/>
                    <a:pt x="474" y="837"/>
                    <a:pt x="487" y="835"/>
                  </a:cubicBezTo>
                  <a:cubicBezTo>
                    <a:pt x="1534" y="740"/>
                    <a:pt x="3428" y="550"/>
                    <a:pt x="3356" y="288"/>
                  </a:cubicBezTo>
                  <a:cubicBezTo>
                    <a:pt x="3297" y="73"/>
                    <a:pt x="1832" y="62"/>
                    <a:pt x="522" y="2"/>
                  </a:cubicBezTo>
                  <a:cubicBezTo>
                    <a:pt x="500" y="1"/>
                    <a:pt x="478" y="0"/>
                    <a:pt x="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2"/>
            <p:cNvSpPr/>
            <p:nvPr/>
          </p:nvSpPr>
          <p:spPr>
            <a:xfrm>
              <a:off x="4392200" y="2290600"/>
              <a:ext cx="245300" cy="111350"/>
            </a:xfrm>
            <a:custGeom>
              <a:avLst/>
              <a:gdLst/>
              <a:ahLst/>
              <a:cxnLst/>
              <a:rect l="l" t="t" r="r" b="b"/>
              <a:pathLst>
                <a:path w="9812" h="4454" extrusionOk="0">
                  <a:moveTo>
                    <a:pt x="4943" y="0"/>
                  </a:moveTo>
                  <a:cubicBezTo>
                    <a:pt x="4154" y="0"/>
                    <a:pt x="2597" y="154"/>
                    <a:pt x="1501" y="1250"/>
                  </a:cubicBezTo>
                  <a:cubicBezTo>
                    <a:pt x="1" y="2786"/>
                    <a:pt x="655" y="4453"/>
                    <a:pt x="655" y="4453"/>
                  </a:cubicBezTo>
                  <a:lnTo>
                    <a:pt x="7811" y="4453"/>
                  </a:lnTo>
                  <a:cubicBezTo>
                    <a:pt x="7823" y="4453"/>
                    <a:pt x="9811" y="857"/>
                    <a:pt x="5442" y="24"/>
                  </a:cubicBezTo>
                  <a:cubicBezTo>
                    <a:pt x="5442" y="24"/>
                    <a:pt x="5251" y="0"/>
                    <a:pt x="4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67"/>
                                        </p:tgtEl>
                                        <p:attrNameLst>
                                          <p:attrName>style.visibility</p:attrName>
                                        </p:attrNameLst>
                                      </p:cBhvr>
                                      <p:to>
                                        <p:strVal val="visible"/>
                                      </p:to>
                                    </p:set>
                                    <p:anim calcmode="lin" valueType="num">
                                      <p:cBhvr additive="base">
                                        <p:cTn id="7" dur="1000"/>
                                        <p:tgtEl>
                                          <p:spTgt spid="46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66"/>
                                        </p:tgtEl>
                                        <p:attrNameLst>
                                          <p:attrName>style.visibility</p:attrName>
                                        </p:attrNameLst>
                                      </p:cBhvr>
                                      <p:to>
                                        <p:strVal val="visible"/>
                                      </p:to>
                                    </p:set>
                                    <p:anim calcmode="lin" valueType="num">
                                      <p:cBhvr additive="base">
                                        <p:cTn id="10" dur="1000"/>
                                        <p:tgtEl>
                                          <p:spTgt spid="4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3"/>
          <p:cNvSpPr/>
          <p:nvPr/>
        </p:nvSpPr>
        <p:spPr>
          <a:xfrm>
            <a:off x="5659005" y="1451860"/>
            <a:ext cx="2927400" cy="2927400"/>
          </a:xfrm>
          <a:prstGeom prst="ellipse">
            <a:avLst/>
          </a:pr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3"/>
          <p:cNvSpPr/>
          <p:nvPr/>
        </p:nvSpPr>
        <p:spPr>
          <a:xfrm>
            <a:off x="5801355" y="1594210"/>
            <a:ext cx="2642700" cy="26427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3"/>
          <p:cNvSpPr txBox="1">
            <a:spLocks noGrp="1"/>
          </p:cNvSpPr>
          <p:nvPr>
            <p:ph type="body" idx="2"/>
          </p:nvPr>
        </p:nvSpPr>
        <p:spPr>
          <a:xfrm>
            <a:off x="457409" y="1696427"/>
            <a:ext cx="4854177" cy="2171700"/>
          </a:xfrm>
          <a:prstGeom prst="rect">
            <a:avLst/>
          </a:prstGeom>
        </p:spPr>
        <p:txBody>
          <a:bodyPr spcFirstLastPara="1" wrap="square" lIns="91425" tIns="91425" rIns="91425" bIns="91425" anchor="t" anchorCtr="0">
            <a:noAutofit/>
          </a:bodyPr>
          <a:lstStyle/>
          <a:p>
            <a:pPr marL="139700" indent="0">
              <a:buNone/>
            </a:pPr>
            <a:r>
              <a:rPr lang="en-US" sz="2000" dirty="0"/>
              <a:t>Our app will offer a wide variety of cuisines from different restaurants in the area, along with detailed menus and prices. Users will be able to customize their orders according to their preferences and dietary requirements, and track their deliveries in real-time.</a:t>
            </a:r>
          </a:p>
          <a:p>
            <a:pPr marL="139700" lvl="0" indent="0" algn="l" rtl="0">
              <a:spcBef>
                <a:spcPts val="0"/>
              </a:spcBef>
              <a:spcAft>
                <a:spcPts val="0"/>
              </a:spcAft>
              <a:buClr>
                <a:schemeClr val="dk1"/>
              </a:buClr>
              <a:buSzPts val="1400"/>
              <a:buNone/>
            </a:pPr>
            <a:endParaRPr dirty="0">
              <a:solidFill>
                <a:schemeClr val="dk1"/>
              </a:solidFill>
            </a:endParaRPr>
          </a:p>
        </p:txBody>
      </p:sp>
      <p:sp>
        <p:nvSpPr>
          <p:cNvPr id="530" name="Google Shape;530;p53"/>
          <p:cNvSpPr txBox="1">
            <a:spLocks noGrp="1"/>
          </p:cNvSpPr>
          <p:nvPr>
            <p:ph type="title"/>
          </p:nvPr>
        </p:nvSpPr>
        <p:spPr>
          <a:xfrm>
            <a:off x="880704" y="388452"/>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About the Project</a:t>
            </a:r>
            <a:endParaRPr sz="4000" dirty="0"/>
          </a:p>
        </p:txBody>
      </p:sp>
      <p:sp>
        <p:nvSpPr>
          <p:cNvPr id="531" name="Google Shape;531;p53"/>
          <p:cNvSpPr txBox="1">
            <a:spLocks noGrp="1"/>
          </p:cNvSpPr>
          <p:nvPr>
            <p:ph type="subTitle" idx="1"/>
          </p:nvPr>
        </p:nvSpPr>
        <p:spPr>
          <a:xfrm>
            <a:off x="5754106" y="3229885"/>
            <a:ext cx="2737200" cy="50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latin typeface="Coiny"/>
                <a:ea typeface="Coiny"/>
                <a:cs typeface="Coiny"/>
                <a:sym typeface="Coiny"/>
              </a:rPr>
              <a:t>Food </a:t>
            </a:r>
            <a:r>
              <a:rPr lang="en" sz="2200" dirty="0">
                <a:solidFill>
                  <a:schemeClr val="accent4"/>
                </a:solidFill>
                <a:latin typeface="Coiny"/>
                <a:ea typeface="Coiny"/>
                <a:cs typeface="Coiny"/>
                <a:sym typeface="Coiny"/>
              </a:rPr>
              <a:t>Delivery</a:t>
            </a:r>
            <a:endParaRPr sz="2200" dirty="0">
              <a:solidFill>
                <a:schemeClr val="accent4"/>
              </a:solidFill>
              <a:latin typeface="Coiny"/>
              <a:ea typeface="Coiny"/>
              <a:cs typeface="Coiny"/>
              <a:sym typeface="Coiny"/>
            </a:endParaRPr>
          </a:p>
        </p:txBody>
      </p:sp>
      <p:pic>
        <p:nvPicPr>
          <p:cNvPr id="2" name="Picture 1">
            <a:extLst>
              <a:ext uri="{FF2B5EF4-FFF2-40B4-BE49-F238E27FC236}">
                <a16:creationId xmlns:a16="http://schemas.microsoft.com/office/drawing/2014/main" id="{2D3B8599-98E9-36A1-BD48-00818C078A2E}"/>
              </a:ext>
            </a:extLst>
          </p:cNvPr>
          <p:cNvPicPr>
            <a:picLocks noChangeAspect="1"/>
          </p:cNvPicPr>
          <p:nvPr/>
        </p:nvPicPr>
        <p:blipFill>
          <a:blip r:embed="rId3"/>
          <a:stretch>
            <a:fillRect/>
          </a:stretch>
        </p:blipFill>
        <p:spPr>
          <a:xfrm>
            <a:off x="6399424" y="1860399"/>
            <a:ext cx="1455421" cy="1455421"/>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4"/>
          <p:cNvSpPr/>
          <p:nvPr/>
        </p:nvSpPr>
        <p:spPr>
          <a:xfrm rot="-3325177">
            <a:off x="182516" y="1367988"/>
            <a:ext cx="3548227" cy="2669552"/>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4"/>
          <p:cNvSpPr txBox="1">
            <a:spLocks noGrp="1"/>
          </p:cNvSpPr>
          <p:nvPr>
            <p:ph type="title" idx="2"/>
          </p:nvPr>
        </p:nvSpPr>
        <p:spPr>
          <a:xfrm>
            <a:off x="3123683" y="1288456"/>
            <a:ext cx="49236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We used:</a:t>
            </a:r>
            <a:endParaRPr sz="2800" dirty="0"/>
          </a:p>
        </p:txBody>
      </p:sp>
      <p:sp>
        <p:nvSpPr>
          <p:cNvPr id="551" name="Google Shape;551;p54"/>
          <p:cNvSpPr txBox="1">
            <a:spLocks noGrp="1"/>
          </p:cNvSpPr>
          <p:nvPr>
            <p:ph type="subTitle" idx="1"/>
          </p:nvPr>
        </p:nvSpPr>
        <p:spPr>
          <a:xfrm>
            <a:off x="5218553" y="2278545"/>
            <a:ext cx="3238168" cy="1948800"/>
          </a:xfrm>
          <a:prstGeom prst="rect">
            <a:avLst/>
          </a:prstGeom>
        </p:spPr>
        <p:txBody>
          <a:bodyPr spcFirstLastPara="1" wrap="square" lIns="91425" tIns="91425" rIns="91425" bIns="91425" anchor="b" anchorCtr="0">
            <a:noAutofit/>
          </a:bodyPr>
          <a:lstStyle/>
          <a:p>
            <a:pPr lvl="0" indent="-317500">
              <a:lnSpc>
                <a:spcPct val="150000"/>
              </a:lnSpc>
              <a:buClr>
                <a:schemeClr val="dk1"/>
              </a:buClr>
            </a:pPr>
            <a:r>
              <a:rPr lang="en-US" sz="1800" dirty="0" err="1"/>
              <a:t>Kotlin</a:t>
            </a:r>
            <a:r>
              <a:rPr lang="en-US" sz="1800" dirty="0"/>
              <a:t> </a:t>
            </a:r>
          </a:p>
          <a:p>
            <a:pPr lvl="0" indent="-317500">
              <a:lnSpc>
                <a:spcPct val="150000"/>
              </a:lnSpc>
              <a:buClr>
                <a:schemeClr val="dk1"/>
              </a:buClr>
            </a:pPr>
            <a:r>
              <a:rPr lang="en-US" sz="1800" dirty="0"/>
              <a:t>Jetpack Compose</a:t>
            </a:r>
          </a:p>
          <a:p>
            <a:pPr lvl="1">
              <a:lnSpc>
                <a:spcPct val="150000"/>
              </a:lnSpc>
              <a:buClr>
                <a:schemeClr val="dk1"/>
              </a:buClr>
            </a:pPr>
            <a:r>
              <a:rPr lang="en-US" sz="1800" dirty="0"/>
              <a:t>View Models</a:t>
            </a:r>
          </a:p>
          <a:p>
            <a:pPr lvl="1">
              <a:lnSpc>
                <a:spcPct val="150000"/>
              </a:lnSpc>
              <a:buClr>
                <a:schemeClr val="dk1"/>
              </a:buClr>
            </a:pPr>
            <a:r>
              <a:rPr lang="en-US" sz="1800" dirty="0"/>
              <a:t>State Management</a:t>
            </a:r>
          </a:p>
          <a:p>
            <a:pPr lvl="0" indent="-317500">
              <a:lnSpc>
                <a:spcPct val="150000"/>
              </a:lnSpc>
              <a:buClr>
                <a:schemeClr val="dk1"/>
              </a:buClr>
            </a:pPr>
            <a:r>
              <a:rPr lang="en-US" sz="1800" dirty="0"/>
              <a:t>Firebase</a:t>
            </a:r>
          </a:p>
        </p:txBody>
      </p:sp>
      <p:grpSp>
        <p:nvGrpSpPr>
          <p:cNvPr id="552" name="Google Shape;552;p54"/>
          <p:cNvGrpSpPr/>
          <p:nvPr/>
        </p:nvGrpSpPr>
        <p:grpSpPr>
          <a:xfrm>
            <a:off x="466066" y="953161"/>
            <a:ext cx="3470313" cy="3706988"/>
            <a:chOff x="2790525" y="1818200"/>
            <a:chExt cx="1942521" cy="2075000"/>
          </a:xfrm>
        </p:grpSpPr>
        <p:sp>
          <p:nvSpPr>
            <p:cNvPr id="553" name="Google Shape;553;p54"/>
            <p:cNvSpPr/>
            <p:nvPr/>
          </p:nvSpPr>
          <p:spPr>
            <a:xfrm>
              <a:off x="3014138" y="2064968"/>
              <a:ext cx="1718908" cy="1480172"/>
            </a:xfrm>
            <a:custGeom>
              <a:avLst/>
              <a:gdLst/>
              <a:ahLst/>
              <a:cxnLst/>
              <a:rect l="l" t="t" r="r" b="b"/>
              <a:pathLst>
                <a:path w="93191" h="80237" extrusionOk="0">
                  <a:moveTo>
                    <a:pt x="46589" y="6049"/>
                  </a:moveTo>
                  <a:cubicBezTo>
                    <a:pt x="54650" y="6049"/>
                    <a:pt x="61174" y="12586"/>
                    <a:pt x="61174" y="20646"/>
                  </a:cubicBezTo>
                  <a:cubicBezTo>
                    <a:pt x="61198" y="28695"/>
                    <a:pt x="54662" y="35231"/>
                    <a:pt x="46589" y="35231"/>
                  </a:cubicBezTo>
                  <a:cubicBezTo>
                    <a:pt x="38541" y="35231"/>
                    <a:pt x="32004" y="28695"/>
                    <a:pt x="32004" y="20646"/>
                  </a:cubicBezTo>
                  <a:cubicBezTo>
                    <a:pt x="32004" y="12586"/>
                    <a:pt x="38541" y="6049"/>
                    <a:pt x="46589" y="6049"/>
                  </a:cubicBezTo>
                  <a:close/>
                  <a:moveTo>
                    <a:pt x="46589" y="1"/>
                  </a:moveTo>
                  <a:cubicBezTo>
                    <a:pt x="0" y="1"/>
                    <a:pt x="46589" y="80237"/>
                    <a:pt x="46589" y="80237"/>
                  </a:cubicBezTo>
                  <a:cubicBezTo>
                    <a:pt x="46589" y="80237"/>
                    <a:pt x="93190" y="1"/>
                    <a:pt x="465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4"/>
            <p:cNvSpPr/>
            <p:nvPr/>
          </p:nvSpPr>
          <p:spPr>
            <a:xfrm>
              <a:off x="3869825" y="1818200"/>
              <a:ext cx="166400" cy="251850"/>
            </a:xfrm>
            <a:custGeom>
              <a:avLst/>
              <a:gdLst/>
              <a:ahLst/>
              <a:cxnLst/>
              <a:rect l="l" t="t" r="r" b="b"/>
              <a:pathLst>
                <a:path w="6656" h="10074" extrusionOk="0">
                  <a:moveTo>
                    <a:pt x="465" y="1"/>
                  </a:moveTo>
                  <a:cubicBezTo>
                    <a:pt x="465" y="1"/>
                    <a:pt x="0" y="2799"/>
                    <a:pt x="0" y="10074"/>
                  </a:cubicBezTo>
                  <a:lnTo>
                    <a:pt x="6656" y="10074"/>
                  </a:lnTo>
                  <a:lnTo>
                    <a:pt x="6656" y="1"/>
                  </a:lnTo>
                  <a:lnTo>
                    <a:pt x="6275" y="584"/>
                  </a:lnTo>
                  <a:lnTo>
                    <a:pt x="5882" y="1"/>
                  </a:lnTo>
                  <a:lnTo>
                    <a:pt x="5501" y="584"/>
                  </a:lnTo>
                  <a:lnTo>
                    <a:pt x="5108" y="1"/>
                  </a:lnTo>
                  <a:lnTo>
                    <a:pt x="4727" y="584"/>
                  </a:lnTo>
                  <a:lnTo>
                    <a:pt x="4334" y="1"/>
                  </a:lnTo>
                  <a:lnTo>
                    <a:pt x="3941" y="584"/>
                  </a:lnTo>
                  <a:lnTo>
                    <a:pt x="3596" y="37"/>
                  </a:lnTo>
                  <a:lnTo>
                    <a:pt x="3239" y="584"/>
                  </a:lnTo>
                  <a:lnTo>
                    <a:pt x="2846" y="1"/>
                  </a:lnTo>
                  <a:lnTo>
                    <a:pt x="2453" y="584"/>
                  </a:lnTo>
                  <a:lnTo>
                    <a:pt x="2072" y="1"/>
                  </a:lnTo>
                  <a:lnTo>
                    <a:pt x="1631" y="584"/>
                  </a:lnTo>
                  <a:lnTo>
                    <a:pt x="1238" y="1"/>
                  </a:lnTo>
                  <a:lnTo>
                    <a:pt x="857" y="584"/>
                  </a:lnTo>
                  <a:lnTo>
                    <a:pt x="4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4"/>
            <p:cNvSpPr/>
            <p:nvPr/>
          </p:nvSpPr>
          <p:spPr>
            <a:xfrm>
              <a:off x="3958225" y="1818200"/>
              <a:ext cx="1500" cy="925"/>
            </a:xfrm>
            <a:custGeom>
              <a:avLst/>
              <a:gdLst/>
              <a:ahLst/>
              <a:cxnLst/>
              <a:rect l="l" t="t" r="r" b="b"/>
              <a:pathLst>
                <a:path w="60" h="37" extrusionOk="0">
                  <a:moveTo>
                    <a:pt x="0" y="1"/>
                  </a:moveTo>
                  <a:lnTo>
                    <a:pt x="24" y="37"/>
                  </a:lnTo>
                  <a:lnTo>
                    <a:pt x="60" y="1"/>
                  </a:lnTo>
                  <a:close/>
                </a:path>
              </a:pathLst>
            </a:custGeom>
            <a:solidFill>
              <a:srgbClr val="D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4"/>
            <p:cNvSpPr/>
            <p:nvPr/>
          </p:nvSpPr>
          <p:spPr>
            <a:xfrm>
              <a:off x="4024600" y="1818200"/>
              <a:ext cx="23250" cy="251850"/>
            </a:xfrm>
            <a:custGeom>
              <a:avLst/>
              <a:gdLst/>
              <a:ahLst/>
              <a:cxnLst/>
              <a:rect l="l" t="t" r="r" b="b"/>
              <a:pathLst>
                <a:path w="930" h="10074" extrusionOk="0">
                  <a:moveTo>
                    <a:pt x="465" y="1"/>
                  </a:moveTo>
                  <a:cubicBezTo>
                    <a:pt x="465" y="1"/>
                    <a:pt x="0" y="2799"/>
                    <a:pt x="0" y="10074"/>
                  </a:cubicBezTo>
                  <a:lnTo>
                    <a:pt x="929" y="10074"/>
                  </a:lnTo>
                  <a:cubicBezTo>
                    <a:pt x="929" y="2799"/>
                    <a:pt x="465" y="1"/>
                    <a:pt x="4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4"/>
            <p:cNvSpPr/>
            <p:nvPr/>
          </p:nvSpPr>
          <p:spPr>
            <a:xfrm>
              <a:off x="3387625" y="3810425"/>
              <a:ext cx="206175" cy="82775"/>
            </a:xfrm>
            <a:custGeom>
              <a:avLst/>
              <a:gdLst/>
              <a:ahLst/>
              <a:cxnLst/>
              <a:rect l="l" t="t" r="r" b="b"/>
              <a:pathLst>
                <a:path w="8247" h="3311" extrusionOk="0">
                  <a:moveTo>
                    <a:pt x="3786" y="0"/>
                  </a:moveTo>
                  <a:lnTo>
                    <a:pt x="2060" y="1358"/>
                  </a:lnTo>
                  <a:lnTo>
                    <a:pt x="95" y="1119"/>
                  </a:lnTo>
                  <a:lnTo>
                    <a:pt x="12" y="2334"/>
                  </a:lnTo>
                  <a:cubicBezTo>
                    <a:pt x="0" y="2632"/>
                    <a:pt x="226" y="2870"/>
                    <a:pt x="512" y="2893"/>
                  </a:cubicBezTo>
                  <a:lnTo>
                    <a:pt x="6894" y="3298"/>
                  </a:lnTo>
                  <a:cubicBezTo>
                    <a:pt x="6998" y="3306"/>
                    <a:pt x="7093" y="3310"/>
                    <a:pt x="7180" y="3310"/>
                  </a:cubicBezTo>
                  <a:cubicBezTo>
                    <a:pt x="8246" y="3310"/>
                    <a:pt x="8058" y="2736"/>
                    <a:pt x="7584" y="2417"/>
                  </a:cubicBezTo>
                  <a:cubicBezTo>
                    <a:pt x="7239" y="2179"/>
                    <a:pt x="5108" y="846"/>
                    <a:pt x="3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4"/>
            <p:cNvSpPr/>
            <p:nvPr/>
          </p:nvSpPr>
          <p:spPr>
            <a:xfrm>
              <a:off x="3390000" y="3789875"/>
              <a:ext cx="92300" cy="55100"/>
            </a:xfrm>
            <a:custGeom>
              <a:avLst/>
              <a:gdLst/>
              <a:ahLst/>
              <a:cxnLst/>
              <a:rect l="l" t="t" r="r" b="b"/>
              <a:pathLst>
                <a:path w="3692" h="2204" extrusionOk="0">
                  <a:moveTo>
                    <a:pt x="119" y="1"/>
                  </a:moveTo>
                  <a:lnTo>
                    <a:pt x="0" y="1965"/>
                  </a:lnTo>
                  <a:lnTo>
                    <a:pt x="1965" y="2203"/>
                  </a:lnTo>
                  <a:lnTo>
                    <a:pt x="3691" y="834"/>
                  </a:lnTo>
                  <a:cubicBezTo>
                    <a:pt x="3060" y="441"/>
                    <a:pt x="2620" y="156"/>
                    <a:pt x="2620" y="156"/>
                  </a:cubicBezTo>
                  <a:lnTo>
                    <a:pt x="1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4"/>
            <p:cNvSpPr/>
            <p:nvPr/>
          </p:nvSpPr>
          <p:spPr>
            <a:xfrm>
              <a:off x="3127175" y="2367975"/>
              <a:ext cx="508400" cy="530450"/>
            </a:xfrm>
            <a:custGeom>
              <a:avLst/>
              <a:gdLst/>
              <a:ahLst/>
              <a:cxnLst/>
              <a:rect l="l" t="t" r="r" b="b"/>
              <a:pathLst>
                <a:path w="20336" h="21218" extrusionOk="0">
                  <a:moveTo>
                    <a:pt x="512" y="1"/>
                  </a:moveTo>
                  <a:cubicBezTo>
                    <a:pt x="226" y="1"/>
                    <a:pt x="0" y="227"/>
                    <a:pt x="0" y="513"/>
                  </a:cubicBezTo>
                  <a:lnTo>
                    <a:pt x="0" y="20706"/>
                  </a:lnTo>
                  <a:cubicBezTo>
                    <a:pt x="0" y="20991"/>
                    <a:pt x="226" y="21218"/>
                    <a:pt x="512" y="21218"/>
                  </a:cubicBezTo>
                  <a:lnTo>
                    <a:pt x="19812" y="21218"/>
                  </a:lnTo>
                  <a:cubicBezTo>
                    <a:pt x="20098" y="21218"/>
                    <a:pt x="20336" y="20991"/>
                    <a:pt x="20312" y="20706"/>
                  </a:cubicBezTo>
                  <a:lnTo>
                    <a:pt x="20312" y="513"/>
                  </a:lnTo>
                  <a:cubicBezTo>
                    <a:pt x="20312" y="227"/>
                    <a:pt x="20098" y="1"/>
                    <a:pt x="19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4"/>
            <p:cNvSpPr/>
            <p:nvPr/>
          </p:nvSpPr>
          <p:spPr>
            <a:xfrm>
              <a:off x="3067325" y="2367675"/>
              <a:ext cx="125350" cy="530750"/>
            </a:xfrm>
            <a:custGeom>
              <a:avLst/>
              <a:gdLst/>
              <a:ahLst/>
              <a:cxnLst/>
              <a:rect l="l" t="t" r="r" b="b"/>
              <a:pathLst>
                <a:path w="5014" h="21230" extrusionOk="0">
                  <a:moveTo>
                    <a:pt x="251" y="1"/>
                  </a:moveTo>
                  <a:cubicBezTo>
                    <a:pt x="120" y="1"/>
                    <a:pt x="1" y="120"/>
                    <a:pt x="1" y="251"/>
                  </a:cubicBezTo>
                  <a:lnTo>
                    <a:pt x="1" y="20968"/>
                  </a:lnTo>
                  <a:cubicBezTo>
                    <a:pt x="1" y="21111"/>
                    <a:pt x="120" y="21230"/>
                    <a:pt x="251" y="21230"/>
                  </a:cubicBezTo>
                  <a:lnTo>
                    <a:pt x="4763" y="21230"/>
                  </a:lnTo>
                  <a:cubicBezTo>
                    <a:pt x="4918" y="21230"/>
                    <a:pt x="5013" y="21122"/>
                    <a:pt x="5013" y="20968"/>
                  </a:cubicBezTo>
                  <a:lnTo>
                    <a:pt x="5013" y="251"/>
                  </a:lnTo>
                  <a:cubicBezTo>
                    <a:pt x="5013" y="120"/>
                    <a:pt x="4894" y="1"/>
                    <a:pt x="4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4"/>
            <p:cNvSpPr/>
            <p:nvPr/>
          </p:nvSpPr>
          <p:spPr>
            <a:xfrm>
              <a:off x="3430475" y="2870325"/>
              <a:ext cx="230400" cy="544325"/>
            </a:xfrm>
            <a:custGeom>
              <a:avLst/>
              <a:gdLst/>
              <a:ahLst/>
              <a:cxnLst/>
              <a:rect l="l" t="t" r="r" b="b"/>
              <a:pathLst>
                <a:path w="9216" h="21773" extrusionOk="0">
                  <a:moveTo>
                    <a:pt x="5262" y="0"/>
                  </a:moveTo>
                  <a:cubicBezTo>
                    <a:pt x="4564" y="0"/>
                    <a:pt x="4037" y="195"/>
                    <a:pt x="4037" y="195"/>
                  </a:cubicBezTo>
                  <a:cubicBezTo>
                    <a:pt x="4037" y="195"/>
                    <a:pt x="1" y="766"/>
                    <a:pt x="489" y="5255"/>
                  </a:cubicBezTo>
                  <a:cubicBezTo>
                    <a:pt x="870" y="8708"/>
                    <a:pt x="3191" y="16078"/>
                    <a:pt x="4346" y="20066"/>
                  </a:cubicBezTo>
                  <a:cubicBezTo>
                    <a:pt x="4635" y="21092"/>
                    <a:pt x="5604" y="21772"/>
                    <a:pt x="6677" y="21772"/>
                  </a:cubicBezTo>
                  <a:cubicBezTo>
                    <a:pt x="6800" y="21772"/>
                    <a:pt x="6924" y="21764"/>
                    <a:pt x="7049" y="21745"/>
                  </a:cubicBezTo>
                  <a:cubicBezTo>
                    <a:pt x="8275" y="21579"/>
                    <a:pt x="9192" y="20566"/>
                    <a:pt x="9192" y="19400"/>
                  </a:cubicBezTo>
                  <a:cubicBezTo>
                    <a:pt x="9216" y="15232"/>
                    <a:pt x="9073" y="6696"/>
                    <a:pt x="8478" y="3291"/>
                  </a:cubicBezTo>
                  <a:cubicBezTo>
                    <a:pt x="8004" y="524"/>
                    <a:pt x="6405" y="0"/>
                    <a:pt x="52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4"/>
            <p:cNvSpPr/>
            <p:nvPr/>
          </p:nvSpPr>
          <p:spPr>
            <a:xfrm>
              <a:off x="3369750" y="3319875"/>
              <a:ext cx="293225" cy="482825"/>
            </a:xfrm>
            <a:custGeom>
              <a:avLst/>
              <a:gdLst/>
              <a:ahLst/>
              <a:cxnLst/>
              <a:rect l="l" t="t" r="r" b="b"/>
              <a:pathLst>
                <a:path w="11729" h="19313" extrusionOk="0">
                  <a:moveTo>
                    <a:pt x="9776" y="1"/>
                  </a:moveTo>
                  <a:cubicBezTo>
                    <a:pt x="9225" y="1"/>
                    <a:pt x="8631" y="184"/>
                    <a:pt x="8133" y="501"/>
                  </a:cubicBezTo>
                  <a:cubicBezTo>
                    <a:pt x="7896" y="654"/>
                    <a:pt x="7683" y="690"/>
                    <a:pt x="7492" y="690"/>
                  </a:cubicBezTo>
                  <a:cubicBezTo>
                    <a:pt x="7323" y="690"/>
                    <a:pt x="7171" y="662"/>
                    <a:pt x="7033" y="662"/>
                  </a:cubicBezTo>
                  <a:cubicBezTo>
                    <a:pt x="6816" y="662"/>
                    <a:pt x="6634" y="731"/>
                    <a:pt x="6478" y="1084"/>
                  </a:cubicBezTo>
                  <a:cubicBezTo>
                    <a:pt x="5716" y="2799"/>
                    <a:pt x="24" y="19098"/>
                    <a:pt x="1" y="19098"/>
                  </a:cubicBezTo>
                  <a:lnTo>
                    <a:pt x="4287" y="19313"/>
                  </a:lnTo>
                  <a:cubicBezTo>
                    <a:pt x="4287" y="19313"/>
                    <a:pt x="10752" y="4489"/>
                    <a:pt x="11359" y="2727"/>
                  </a:cubicBezTo>
                  <a:cubicBezTo>
                    <a:pt x="11728" y="1632"/>
                    <a:pt x="11526" y="1394"/>
                    <a:pt x="11395" y="1025"/>
                  </a:cubicBezTo>
                  <a:cubicBezTo>
                    <a:pt x="11126" y="307"/>
                    <a:pt x="10487" y="1"/>
                    <a:pt x="97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a:off x="3237900" y="2721000"/>
              <a:ext cx="279525" cy="687600"/>
            </a:xfrm>
            <a:custGeom>
              <a:avLst/>
              <a:gdLst/>
              <a:ahLst/>
              <a:cxnLst/>
              <a:rect l="l" t="t" r="r" b="b"/>
              <a:pathLst>
                <a:path w="11181" h="27504" extrusionOk="0">
                  <a:moveTo>
                    <a:pt x="8382" y="0"/>
                  </a:moveTo>
                  <a:cubicBezTo>
                    <a:pt x="8382" y="0"/>
                    <a:pt x="1917" y="501"/>
                    <a:pt x="834" y="5061"/>
                  </a:cubicBezTo>
                  <a:cubicBezTo>
                    <a:pt x="0" y="8585"/>
                    <a:pt x="905" y="20563"/>
                    <a:pt x="607" y="24908"/>
                  </a:cubicBezTo>
                  <a:cubicBezTo>
                    <a:pt x="512" y="26123"/>
                    <a:pt x="1322" y="27206"/>
                    <a:pt x="2465" y="27456"/>
                  </a:cubicBezTo>
                  <a:cubicBezTo>
                    <a:pt x="2616" y="27488"/>
                    <a:pt x="2768" y="27503"/>
                    <a:pt x="2919" y="27503"/>
                  </a:cubicBezTo>
                  <a:cubicBezTo>
                    <a:pt x="3904" y="27503"/>
                    <a:pt x="4827" y="26851"/>
                    <a:pt x="5168" y="25849"/>
                  </a:cubicBezTo>
                  <a:cubicBezTo>
                    <a:pt x="6596" y="21729"/>
                    <a:pt x="9740" y="12526"/>
                    <a:pt x="10371" y="8966"/>
                  </a:cubicBezTo>
                  <a:cubicBezTo>
                    <a:pt x="11180" y="4334"/>
                    <a:pt x="8382" y="0"/>
                    <a:pt x="83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4"/>
            <p:cNvSpPr/>
            <p:nvPr/>
          </p:nvSpPr>
          <p:spPr>
            <a:xfrm>
              <a:off x="3474825" y="2423275"/>
              <a:ext cx="401850" cy="148775"/>
            </a:xfrm>
            <a:custGeom>
              <a:avLst/>
              <a:gdLst/>
              <a:ahLst/>
              <a:cxnLst/>
              <a:rect l="l" t="t" r="r" b="b"/>
              <a:pathLst>
                <a:path w="16074" h="5951" extrusionOk="0">
                  <a:moveTo>
                    <a:pt x="14516" y="0"/>
                  </a:moveTo>
                  <a:cubicBezTo>
                    <a:pt x="14488" y="0"/>
                    <a:pt x="14459" y="1"/>
                    <a:pt x="14431" y="3"/>
                  </a:cubicBezTo>
                  <a:cubicBezTo>
                    <a:pt x="12347" y="206"/>
                    <a:pt x="7323" y="801"/>
                    <a:pt x="3894" y="1122"/>
                  </a:cubicBezTo>
                  <a:cubicBezTo>
                    <a:pt x="1" y="1492"/>
                    <a:pt x="536" y="4123"/>
                    <a:pt x="536" y="4123"/>
                  </a:cubicBezTo>
                  <a:cubicBezTo>
                    <a:pt x="536" y="4123"/>
                    <a:pt x="831" y="5951"/>
                    <a:pt x="3185" y="5951"/>
                  </a:cubicBezTo>
                  <a:cubicBezTo>
                    <a:pt x="3629" y="5951"/>
                    <a:pt x="4148" y="5885"/>
                    <a:pt x="4751" y="5730"/>
                  </a:cubicBezTo>
                  <a:cubicBezTo>
                    <a:pt x="8061" y="4861"/>
                    <a:pt x="12883" y="3623"/>
                    <a:pt x="14895" y="3075"/>
                  </a:cubicBezTo>
                  <a:cubicBezTo>
                    <a:pt x="15562" y="2885"/>
                    <a:pt x="16074" y="2075"/>
                    <a:pt x="15919" y="1289"/>
                  </a:cubicBezTo>
                  <a:cubicBezTo>
                    <a:pt x="15782" y="535"/>
                    <a:pt x="15185" y="0"/>
                    <a:pt x="14516"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4"/>
            <p:cNvSpPr/>
            <p:nvPr/>
          </p:nvSpPr>
          <p:spPr>
            <a:xfrm>
              <a:off x="2914350" y="2866250"/>
              <a:ext cx="127125" cy="126600"/>
            </a:xfrm>
            <a:custGeom>
              <a:avLst/>
              <a:gdLst/>
              <a:ahLst/>
              <a:cxnLst/>
              <a:rect l="l" t="t" r="r" b="b"/>
              <a:pathLst>
                <a:path w="5085" h="5064" extrusionOk="0">
                  <a:moveTo>
                    <a:pt x="3393" y="1"/>
                  </a:moveTo>
                  <a:cubicBezTo>
                    <a:pt x="3393" y="1"/>
                    <a:pt x="0" y="2525"/>
                    <a:pt x="155" y="2715"/>
                  </a:cubicBezTo>
                  <a:cubicBezTo>
                    <a:pt x="166" y="2730"/>
                    <a:pt x="186" y="2737"/>
                    <a:pt x="214" y="2737"/>
                  </a:cubicBezTo>
                  <a:cubicBezTo>
                    <a:pt x="512" y="2737"/>
                    <a:pt x="1679" y="1930"/>
                    <a:pt x="1679" y="1930"/>
                  </a:cubicBezTo>
                  <a:lnTo>
                    <a:pt x="1679" y="1930"/>
                  </a:lnTo>
                  <a:cubicBezTo>
                    <a:pt x="1679" y="1930"/>
                    <a:pt x="48" y="3644"/>
                    <a:pt x="214" y="3823"/>
                  </a:cubicBezTo>
                  <a:cubicBezTo>
                    <a:pt x="222" y="3832"/>
                    <a:pt x="234" y="3836"/>
                    <a:pt x="249" y="3836"/>
                  </a:cubicBezTo>
                  <a:cubicBezTo>
                    <a:pt x="533" y="3836"/>
                    <a:pt x="2083" y="2382"/>
                    <a:pt x="2084" y="2382"/>
                  </a:cubicBezTo>
                  <a:lnTo>
                    <a:pt x="2084" y="2382"/>
                  </a:lnTo>
                  <a:cubicBezTo>
                    <a:pt x="2083" y="2382"/>
                    <a:pt x="560" y="4466"/>
                    <a:pt x="750" y="4608"/>
                  </a:cubicBezTo>
                  <a:cubicBezTo>
                    <a:pt x="758" y="4615"/>
                    <a:pt x="767" y="4617"/>
                    <a:pt x="779" y="4617"/>
                  </a:cubicBezTo>
                  <a:cubicBezTo>
                    <a:pt x="1060" y="4617"/>
                    <a:pt x="2488" y="2871"/>
                    <a:pt x="2489" y="2870"/>
                  </a:cubicBezTo>
                  <a:lnTo>
                    <a:pt x="2489" y="2870"/>
                  </a:lnTo>
                  <a:cubicBezTo>
                    <a:pt x="2488" y="2871"/>
                    <a:pt x="1215" y="4966"/>
                    <a:pt x="1465" y="5061"/>
                  </a:cubicBezTo>
                  <a:cubicBezTo>
                    <a:pt x="1469" y="5063"/>
                    <a:pt x="1474" y="5063"/>
                    <a:pt x="1480" y="5063"/>
                  </a:cubicBezTo>
                  <a:cubicBezTo>
                    <a:pt x="1782" y="5063"/>
                    <a:pt x="3572" y="2585"/>
                    <a:pt x="3572" y="2584"/>
                  </a:cubicBezTo>
                  <a:lnTo>
                    <a:pt x="3572" y="2584"/>
                  </a:lnTo>
                  <a:cubicBezTo>
                    <a:pt x="3572" y="2585"/>
                    <a:pt x="2917" y="4263"/>
                    <a:pt x="3060" y="4430"/>
                  </a:cubicBezTo>
                  <a:cubicBezTo>
                    <a:pt x="3072" y="4445"/>
                    <a:pt x="3086" y="4452"/>
                    <a:pt x="3101" y="4452"/>
                  </a:cubicBezTo>
                  <a:cubicBezTo>
                    <a:pt x="3213" y="4452"/>
                    <a:pt x="3427" y="4096"/>
                    <a:pt x="3751" y="3585"/>
                  </a:cubicBezTo>
                  <a:cubicBezTo>
                    <a:pt x="4453" y="2513"/>
                    <a:pt x="5084" y="715"/>
                    <a:pt x="5084" y="715"/>
                  </a:cubicBezTo>
                  <a:lnTo>
                    <a:pt x="33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a:off x="3800550" y="2178650"/>
              <a:ext cx="146075" cy="325825"/>
            </a:xfrm>
            <a:custGeom>
              <a:avLst/>
              <a:gdLst/>
              <a:ahLst/>
              <a:cxnLst/>
              <a:rect l="l" t="t" r="r" b="b"/>
              <a:pathLst>
                <a:path w="5843" h="13033" extrusionOk="0">
                  <a:moveTo>
                    <a:pt x="4781" y="0"/>
                  </a:moveTo>
                  <a:cubicBezTo>
                    <a:pt x="4245" y="0"/>
                    <a:pt x="3831" y="1163"/>
                    <a:pt x="3640" y="1680"/>
                  </a:cubicBezTo>
                  <a:cubicBezTo>
                    <a:pt x="3045" y="3347"/>
                    <a:pt x="2045" y="4871"/>
                    <a:pt x="1069" y="7609"/>
                  </a:cubicBezTo>
                  <a:cubicBezTo>
                    <a:pt x="485" y="9229"/>
                    <a:pt x="211" y="10467"/>
                    <a:pt x="116" y="11384"/>
                  </a:cubicBezTo>
                  <a:cubicBezTo>
                    <a:pt x="1" y="12356"/>
                    <a:pt x="758" y="13032"/>
                    <a:pt x="1571" y="13032"/>
                  </a:cubicBezTo>
                  <a:cubicBezTo>
                    <a:pt x="1933" y="13032"/>
                    <a:pt x="2305" y="12899"/>
                    <a:pt x="2616" y="12598"/>
                  </a:cubicBezTo>
                  <a:cubicBezTo>
                    <a:pt x="3164" y="12039"/>
                    <a:pt x="3652" y="11265"/>
                    <a:pt x="3890" y="10157"/>
                  </a:cubicBezTo>
                  <a:cubicBezTo>
                    <a:pt x="4486" y="7300"/>
                    <a:pt x="5379" y="2918"/>
                    <a:pt x="5724" y="1180"/>
                  </a:cubicBezTo>
                  <a:cubicBezTo>
                    <a:pt x="5843" y="597"/>
                    <a:pt x="5450" y="180"/>
                    <a:pt x="4879" y="13"/>
                  </a:cubicBezTo>
                  <a:cubicBezTo>
                    <a:pt x="4846" y="5"/>
                    <a:pt x="4813" y="0"/>
                    <a:pt x="4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4"/>
            <p:cNvSpPr/>
            <p:nvPr/>
          </p:nvSpPr>
          <p:spPr>
            <a:xfrm>
              <a:off x="3303675" y="2452150"/>
              <a:ext cx="299775" cy="385250"/>
            </a:xfrm>
            <a:custGeom>
              <a:avLst/>
              <a:gdLst/>
              <a:ahLst/>
              <a:cxnLst/>
              <a:rect l="l" t="t" r="r" b="b"/>
              <a:pathLst>
                <a:path w="11991" h="15410" extrusionOk="0">
                  <a:moveTo>
                    <a:pt x="5995" y="0"/>
                  </a:moveTo>
                  <a:cubicBezTo>
                    <a:pt x="4489" y="0"/>
                    <a:pt x="2983" y="164"/>
                    <a:pt x="1501" y="491"/>
                  </a:cubicBezTo>
                  <a:cubicBezTo>
                    <a:pt x="1394" y="527"/>
                    <a:pt x="1298" y="539"/>
                    <a:pt x="1191" y="563"/>
                  </a:cubicBezTo>
                  <a:cubicBezTo>
                    <a:pt x="834" y="646"/>
                    <a:pt x="560" y="920"/>
                    <a:pt x="477" y="1301"/>
                  </a:cubicBezTo>
                  <a:cubicBezTo>
                    <a:pt x="0" y="3777"/>
                    <a:pt x="465" y="11862"/>
                    <a:pt x="620" y="14541"/>
                  </a:cubicBezTo>
                  <a:cubicBezTo>
                    <a:pt x="655" y="15029"/>
                    <a:pt x="1060" y="15410"/>
                    <a:pt x="1548" y="15410"/>
                  </a:cubicBezTo>
                  <a:lnTo>
                    <a:pt x="10430" y="15410"/>
                  </a:lnTo>
                  <a:cubicBezTo>
                    <a:pt x="10919" y="15410"/>
                    <a:pt x="11323" y="15029"/>
                    <a:pt x="11359" y="14541"/>
                  </a:cubicBezTo>
                  <a:cubicBezTo>
                    <a:pt x="11538" y="11862"/>
                    <a:pt x="11990" y="3777"/>
                    <a:pt x="11502" y="1301"/>
                  </a:cubicBezTo>
                  <a:cubicBezTo>
                    <a:pt x="11430" y="944"/>
                    <a:pt x="11157" y="658"/>
                    <a:pt x="10799" y="563"/>
                  </a:cubicBezTo>
                  <a:cubicBezTo>
                    <a:pt x="10704" y="539"/>
                    <a:pt x="10597" y="527"/>
                    <a:pt x="10490" y="491"/>
                  </a:cubicBezTo>
                  <a:cubicBezTo>
                    <a:pt x="9008" y="164"/>
                    <a:pt x="7501" y="0"/>
                    <a:pt x="5995"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4"/>
            <p:cNvSpPr/>
            <p:nvPr/>
          </p:nvSpPr>
          <p:spPr>
            <a:xfrm>
              <a:off x="3406950" y="2359650"/>
              <a:ext cx="93500" cy="113425"/>
            </a:xfrm>
            <a:custGeom>
              <a:avLst/>
              <a:gdLst/>
              <a:ahLst/>
              <a:cxnLst/>
              <a:rect l="l" t="t" r="r" b="b"/>
              <a:pathLst>
                <a:path w="3740" h="4537" extrusionOk="0">
                  <a:moveTo>
                    <a:pt x="1" y="0"/>
                  </a:moveTo>
                  <a:lnTo>
                    <a:pt x="1" y="4537"/>
                  </a:lnTo>
                  <a:lnTo>
                    <a:pt x="3740" y="4537"/>
                  </a:lnTo>
                  <a:lnTo>
                    <a:pt x="3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900175" y="2091025"/>
              <a:ext cx="103000" cy="130225"/>
            </a:xfrm>
            <a:custGeom>
              <a:avLst/>
              <a:gdLst/>
              <a:ahLst/>
              <a:cxnLst/>
              <a:rect l="l" t="t" r="r" b="b"/>
              <a:pathLst>
                <a:path w="4120" h="5209" extrusionOk="0">
                  <a:moveTo>
                    <a:pt x="3682" y="0"/>
                  </a:moveTo>
                  <a:cubicBezTo>
                    <a:pt x="3147" y="0"/>
                    <a:pt x="1108" y="2494"/>
                    <a:pt x="1108" y="2494"/>
                  </a:cubicBezTo>
                  <a:cubicBezTo>
                    <a:pt x="1108" y="2494"/>
                    <a:pt x="1822" y="827"/>
                    <a:pt x="1679" y="649"/>
                  </a:cubicBezTo>
                  <a:cubicBezTo>
                    <a:pt x="1664" y="632"/>
                    <a:pt x="1646" y="624"/>
                    <a:pt x="1625" y="624"/>
                  </a:cubicBezTo>
                  <a:cubicBezTo>
                    <a:pt x="1498" y="624"/>
                    <a:pt x="1265" y="927"/>
                    <a:pt x="917" y="1458"/>
                  </a:cubicBezTo>
                  <a:cubicBezTo>
                    <a:pt x="179" y="2590"/>
                    <a:pt x="1" y="4530"/>
                    <a:pt x="1" y="4530"/>
                  </a:cubicBezTo>
                  <a:lnTo>
                    <a:pt x="1286" y="5209"/>
                  </a:lnTo>
                  <a:lnTo>
                    <a:pt x="1286" y="5209"/>
                  </a:lnTo>
                  <a:cubicBezTo>
                    <a:pt x="1282" y="5201"/>
                    <a:pt x="4120" y="2054"/>
                    <a:pt x="3953" y="1887"/>
                  </a:cubicBezTo>
                  <a:cubicBezTo>
                    <a:pt x="3922" y="1856"/>
                    <a:pt x="3884" y="1841"/>
                    <a:pt x="3841" y="1841"/>
                  </a:cubicBezTo>
                  <a:cubicBezTo>
                    <a:pt x="3714" y="1841"/>
                    <a:pt x="3546" y="1966"/>
                    <a:pt x="3388" y="2131"/>
                  </a:cubicBezTo>
                  <a:lnTo>
                    <a:pt x="3388" y="2131"/>
                  </a:lnTo>
                  <a:cubicBezTo>
                    <a:pt x="3622" y="1599"/>
                    <a:pt x="3835" y="978"/>
                    <a:pt x="3751" y="875"/>
                  </a:cubicBezTo>
                  <a:cubicBezTo>
                    <a:pt x="3743" y="866"/>
                    <a:pt x="3733" y="862"/>
                    <a:pt x="3722" y="862"/>
                  </a:cubicBezTo>
                  <a:cubicBezTo>
                    <a:pt x="3707" y="862"/>
                    <a:pt x="3689" y="869"/>
                    <a:pt x="3668" y="882"/>
                  </a:cubicBezTo>
                  <a:lnTo>
                    <a:pt x="3668" y="882"/>
                  </a:lnTo>
                  <a:cubicBezTo>
                    <a:pt x="3836" y="591"/>
                    <a:pt x="3940" y="363"/>
                    <a:pt x="3894" y="304"/>
                  </a:cubicBezTo>
                  <a:cubicBezTo>
                    <a:pt x="3870" y="272"/>
                    <a:pt x="3840" y="258"/>
                    <a:pt x="3805" y="258"/>
                  </a:cubicBezTo>
                  <a:cubicBezTo>
                    <a:pt x="3803" y="258"/>
                    <a:pt x="3802" y="258"/>
                    <a:pt x="3800" y="258"/>
                  </a:cubicBezTo>
                  <a:lnTo>
                    <a:pt x="3800" y="258"/>
                  </a:lnTo>
                  <a:cubicBezTo>
                    <a:pt x="3825" y="160"/>
                    <a:pt x="3816" y="81"/>
                    <a:pt x="3763" y="30"/>
                  </a:cubicBezTo>
                  <a:cubicBezTo>
                    <a:pt x="3742" y="10"/>
                    <a:pt x="3715" y="0"/>
                    <a:pt x="3682" y="0"/>
                  </a:cubicBezTo>
                  <a:close/>
                  <a:moveTo>
                    <a:pt x="1286" y="5209"/>
                  </a:moveTo>
                  <a:cubicBezTo>
                    <a:pt x="1286" y="5209"/>
                    <a:pt x="1286" y="5209"/>
                    <a:pt x="1286" y="5209"/>
                  </a:cubicBezTo>
                  <a:lnTo>
                    <a:pt x="1286" y="520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4"/>
            <p:cNvSpPr/>
            <p:nvPr/>
          </p:nvSpPr>
          <p:spPr>
            <a:xfrm>
              <a:off x="2790525" y="3073650"/>
              <a:ext cx="208075" cy="103075"/>
            </a:xfrm>
            <a:custGeom>
              <a:avLst/>
              <a:gdLst/>
              <a:ahLst/>
              <a:cxnLst/>
              <a:rect l="l" t="t" r="r" b="b"/>
              <a:pathLst>
                <a:path w="8323" h="4123" extrusionOk="0">
                  <a:moveTo>
                    <a:pt x="7360" y="0"/>
                  </a:moveTo>
                  <a:cubicBezTo>
                    <a:pt x="7292" y="0"/>
                    <a:pt x="7223" y="13"/>
                    <a:pt x="7156" y="39"/>
                  </a:cubicBezTo>
                  <a:lnTo>
                    <a:pt x="1286" y="2551"/>
                  </a:lnTo>
                  <a:cubicBezTo>
                    <a:pt x="0" y="3123"/>
                    <a:pt x="453" y="3599"/>
                    <a:pt x="1072" y="3670"/>
                  </a:cubicBezTo>
                  <a:cubicBezTo>
                    <a:pt x="1488" y="3730"/>
                    <a:pt x="3989" y="3968"/>
                    <a:pt x="5537" y="4123"/>
                  </a:cubicBezTo>
                  <a:lnTo>
                    <a:pt x="6465" y="2123"/>
                  </a:lnTo>
                  <a:lnTo>
                    <a:pt x="8323" y="1444"/>
                  </a:lnTo>
                  <a:lnTo>
                    <a:pt x="7846" y="325"/>
                  </a:lnTo>
                  <a:cubicBezTo>
                    <a:pt x="7757" y="118"/>
                    <a:pt x="7565" y="0"/>
                    <a:pt x="73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4"/>
            <p:cNvSpPr/>
            <p:nvPr/>
          </p:nvSpPr>
          <p:spPr>
            <a:xfrm>
              <a:off x="2928925" y="3110025"/>
              <a:ext cx="88725" cy="69675"/>
            </a:xfrm>
            <a:custGeom>
              <a:avLst/>
              <a:gdLst/>
              <a:ahLst/>
              <a:cxnLst/>
              <a:rect l="l" t="t" r="r" b="b"/>
              <a:pathLst>
                <a:path w="3549" h="2787" extrusionOk="0">
                  <a:moveTo>
                    <a:pt x="2798" y="1"/>
                  </a:moveTo>
                  <a:lnTo>
                    <a:pt x="941" y="680"/>
                  </a:lnTo>
                  <a:lnTo>
                    <a:pt x="1" y="2668"/>
                  </a:lnTo>
                  <a:cubicBezTo>
                    <a:pt x="727" y="2739"/>
                    <a:pt x="1227" y="2787"/>
                    <a:pt x="1227" y="2787"/>
                  </a:cubicBezTo>
                  <a:lnTo>
                    <a:pt x="3549" y="1787"/>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a:off x="2922375" y="3129675"/>
              <a:ext cx="466750" cy="280175"/>
            </a:xfrm>
            <a:custGeom>
              <a:avLst/>
              <a:gdLst/>
              <a:ahLst/>
              <a:cxnLst/>
              <a:rect l="l" t="t" r="r" b="b"/>
              <a:pathLst>
                <a:path w="18670" h="11207" extrusionOk="0">
                  <a:moveTo>
                    <a:pt x="3394" y="1"/>
                  </a:moveTo>
                  <a:lnTo>
                    <a:pt x="1" y="2656"/>
                  </a:lnTo>
                  <a:cubicBezTo>
                    <a:pt x="1" y="2656"/>
                    <a:pt x="12931" y="10157"/>
                    <a:pt x="14598" y="11002"/>
                  </a:cubicBezTo>
                  <a:cubicBezTo>
                    <a:pt x="14883" y="11147"/>
                    <a:pt x="15154" y="11207"/>
                    <a:pt x="15409" y="11207"/>
                  </a:cubicBezTo>
                  <a:cubicBezTo>
                    <a:pt x="16641" y="11207"/>
                    <a:pt x="17467" y="9800"/>
                    <a:pt x="17467" y="9800"/>
                  </a:cubicBezTo>
                  <a:cubicBezTo>
                    <a:pt x="17467" y="9800"/>
                    <a:pt x="18670" y="7740"/>
                    <a:pt x="17122" y="6704"/>
                  </a:cubicBezTo>
                  <a:cubicBezTo>
                    <a:pt x="15562" y="5656"/>
                    <a:pt x="3394" y="13"/>
                    <a:pt x="33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4"/>
            <p:cNvSpPr/>
            <p:nvPr/>
          </p:nvSpPr>
          <p:spPr>
            <a:xfrm>
              <a:off x="3053350" y="2461600"/>
              <a:ext cx="381925" cy="245625"/>
            </a:xfrm>
            <a:custGeom>
              <a:avLst/>
              <a:gdLst/>
              <a:ahLst/>
              <a:cxnLst/>
              <a:rect l="l" t="t" r="r" b="b"/>
              <a:pathLst>
                <a:path w="15277" h="9825" extrusionOk="0">
                  <a:moveTo>
                    <a:pt x="11940" y="0"/>
                  </a:moveTo>
                  <a:cubicBezTo>
                    <a:pt x="11271" y="0"/>
                    <a:pt x="10415" y="250"/>
                    <a:pt x="9347" y="994"/>
                  </a:cubicBezTo>
                  <a:cubicBezTo>
                    <a:pt x="6525" y="2959"/>
                    <a:pt x="2370" y="5852"/>
                    <a:pt x="679" y="7078"/>
                  </a:cubicBezTo>
                  <a:cubicBezTo>
                    <a:pt x="119" y="7495"/>
                    <a:pt x="0" y="8341"/>
                    <a:pt x="417" y="9031"/>
                  </a:cubicBezTo>
                  <a:cubicBezTo>
                    <a:pt x="724" y="9532"/>
                    <a:pt x="1239" y="9825"/>
                    <a:pt x="1741" y="9825"/>
                  </a:cubicBezTo>
                  <a:cubicBezTo>
                    <a:pt x="1920" y="9825"/>
                    <a:pt x="2097" y="9788"/>
                    <a:pt x="2263" y="9710"/>
                  </a:cubicBezTo>
                  <a:cubicBezTo>
                    <a:pt x="4144" y="8805"/>
                    <a:pt x="8656" y="6483"/>
                    <a:pt x="11752" y="4995"/>
                  </a:cubicBezTo>
                  <a:cubicBezTo>
                    <a:pt x="15276" y="3280"/>
                    <a:pt x="13871" y="1018"/>
                    <a:pt x="13871" y="1018"/>
                  </a:cubicBezTo>
                  <a:cubicBezTo>
                    <a:pt x="13871" y="1018"/>
                    <a:pt x="13290" y="0"/>
                    <a:pt x="11940"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4"/>
            <p:cNvSpPr/>
            <p:nvPr/>
          </p:nvSpPr>
          <p:spPr>
            <a:xfrm>
              <a:off x="2976850" y="2625875"/>
              <a:ext cx="184275" cy="292725"/>
            </a:xfrm>
            <a:custGeom>
              <a:avLst/>
              <a:gdLst/>
              <a:ahLst/>
              <a:cxnLst/>
              <a:rect l="l" t="t" r="r" b="b"/>
              <a:pathLst>
                <a:path w="7371" h="11709" extrusionOk="0">
                  <a:moveTo>
                    <a:pt x="4933" y="1"/>
                  </a:moveTo>
                  <a:cubicBezTo>
                    <a:pt x="4318" y="1"/>
                    <a:pt x="3345" y="337"/>
                    <a:pt x="2739" y="2234"/>
                  </a:cubicBezTo>
                  <a:cubicBezTo>
                    <a:pt x="1894" y="4829"/>
                    <a:pt x="655" y="8651"/>
                    <a:pt x="167" y="10223"/>
                  </a:cubicBezTo>
                  <a:cubicBezTo>
                    <a:pt x="0" y="10759"/>
                    <a:pt x="298" y="11342"/>
                    <a:pt x="870" y="11580"/>
                  </a:cubicBezTo>
                  <a:cubicBezTo>
                    <a:pt x="1062" y="11664"/>
                    <a:pt x="1232" y="11708"/>
                    <a:pt x="1381" y="11708"/>
                  </a:cubicBezTo>
                  <a:cubicBezTo>
                    <a:pt x="1655" y="11708"/>
                    <a:pt x="1862" y="11559"/>
                    <a:pt x="2024" y="11235"/>
                  </a:cubicBezTo>
                  <a:cubicBezTo>
                    <a:pt x="2775" y="9759"/>
                    <a:pt x="4763" y="6044"/>
                    <a:pt x="5989" y="3615"/>
                  </a:cubicBezTo>
                  <a:cubicBezTo>
                    <a:pt x="7370" y="853"/>
                    <a:pt x="5501" y="103"/>
                    <a:pt x="5501" y="103"/>
                  </a:cubicBezTo>
                  <a:cubicBezTo>
                    <a:pt x="5501" y="103"/>
                    <a:pt x="5271" y="1"/>
                    <a:pt x="49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4"/>
            <p:cNvSpPr/>
            <p:nvPr/>
          </p:nvSpPr>
          <p:spPr>
            <a:xfrm>
              <a:off x="3249200" y="2760875"/>
              <a:ext cx="398875" cy="283700"/>
            </a:xfrm>
            <a:custGeom>
              <a:avLst/>
              <a:gdLst/>
              <a:ahLst/>
              <a:cxnLst/>
              <a:rect l="l" t="t" r="r" b="b"/>
              <a:pathLst>
                <a:path w="15955" h="11348" extrusionOk="0">
                  <a:moveTo>
                    <a:pt x="2680" y="1"/>
                  </a:moveTo>
                  <a:cubicBezTo>
                    <a:pt x="596" y="3061"/>
                    <a:pt x="1" y="7728"/>
                    <a:pt x="1" y="7728"/>
                  </a:cubicBezTo>
                  <a:lnTo>
                    <a:pt x="8942" y="11348"/>
                  </a:lnTo>
                  <a:lnTo>
                    <a:pt x="15955" y="9502"/>
                  </a:lnTo>
                  <a:cubicBezTo>
                    <a:pt x="15622" y="3763"/>
                    <a:pt x="13669" y="1"/>
                    <a:pt x="136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4"/>
            <p:cNvSpPr/>
            <p:nvPr/>
          </p:nvSpPr>
          <p:spPr>
            <a:xfrm>
              <a:off x="2953025" y="2233750"/>
              <a:ext cx="1005525" cy="754825"/>
            </a:xfrm>
            <a:custGeom>
              <a:avLst/>
              <a:gdLst/>
              <a:ahLst/>
              <a:cxnLst/>
              <a:rect l="l" t="t" r="r" b="b"/>
              <a:pathLst>
                <a:path w="40221" h="30193" extrusionOk="0">
                  <a:moveTo>
                    <a:pt x="36339" y="0"/>
                  </a:moveTo>
                  <a:lnTo>
                    <a:pt x="33660" y="6001"/>
                  </a:lnTo>
                  <a:lnTo>
                    <a:pt x="21897" y="8049"/>
                  </a:lnTo>
                  <a:cubicBezTo>
                    <a:pt x="21897" y="8065"/>
                    <a:pt x="21221" y="9163"/>
                    <a:pt x="19998" y="9163"/>
                  </a:cubicBezTo>
                  <a:cubicBezTo>
                    <a:pt x="19480" y="9163"/>
                    <a:pt x="18863" y="8966"/>
                    <a:pt x="18158" y="8406"/>
                  </a:cubicBezTo>
                  <a:cubicBezTo>
                    <a:pt x="18158" y="8406"/>
                    <a:pt x="15110" y="8680"/>
                    <a:pt x="13907" y="9120"/>
                  </a:cubicBezTo>
                  <a:cubicBezTo>
                    <a:pt x="12705" y="9561"/>
                    <a:pt x="7288" y="11954"/>
                    <a:pt x="5002" y="14037"/>
                  </a:cubicBezTo>
                  <a:cubicBezTo>
                    <a:pt x="2727" y="16121"/>
                    <a:pt x="1" y="25134"/>
                    <a:pt x="1" y="25134"/>
                  </a:cubicBezTo>
                  <a:lnTo>
                    <a:pt x="4216" y="26777"/>
                  </a:lnTo>
                  <a:lnTo>
                    <a:pt x="7073" y="21729"/>
                  </a:lnTo>
                  <a:cubicBezTo>
                    <a:pt x="7978" y="20122"/>
                    <a:pt x="9324" y="18812"/>
                    <a:pt x="10943" y="17955"/>
                  </a:cubicBezTo>
                  <a:cubicBezTo>
                    <a:pt x="11126" y="17856"/>
                    <a:pt x="11320" y="17811"/>
                    <a:pt x="11510" y="17811"/>
                  </a:cubicBezTo>
                  <a:cubicBezTo>
                    <a:pt x="12122" y="17811"/>
                    <a:pt x="12690" y="18280"/>
                    <a:pt x="12717" y="18943"/>
                  </a:cubicBezTo>
                  <a:cubicBezTo>
                    <a:pt x="12741" y="19943"/>
                    <a:pt x="12538" y="21384"/>
                    <a:pt x="11705" y="23372"/>
                  </a:cubicBezTo>
                  <a:cubicBezTo>
                    <a:pt x="11050" y="24955"/>
                    <a:pt x="10800" y="26206"/>
                    <a:pt x="10740" y="27182"/>
                  </a:cubicBezTo>
                  <a:cubicBezTo>
                    <a:pt x="10657" y="28611"/>
                    <a:pt x="11729" y="29837"/>
                    <a:pt x="13145" y="30004"/>
                  </a:cubicBezTo>
                  <a:cubicBezTo>
                    <a:pt x="13998" y="30107"/>
                    <a:pt x="15104" y="30192"/>
                    <a:pt x="16412" y="30192"/>
                  </a:cubicBezTo>
                  <a:cubicBezTo>
                    <a:pt x="19323" y="30192"/>
                    <a:pt x="23234" y="29771"/>
                    <a:pt x="27588" y="28194"/>
                  </a:cubicBezTo>
                  <a:cubicBezTo>
                    <a:pt x="30302" y="25646"/>
                    <a:pt x="27231" y="21598"/>
                    <a:pt x="27171" y="18621"/>
                  </a:cubicBezTo>
                  <a:cubicBezTo>
                    <a:pt x="27147" y="17550"/>
                    <a:pt x="27088" y="16621"/>
                    <a:pt x="27016" y="15871"/>
                  </a:cubicBezTo>
                  <a:cubicBezTo>
                    <a:pt x="26909" y="14704"/>
                    <a:pt x="27731" y="13645"/>
                    <a:pt x="28874" y="13490"/>
                  </a:cubicBezTo>
                  <a:cubicBezTo>
                    <a:pt x="30624" y="13216"/>
                    <a:pt x="33160" y="12752"/>
                    <a:pt x="35422" y="12073"/>
                  </a:cubicBezTo>
                  <a:cubicBezTo>
                    <a:pt x="39351" y="10870"/>
                    <a:pt x="40220" y="1298"/>
                    <a:pt x="40220" y="1298"/>
                  </a:cubicBezTo>
                  <a:lnTo>
                    <a:pt x="363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4"/>
            <p:cNvSpPr/>
            <p:nvPr/>
          </p:nvSpPr>
          <p:spPr>
            <a:xfrm>
              <a:off x="3507875" y="2266475"/>
              <a:ext cx="43175" cy="56000"/>
            </a:xfrm>
            <a:custGeom>
              <a:avLst/>
              <a:gdLst/>
              <a:ahLst/>
              <a:cxnLst/>
              <a:rect l="l" t="t" r="r" b="b"/>
              <a:pathLst>
                <a:path w="1727" h="2240" extrusionOk="0">
                  <a:moveTo>
                    <a:pt x="857" y="1"/>
                  </a:moveTo>
                  <a:cubicBezTo>
                    <a:pt x="381" y="1"/>
                    <a:pt x="0" y="501"/>
                    <a:pt x="0" y="1120"/>
                  </a:cubicBezTo>
                  <a:cubicBezTo>
                    <a:pt x="0" y="1739"/>
                    <a:pt x="381" y="2239"/>
                    <a:pt x="857" y="2239"/>
                  </a:cubicBezTo>
                  <a:cubicBezTo>
                    <a:pt x="1346" y="2239"/>
                    <a:pt x="1727" y="1739"/>
                    <a:pt x="1727" y="1120"/>
                  </a:cubicBezTo>
                  <a:cubicBezTo>
                    <a:pt x="1727" y="501"/>
                    <a:pt x="1346" y="1"/>
                    <a:pt x="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4"/>
            <p:cNvSpPr/>
            <p:nvPr/>
          </p:nvSpPr>
          <p:spPr>
            <a:xfrm>
              <a:off x="3348925" y="2266475"/>
              <a:ext cx="43175" cy="56000"/>
            </a:xfrm>
            <a:custGeom>
              <a:avLst/>
              <a:gdLst/>
              <a:ahLst/>
              <a:cxnLst/>
              <a:rect l="l" t="t" r="r" b="b"/>
              <a:pathLst>
                <a:path w="1727" h="2240" extrusionOk="0">
                  <a:moveTo>
                    <a:pt x="869" y="1"/>
                  </a:moveTo>
                  <a:cubicBezTo>
                    <a:pt x="393" y="1"/>
                    <a:pt x="0" y="501"/>
                    <a:pt x="0" y="1120"/>
                  </a:cubicBezTo>
                  <a:cubicBezTo>
                    <a:pt x="0" y="1739"/>
                    <a:pt x="393" y="2239"/>
                    <a:pt x="869" y="2239"/>
                  </a:cubicBezTo>
                  <a:cubicBezTo>
                    <a:pt x="1346" y="2239"/>
                    <a:pt x="1727" y="1739"/>
                    <a:pt x="1727" y="1120"/>
                  </a:cubicBezTo>
                  <a:cubicBezTo>
                    <a:pt x="1727" y="501"/>
                    <a:pt x="1346"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4"/>
            <p:cNvSpPr/>
            <p:nvPr/>
          </p:nvSpPr>
          <p:spPr>
            <a:xfrm>
              <a:off x="3374225" y="2164975"/>
              <a:ext cx="155400" cy="233100"/>
            </a:xfrm>
            <a:custGeom>
              <a:avLst/>
              <a:gdLst/>
              <a:ahLst/>
              <a:cxnLst/>
              <a:rect l="l" t="t" r="r" b="b"/>
              <a:pathLst>
                <a:path w="6216" h="9324" extrusionOk="0">
                  <a:moveTo>
                    <a:pt x="3394" y="1"/>
                  </a:moveTo>
                  <a:cubicBezTo>
                    <a:pt x="298" y="1"/>
                    <a:pt x="262" y="2811"/>
                    <a:pt x="262" y="2811"/>
                  </a:cubicBezTo>
                  <a:lnTo>
                    <a:pt x="0" y="5918"/>
                  </a:lnTo>
                  <a:cubicBezTo>
                    <a:pt x="0" y="7799"/>
                    <a:pt x="1453" y="9323"/>
                    <a:pt x="3322" y="9323"/>
                  </a:cubicBezTo>
                  <a:cubicBezTo>
                    <a:pt x="5203" y="9323"/>
                    <a:pt x="6203" y="7799"/>
                    <a:pt x="6203" y="5918"/>
                  </a:cubicBezTo>
                  <a:lnTo>
                    <a:pt x="6203" y="2811"/>
                  </a:lnTo>
                  <a:cubicBezTo>
                    <a:pt x="6215" y="1263"/>
                    <a:pt x="4941"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4"/>
            <p:cNvSpPr/>
            <p:nvPr/>
          </p:nvSpPr>
          <p:spPr>
            <a:xfrm>
              <a:off x="3192650" y="2438225"/>
              <a:ext cx="193225" cy="366750"/>
            </a:xfrm>
            <a:custGeom>
              <a:avLst/>
              <a:gdLst/>
              <a:ahLst/>
              <a:cxnLst/>
              <a:rect l="l" t="t" r="r" b="b"/>
              <a:pathLst>
                <a:path w="7729" h="14670" extrusionOk="0">
                  <a:moveTo>
                    <a:pt x="7728" y="1"/>
                  </a:moveTo>
                  <a:cubicBezTo>
                    <a:pt x="7728" y="1"/>
                    <a:pt x="7728" y="1"/>
                    <a:pt x="7728" y="2"/>
                  </a:cubicBezTo>
                  <a:lnTo>
                    <a:pt x="7728" y="2"/>
                  </a:lnTo>
                  <a:cubicBezTo>
                    <a:pt x="7729" y="1"/>
                    <a:pt x="7729" y="1"/>
                    <a:pt x="7728" y="1"/>
                  </a:cubicBezTo>
                  <a:close/>
                  <a:moveTo>
                    <a:pt x="7728" y="2"/>
                  </a:moveTo>
                  <a:cubicBezTo>
                    <a:pt x="7670" y="26"/>
                    <a:pt x="5061" y="322"/>
                    <a:pt x="5061" y="322"/>
                  </a:cubicBezTo>
                  <a:cubicBezTo>
                    <a:pt x="5061" y="322"/>
                    <a:pt x="3930" y="9692"/>
                    <a:pt x="0" y="13609"/>
                  </a:cubicBezTo>
                  <a:lnTo>
                    <a:pt x="1060" y="14669"/>
                  </a:lnTo>
                  <a:cubicBezTo>
                    <a:pt x="1060" y="14669"/>
                    <a:pt x="7727" y="10978"/>
                    <a:pt x="7728" y="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4"/>
            <p:cNvSpPr/>
            <p:nvPr/>
          </p:nvSpPr>
          <p:spPr>
            <a:xfrm>
              <a:off x="3540600" y="2398350"/>
              <a:ext cx="111950" cy="351550"/>
            </a:xfrm>
            <a:custGeom>
              <a:avLst/>
              <a:gdLst/>
              <a:ahLst/>
              <a:cxnLst/>
              <a:rect l="l" t="t" r="r" b="b"/>
              <a:pathLst>
                <a:path w="4478" h="14062" extrusionOk="0">
                  <a:moveTo>
                    <a:pt x="3251" y="0"/>
                  </a:moveTo>
                  <a:lnTo>
                    <a:pt x="1" y="1012"/>
                  </a:lnTo>
                  <a:lnTo>
                    <a:pt x="4025" y="14061"/>
                  </a:lnTo>
                  <a:cubicBezTo>
                    <a:pt x="4466" y="11275"/>
                    <a:pt x="4478" y="8430"/>
                    <a:pt x="4085" y="5632"/>
                  </a:cubicBezTo>
                  <a:lnTo>
                    <a:pt x="32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4"/>
            <p:cNvSpPr/>
            <p:nvPr/>
          </p:nvSpPr>
          <p:spPr>
            <a:xfrm>
              <a:off x="3349525" y="2130450"/>
              <a:ext cx="198850" cy="153925"/>
            </a:xfrm>
            <a:custGeom>
              <a:avLst/>
              <a:gdLst/>
              <a:ahLst/>
              <a:cxnLst/>
              <a:rect l="l" t="t" r="r" b="b"/>
              <a:pathLst>
                <a:path w="7954" h="6157" extrusionOk="0">
                  <a:moveTo>
                    <a:pt x="3631" y="1"/>
                  </a:moveTo>
                  <a:cubicBezTo>
                    <a:pt x="1584" y="1"/>
                    <a:pt x="0" y="1846"/>
                    <a:pt x="357" y="3846"/>
                  </a:cubicBezTo>
                  <a:cubicBezTo>
                    <a:pt x="369" y="3858"/>
                    <a:pt x="369" y="3894"/>
                    <a:pt x="369" y="3906"/>
                  </a:cubicBezTo>
                  <a:cubicBezTo>
                    <a:pt x="726" y="5906"/>
                    <a:pt x="1084" y="6156"/>
                    <a:pt x="1084" y="6156"/>
                  </a:cubicBezTo>
                  <a:cubicBezTo>
                    <a:pt x="1084" y="3942"/>
                    <a:pt x="2619" y="2894"/>
                    <a:pt x="4084" y="2882"/>
                  </a:cubicBezTo>
                  <a:cubicBezTo>
                    <a:pt x="5560" y="2882"/>
                    <a:pt x="6929" y="3953"/>
                    <a:pt x="7180" y="6144"/>
                  </a:cubicBezTo>
                  <a:cubicBezTo>
                    <a:pt x="7418" y="5418"/>
                    <a:pt x="7584" y="4596"/>
                    <a:pt x="7691" y="3775"/>
                  </a:cubicBezTo>
                  <a:cubicBezTo>
                    <a:pt x="7953" y="1763"/>
                    <a:pt x="6370" y="1"/>
                    <a:pt x="43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530;p53"/>
          <p:cNvSpPr txBox="1">
            <a:spLocks/>
          </p:cNvSpPr>
          <p:nvPr/>
        </p:nvSpPr>
        <p:spPr>
          <a:xfrm>
            <a:off x="880704" y="388452"/>
            <a:ext cx="7717500"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Advent Pro"/>
              <a:buNone/>
              <a:defRPr sz="30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9pPr>
          </a:lstStyle>
          <a:p>
            <a:r>
              <a:rPr lang="en-US" sz="4000" dirty="0"/>
              <a:t>Technologies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2"/>
                                        </p:tgtEl>
                                        <p:attrNameLst>
                                          <p:attrName>style.visibility</p:attrName>
                                        </p:attrNameLst>
                                      </p:cBhvr>
                                      <p:to>
                                        <p:strVal val="visible"/>
                                      </p:to>
                                    </p:set>
                                    <p:anim calcmode="lin" valueType="num">
                                      <p:cBhvr additive="base">
                                        <p:cTn id="7" dur="1000"/>
                                        <p:tgtEl>
                                          <p:spTgt spid="5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62"/>
          <p:cNvSpPr/>
          <p:nvPr/>
        </p:nvSpPr>
        <p:spPr>
          <a:xfrm>
            <a:off x="-119930" y="1335186"/>
            <a:ext cx="3817344" cy="2847445"/>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2"/>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Realtime Presentation</a:t>
            </a:r>
            <a:endParaRPr sz="4000" dirty="0"/>
          </a:p>
        </p:txBody>
      </p:sp>
      <p:grpSp>
        <p:nvGrpSpPr>
          <p:cNvPr id="1103" name="Google Shape;1103;p62"/>
          <p:cNvGrpSpPr/>
          <p:nvPr/>
        </p:nvGrpSpPr>
        <p:grpSpPr>
          <a:xfrm>
            <a:off x="609955" y="1701721"/>
            <a:ext cx="2767543" cy="2071519"/>
            <a:chOff x="390600" y="407550"/>
            <a:chExt cx="6545750" cy="4899525"/>
          </a:xfrm>
        </p:grpSpPr>
        <p:sp>
          <p:nvSpPr>
            <p:cNvPr id="1104" name="Google Shape;1104;p62"/>
            <p:cNvSpPr/>
            <p:nvPr/>
          </p:nvSpPr>
          <p:spPr>
            <a:xfrm>
              <a:off x="3681825" y="5048075"/>
              <a:ext cx="3097350" cy="237425"/>
            </a:xfrm>
            <a:custGeom>
              <a:avLst/>
              <a:gdLst/>
              <a:ahLst/>
              <a:cxnLst/>
              <a:rect l="l" t="t" r="r" b="b"/>
              <a:pathLst>
                <a:path w="123894" h="9497" extrusionOk="0">
                  <a:moveTo>
                    <a:pt x="61948" y="0"/>
                  </a:moveTo>
                  <a:cubicBezTo>
                    <a:pt x="45518" y="0"/>
                    <a:pt x="29762" y="500"/>
                    <a:pt x="18145" y="1391"/>
                  </a:cubicBezTo>
                  <a:cubicBezTo>
                    <a:pt x="6526" y="2281"/>
                    <a:pt x="0" y="3489"/>
                    <a:pt x="0" y="4748"/>
                  </a:cubicBezTo>
                  <a:cubicBezTo>
                    <a:pt x="0" y="6007"/>
                    <a:pt x="6526" y="7215"/>
                    <a:pt x="18145" y="8106"/>
                  </a:cubicBezTo>
                  <a:cubicBezTo>
                    <a:pt x="29762" y="8996"/>
                    <a:pt x="45518" y="9497"/>
                    <a:pt x="61948" y="9497"/>
                  </a:cubicBezTo>
                  <a:cubicBezTo>
                    <a:pt x="78377" y="9497"/>
                    <a:pt x="94132" y="8996"/>
                    <a:pt x="105751" y="8106"/>
                  </a:cubicBezTo>
                  <a:cubicBezTo>
                    <a:pt x="117367" y="7215"/>
                    <a:pt x="123894" y="6007"/>
                    <a:pt x="123894" y="4748"/>
                  </a:cubicBezTo>
                  <a:cubicBezTo>
                    <a:pt x="123894" y="3489"/>
                    <a:pt x="117367" y="2281"/>
                    <a:pt x="105751" y="1391"/>
                  </a:cubicBezTo>
                  <a:cubicBezTo>
                    <a:pt x="94132" y="500"/>
                    <a:pt x="78377" y="0"/>
                    <a:pt x="6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2"/>
            <p:cNvSpPr/>
            <p:nvPr/>
          </p:nvSpPr>
          <p:spPr>
            <a:xfrm>
              <a:off x="4383300" y="869900"/>
              <a:ext cx="2553050" cy="4271950"/>
            </a:xfrm>
            <a:custGeom>
              <a:avLst/>
              <a:gdLst/>
              <a:ahLst/>
              <a:cxnLst/>
              <a:rect l="l" t="t" r="r" b="b"/>
              <a:pathLst>
                <a:path w="102122" h="170878" extrusionOk="0">
                  <a:moveTo>
                    <a:pt x="29665" y="0"/>
                  </a:moveTo>
                  <a:cubicBezTo>
                    <a:pt x="25188" y="0"/>
                    <a:pt x="21284" y="3301"/>
                    <a:pt x="20652" y="7862"/>
                  </a:cubicBezTo>
                  <a:lnTo>
                    <a:pt x="20027" y="12364"/>
                  </a:lnTo>
                  <a:cubicBezTo>
                    <a:pt x="19176" y="12563"/>
                    <a:pt x="18492" y="13261"/>
                    <a:pt x="18364" y="14179"/>
                  </a:cubicBezTo>
                  <a:lnTo>
                    <a:pt x="17937" y="17256"/>
                  </a:lnTo>
                  <a:cubicBezTo>
                    <a:pt x="17810" y="18174"/>
                    <a:pt x="18278" y="19032"/>
                    <a:pt x="19044" y="19454"/>
                  </a:cubicBezTo>
                  <a:lnTo>
                    <a:pt x="17918" y="27583"/>
                  </a:lnTo>
                  <a:cubicBezTo>
                    <a:pt x="17066" y="27780"/>
                    <a:pt x="16383" y="28478"/>
                    <a:pt x="16254" y="29396"/>
                  </a:cubicBezTo>
                  <a:lnTo>
                    <a:pt x="15320" y="36137"/>
                  </a:lnTo>
                  <a:cubicBezTo>
                    <a:pt x="15191" y="37054"/>
                    <a:pt x="15661" y="37913"/>
                    <a:pt x="16427" y="38335"/>
                  </a:cubicBezTo>
                  <a:lnTo>
                    <a:pt x="15896" y="42155"/>
                  </a:lnTo>
                  <a:cubicBezTo>
                    <a:pt x="15045" y="42354"/>
                    <a:pt x="14361" y="43053"/>
                    <a:pt x="14233" y="43970"/>
                  </a:cubicBezTo>
                  <a:lnTo>
                    <a:pt x="13299" y="50709"/>
                  </a:lnTo>
                  <a:cubicBezTo>
                    <a:pt x="13170" y="51628"/>
                    <a:pt x="13640" y="52486"/>
                    <a:pt x="14404" y="52909"/>
                  </a:cubicBezTo>
                  <a:lnTo>
                    <a:pt x="691" y="151817"/>
                  </a:lnTo>
                  <a:cubicBezTo>
                    <a:pt x="0" y="156802"/>
                    <a:pt x="3481" y="161402"/>
                    <a:pt x="8464" y="162094"/>
                  </a:cubicBezTo>
                  <a:lnTo>
                    <a:pt x="71193" y="170790"/>
                  </a:lnTo>
                  <a:cubicBezTo>
                    <a:pt x="71618" y="170849"/>
                    <a:pt x="72040" y="170878"/>
                    <a:pt x="72457" y="170878"/>
                  </a:cubicBezTo>
                  <a:cubicBezTo>
                    <a:pt x="76933" y="170878"/>
                    <a:pt x="80837" y="167577"/>
                    <a:pt x="81469" y="163017"/>
                  </a:cubicBezTo>
                  <a:lnTo>
                    <a:pt x="101430" y="19062"/>
                  </a:lnTo>
                  <a:cubicBezTo>
                    <a:pt x="102121" y="14077"/>
                    <a:pt x="98641" y="9476"/>
                    <a:pt x="93656" y="8784"/>
                  </a:cubicBezTo>
                  <a:lnTo>
                    <a:pt x="30929" y="88"/>
                  </a:lnTo>
                  <a:cubicBezTo>
                    <a:pt x="30504" y="29"/>
                    <a:pt x="30082" y="0"/>
                    <a:pt x="29665"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2"/>
            <p:cNvSpPr/>
            <p:nvPr/>
          </p:nvSpPr>
          <p:spPr>
            <a:xfrm>
              <a:off x="4675175" y="1552575"/>
              <a:ext cx="139325" cy="277300"/>
            </a:xfrm>
            <a:custGeom>
              <a:avLst/>
              <a:gdLst/>
              <a:ahLst/>
              <a:cxnLst/>
              <a:rect l="l" t="t" r="r" b="b"/>
              <a:pathLst>
                <a:path w="5573" h="11092" extrusionOk="0">
                  <a:moveTo>
                    <a:pt x="3252" y="1"/>
                  </a:moveTo>
                  <a:cubicBezTo>
                    <a:pt x="2183" y="1"/>
                    <a:pt x="1250" y="789"/>
                    <a:pt x="1099" y="1877"/>
                  </a:cubicBezTo>
                  <a:lnTo>
                    <a:pt x="165" y="8618"/>
                  </a:lnTo>
                  <a:cubicBezTo>
                    <a:pt x="1" y="9807"/>
                    <a:pt x="831" y="10905"/>
                    <a:pt x="2020" y="11071"/>
                  </a:cubicBezTo>
                  <a:cubicBezTo>
                    <a:pt x="2121" y="11084"/>
                    <a:pt x="2221" y="11091"/>
                    <a:pt x="2320" y="11091"/>
                  </a:cubicBezTo>
                  <a:cubicBezTo>
                    <a:pt x="3388" y="11091"/>
                    <a:pt x="4321" y="10303"/>
                    <a:pt x="4473" y="9215"/>
                  </a:cubicBezTo>
                  <a:lnTo>
                    <a:pt x="5407" y="2475"/>
                  </a:lnTo>
                  <a:cubicBezTo>
                    <a:pt x="5572" y="1285"/>
                    <a:pt x="4742" y="188"/>
                    <a:pt x="3551" y="21"/>
                  </a:cubicBezTo>
                  <a:cubicBezTo>
                    <a:pt x="3451" y="7"/>
                    <a:pt x="3351" y="1"/>
                    <a:pt x="325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2"/>
            <p:cNvSpPr/>
            <p:nvPr/>
          </p:nvSpPr>
          <p:spPr>
            <a:xfrm>
              <a:off x="4624650" y="1916900"/>
              <a:ext cx="139325" cy="277275"/>
            </a:xfrm>
            <a:custGeom>
              <a:avLst/>
              <a:gdLst/>
              <a:ahLst/>
              <a:cxnLst/>
              <a:rect l="l" t="t" r="r" b="b"/>
              <a:pathLst>
                <a:path w="5573" h="11091" extrusionOk="0">
                  <a:moveTo>
                    <a:pt x="3251" y="1"/>
                  </a:moveTo>
                  <a:cubicBezTo>
                    <a:pt x="2182" y="1"/>
                    <a:pt x="1250" y="789"/>
                    <a:pt x="1099" y="1878"/>
                  </a:cubicBezTo>
                  <a:lnTo>
                    <a:pt x="165" y="8617"/>
                  </a:lnTo>
                  <a:cubicBezTo>
                    <a:pt x="1" y="9808"/>
                    <a:pt x="831" y="10904"/>
                    <a:pt x="2020" y="11070"/>
                  </a:cubicBezTo>
                  <a:cubicBezTo>
                    <a:pt x="2122" y="11084"/>
                    <a:pt x="2222" y="11091"/>
                    <a:pt x="2322" y="11091"/>
                  </a:cubicBezTo>
                  <a:cubicBezTo>
                    <a:pt x="3390" y="11091"/>
                    <a:pt x="4321" y="10303"/>
                    <a:pt x="4473" y="9215"/>
                  </a:cubicBezTo>
                  <a:lnTo>
                    <a:pt x="5407" y="2474"/>
                  </a:lnTo>
                  <a:cubicBezTo>
                    <a:pt x="5572" y="1285"/>
                    <a:pt x="4742" y="187"/>
                    <a:pt x="3553" y="22"/>
                  </a:cubicBezTo>
                  <a:cubicBezTo>
                    <a:pt x="3451" y="8"/>
                    <a:pt x="3350" y="1"/>
                    <a:pt x="3251"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2"/>
            <p:cNvSpPr/>
            <p:nvPr/>
          </p:nvSpPr>
          <p:spPr>
            <a:xfrm>
              <a:off x="4296300" y="864600"/>
              <a:ext cx="2553050" cy="4271950"/>
            </a:xfrm>
            <a:custGeom>
              <a:avLst/>
              <a:gdLst/>
              <a:ahLst/>
              <a:cxnLst/>
              <a:rect l="l" t="t" r="r" b="b"/>
              <a:pathLst>
                <a:path w="102122" h="170878" extrusionOk="0">
                  <a:moveTo>
                    <a:pt x="29665" y="0"/>
                  </a:moveTo>
                  <a:cubicBezTo>
                    <a:pt x="25188" y="0"/>
                    <a:pt x="21284" y="3301"/>
                    <a:pt x="20651" y="7862"/>
                  </a:cubicBezTo>
                  <a:lnTo>
                    <a:pt x="692" y="151817"/>
                  </a:lnTo>
                  <a:cubicBezTo>
                    <a:pt x="0" y="156802"/>
                    <a:pt x="3480" y="161402"/>
                    <a:pt x="8466" y="162094"/>
                  </a:cubicBezTo>
                  <a:lnTo>
                    <a:pt x="71193" y="170790"/>
                  </a:lnTo>
                  <a:cubicBezTo>
                    <a:pt x="71617" y="170849"/>
                    <a:pt x="72039" y="170878"/>
                    <a:pt x="72456" y="170878"/>
                  </a:cubicBezTo>
                  <a:cubicBezTo>
                    <a:pt x="76933" y="170878"/>
                    <a:pt x="80837" y="167577"/>
                    <a:pt x="81470" y="163017"/>
                  </a:cubicBezTo>
                  <a:lnTo>
                    <a:pt x="101429" y="19062"/>
                  </a:lnTo>
                  <a:cubicBezTo>
                    <a:pt x="102121" y="14077"/>
                    <a:pt x="98641" y="9476"/>
                    <a:pt x="93656" y="8784"/>
                  </a:cubicBezTo>
                  <a:lnTo>
                    <a:pt x="30929" y="88"/>
                  </a:lnTo>
                  <a:cubicBezTo>
                    <a:pt x="30504" y="29"/>
                    <a:pt x="30082" y="0"/>
                    <a:pt x="29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2"/>
            <p:cNvSpPr/>
            <p:nvPr/>
          </p:nvSpPr>
          <p:spPr>
            <a:xfrm>
              <a:off x="4443625" y="1192875"/>
              <a:ext cx="2308725" cy="3457400"/>
            </a:xfrm>
            <a:custGeom>
              <a:avLst/>
              <a:gdLst/>
              <a:ahLst/>
              <a:cxnLst/>
              <a:rect l="l" t="t" r="r" b="b"/>
              <a:pathLst>
                <a:path w="92349" h="138296" extrusionOk="0">
                  <a:moveTo>
                    <a:pt x="18072" y="1"/>
                  </a:moveTo>
                  <a:lnTo>
                    <a:pt x="0" y="127793"/>
                  </a:lnTo>
                  <a:lnTo>
                    <a:pt x="74277" y="138295"/>
                  </a:lnTo>
                  <a:lnTo>
                    <a:pt x="92349" y="10503"/>
                  </a:lnTo>
                  <a:lnTo>
                    <a:pt x="18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2"/>
            <p:cNvSpPr/>
            <p:nvPr/>
          </p:nvSpPr>
          <p:spPr>
            <a:xfrm>
              <a:off x="5681450" y="1112425"/>
              <a:ext cx="315600" cy="88450"/>
            </a:xfrm>
            <a:custGeom>
              <a:avLst/>
              <a:gdLst/>
              <a:ahLst/>
              <a:cxnLst/>
              <a:rect l="l" t="t" r="r" b="b"/>
              <a:pathLst>
                <a:path w="12624" h="3538" extrusionOk="0">
                  <a:moveTo>
                    <a:pt x="1118" y="1"/>
                  </a:moveTo>
                  <a:cubicBezTo>
                    <a:pt x="603" y="1"/>
                    <a:pt x="153" y="381"/>
                    <a:pt x="81" y="905"/>
                  </a:cubicBezTo>
                  <a:cubicBezTo>
                    <a:pt x="1" y="1479"/>
                    <a:pt x="401" y="2008"/>
                    <a:pt x="975" y="2088"/>
                  </a:cubicBezTo>
                  <a:lnTo>
                    <a:pt x="11362" y="3527"/>
                  </a:lnTo>
                  <a:cubicBezTo>
                    <a:pt x="11411" y="3534"/>
                    <a:pt x="11460" y="3538"/>
                    <a:pt x="11508" y="3538"/>
                  </a:cubicBezTo>
                  <a:cubicBezTo>
                    <a:pt x="12022" y="3538"/>
                    <a:pt x="12471" y="3158"/>
                    <a:pt x="12543" y="2634"/>
                  </a:cubicBezTo>
                  <a:cubicBezTo>
                    <a:pt x="12624" y="2059"/>
                    <a:pt x="12223" y="1530"/>
                    <a:pt x="11650" y="1451"/>
                  </a:cubicBezTo>
                  <a:lnTo>
                    <a:pt x="1263" y="10"/>
                  </a:lnTo>
                  <a:cubicBezTo>
                    <a:pt x="1214" y="4"/>
                    <a:pt x="1166" y="1"/>
                    <a:pt x="1118"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2"/>
            <p:cNvSpPr/>
            <p:nvPr/>
          </p:nvSpPr>
          <p:spPr>
            <a:xfrm>
              <a:off x="5163825" y="4585225"/>
              <a:ext cx="354050" cy="332100"/>
            </a:xfrm>
            <a:custGeom>
              <a:avLst/>
              <a:gdLst/>
              <a:ahLst/>
              <a:cxnLst/>
              <a:rect l="l" t="t" r="r" b="b"/>
              <a:pathLst>
                <a:path w="14162" h="13284" extrusionOk="0">
                  <a:moveTo>
                    <a:pt x="7073" y="0"/>
                  </a:moveTo>
                  <a:cubicBezTo>
                    <a:pt x="3810" y="0"/>
                    <a:pt x="962" y="2407"/>
                    <a:pt x="502" y="5731"/>
                  </a:cubicBezTo>
                  <a:cubicBezTo>
                    <a:pt x="0" y="9363"/>
                    <a:pt x="2536" y="12718"/>
                    <a:pt x="6169" y="13221"/>
                  </a:cubicBezTo>
                  <a:cubicBezTo>
                    <a:pt x="6477" y="13263"/>
                    <a:pt x="6783" y="13284"/>
                    <a:pt x="7086" y="13284"/>
                  </a:cubicBezTo>
                  <a:cubicBezTo>
                    <a:pt x="10351" y="13284"/>
                    <a:pt x="13198" y="10878"/>
                    <a:pt x="13659" y="7554"/>
                  </a:cubicBezTo>
                  <a:cubicBezTo>
                    <a:pt x="14162" y="3920"/>
                    <a:pt x="11625" y="568"/>
                    <a:pt x="7992" y="64"/>
                  </a:cubicBezTo>
                  <a:cubicBezTo>
                    <a:pt x="7683" y="21"/>
                    <a:pt x="7376" y="0"/>
                    <a:pt x="7073"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2"/>
            <p:cNvSpPr/>
            <p:nvPr/>
          </p:nvSpPr>
          <p:spPr>
            <a:xfrm>
              <a:off x="5152350" y="4567725"/>
              <a:ext cx="384175" cy="367075"/>
            </a:xfrm>
            <a:custGeom>
              <a:avLst/>
              <a:gdLst/>
              <a:ahLst/>
              <a:cxnLst/>
              <a:rect l="l" t="t" r="r" b="b"/>
              <a:pathLst>
                <a:path w="15367" h="14683" extrusionOk="0">
                  <a:moveTo>
                    <a:pt x="7527" y="1399"/>
                  </a:moveTo>
                  <a:cubicBezTo>
                    <a:pt x="7805" y="1399"/>
                    <a:pt x="8081" y="1418"/>
                    <a:pt x="8356" y="1456"/>
                  </a:cubicBezTo>
                  <a:cubicBezTo>
                    <a:pt x="11601" y="1906"/>
                    <a:pt x="13875" y="4911"/>
                    <a:pt x="13426" y="8158"/>
                  </a:cubicBezTo>
                  <a:cubicBezTo>
                    <a:pt x="13014" y="11129"/>
                    <a:pt x="10457" y="13283"/>
                    <a:pt x="7538" y="13283"/>
                  </a:cubicBezTo>
                  <a:cubicBezTo>
                    <a:pt x="7270" y="13283"/>
                    <a:pt x="6998" y="13265"/>
                    <a:pt x="6724" y="13227"/>
                  </a:cubicBezTo>
                  <a:cubicBezTo>
                    <a:pt x="3479" y="12777"/>
                    <a:pt x="1205" y="9770"/>
                    <a:pt x="1654" y="6526"/>
                  </a:cubicBezTo>
                  <a:cubicBezTo>
                    <a:pt x="2062" y="3592"/>
                    <a:pt x="4566" y="1406"/>
                    <a:pt x="7527" y="1399"/>
                  </a:cubicBezTo>
                  <a:close/>
                  <a:moveTo>
                    <a:pt x="7522" y="1"/>
                  </a:moveTo>
                  <a:cubicBezTo>
                    <a:pt x="5936" y="1"/>
                    <a:pt x="4399" y="515"/>
                    <a:pt x="3112" y="1488"/>
                  </a:cubicBezTo>
                  <a:cubicBezTo>
                    <a:pt x="1555" y="2659"/>
                    <a:pt x="532" y="4404"/>
                    <a:pt x="269" y="6334"/>
                  </a:cubicBezTo>
                  <a:cubicBezTo>
                    <a:pt x="0" y="8276"/>
                    <a:pt x="503" y="10206"/>
                    <a:pt x="1686" y="11769"/>
                  </a:cubicBezTo>
                  <a:cubicBezTo>
                    <a:pt x="2869" y="13333"/>
                    <a:pt x="4590" y="14343"/>
                    <a:pt x="6532" y="14612"/>
                  </a:cubicBezTo>
                  <a:cubicBezTo>
                    <a:pt x="6867" y="14658"/>
                    <a:pt x="7205" y="14681"/>
                    <a:pt x="7544" y="14682"/>
                  </a:cubicBezTo>
                  <a:cubicBezTo>
                    <a:pt x="11148" y="14682"/>
                    <a:pt x="14302" y="12018"/>
                    <a:pt x="14809" y="8349"/>
                  </a:cubicBezTo>
                  <a:cubicBezTo>
                    <a:pt x="15366" y="4341"/>
                    <a:pt x="12556" y="628"/>
                    <a:pt x="8548" y="72"/>
                  </a:cubicBezTo>
                  <a:cubicBezTo>
                    <a:pt x="8205" y="25"/>
                    <a:pt x="7862" y="1"/>
                    <a:pt x="752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2"/>
            <p:cNvSpPr/>
            <p:nvPr/>
          </p:nvSpPr>
          <p:spPr>
            <a:xfrm>
              <a:off x="3930025" y="4890725"/>
              <a:ext cx="471275" cy="359450"/>
            </a:xfrm>
            <a:custGeom>
              <a:avLst/>
              <a:gdLst/>
              <a:ahLst/>
              <a:cxnLst/>
              <a:rect l="l" t="t" r="r" b="b"/>
              <a:pathLst>
                <a:path w="18851" h="14378" extrusionOk="0">
                  <a:moveTo>
                    <a:pt x="14996" y="0"/>
                  </a:moveTo>
                  <a:lnTo>
                    <a:pt x="12320" y="5610"/>
                  </a:lnTo>
                  <a:cubicBezTo>
                    <a:pt x="6545" y="1886"/>
                    <a:pt x="3757" y="474"/>
                    <a:pt x="2849" y="474"/>
                  </a:cubicBezTo>
                  <a:cubicBezTo>
                    <a:pt x="1" y="474"/>
                    <a:pt x="15669" y="14378"/>
                    <a:pt x="15669" y="14378"/>
                  </a:cubicBezTo>
                  <a:lnTo>
                    <a:pt x="18851" y="6540"/>
                  </a:lnTo>
                  <a:lnTo>
                    <a:pt x="149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2"/>
            <p:cNvSpPr/>
            <p:nvPr/>
          </p:nvSpPr>
          <p:spPr>
            <a:xfrm>
              <a:off x="4249600" y="2964875"/>
              <a:ext cx="1643525" cy="2143650"/>
            </a:xfrm>
            <a:custGeom>
              <a:avLst/>
              <a:gdLst/>
              <a:ahLst/>
              <a:cxnLst/>
              <a:rect l="l" t="t" r="r" b="b"/>
              <a:pathLst>
                <a:path w="65741" h="85746" extrusionOk="0">
                  <a:moveTo>
                    <a:pt x="38557" y="0"/>
                  </a:moveTo>
                  <a:cubicBezTo>
                    <a:pt x="18240" y="22663"/>
                    <a:pt x="1" y="81244"/>
                    <a:pt x="1" y="81244"/>
                  </a:cubicBezTo>
                  <a:lnTo>
                    <a:pt x="5613" y="85745"/>
                  </a:lnTo>
                  <a:cubicBezTo>
                    <a:pt x="12528" y="67829"/>
                    <a:pt x="44418" y="18980"/>
                    <a:pt x="44419" y="18978"/>
                  </a:cubicBezTo>
                  <a:lnTo>
                    <a:pt x="44419" y="18978"/>
                  </a:lnTo>
                  <a:cubicBezTo>
                    <a:pt x="44419" y="18980"/>
                    <a:pt x="38378" y="45417"/>
                    <a:pt x="39111" y="49472"/>
                  </a:cubicBezTo>
                  <a:cubicBezTo>
                    <a:pt x="39399" y="51068"/>
                    <a:pt x="47174" y="57069"/>
                    <a:pt x="52614" y="62956"/>
                  </a:cubicBezTo>
                  <a:lnTo>
                    <a:pt x="65740" y="65100"/>
                  </a:lnTo>
                  <a:lnTo>
                    <a:pt x="65740" y="65100"/>
                  </a:lnTo>
                  <a:lnTo>
                    <a:pt x="52673" y="46385"/>
                  </a:lnTo>
                  <a:lnTo>
                    <a:pt x="65145" y="12524"/>
                  </a:lnTo>
                  <a:lnTo>
                    <a:pt x="38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2"/>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2"/>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2"/>
            <p:cNvSpPr/>
            <p:nvPr/>
          </p:nvSpPr>
          <p:spPr>
            <a:xfrm>
              <a:off x="6161350" y="1492625"/>
              <a:ext cx="164425" cy="216450"/>
            </a:xfrm>
            <a:custGeom>
              <a:avLst/>
              <a:gdLst/>
              <a:ahLst/>
              <a:cxnLst/>
              <a:rect l="l" t="t" r="r" b="b"/>
              <a:pathLst>
                <a:path w="6577" h="8658" extrusionOk="0">
                  <a:moveTo>
                    <a:pt x="4409" y="1"/>
                  </a:moveTo>
                  <a:cubicBezTo>
                    <a:pt x="3184" y="1"/>
                    <a:pt x="1724" y="1375"/>
                    <a:pt x="925" y="3393"/>
                  </a:cubicBezTo>
                  <a:cubicBezTo>
                    <a:pt x="1" y="5726"/>
                    <a:pt x="309" y="8036"/>
                    <a:pt x="1615" y="8554"/>
                  </a:cubicBezTo>
                  <a:cubicBezTo>
                    <a:pt x="1792" y="8624"/>
                    <a:pt x="1978" y="8657"/>
                    <a:pt x="2169" y="8657"/>
                  </a:cubicBezTo>
                  <a:cubicBezTo>
                    <a:pt x="3394" y="8657"/>
                    <a:pt x="4854" y="7283"/>
                    <a:pt x="5653" y="5265"/>
                  </a:cubicBezTo>
                  <a:cubicBezTo>
                    <a:pt x="6577" y="2932"/>
                    <a:pt x="6268" y="622"/>
                    <a:pt x="4963" y="104"/>
                  </a:cubicBezTo>
                  <a:cubicBezTo>
                    <a:pt x="4786" y="34"/>
                    <a:pt x="4600" y="1"/>
                    <a:pt x="4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2"/>
            <p:cNvSpPr/>
            <p:nvPr/>
          </p:nvSpPr>
          <p:spPr>
            <a:xfrm>
              <a:off x="5642375" y="1238400"/>
              <a:ext cx="718950" cy="631850"/>
            </a:xfrm>
            <a:custGeom>
              <a:avLst/>
              <a:gdLst/>
              <a:ahLst/>
              <a:cxnLst/>
              <a:rect l="l" t="t" r="r" b="b"/>
              <a:pathLst>
                <a:path w="28758" h="25274" extrusionOk="0">
                  <a:moveTo>
                    <a:pt x="8795" y="0"/>
                  </a:moveTo>
                  <a:cubicBezTo>
                    <a:pt x="8795" y="0"/>
                    <a:pt x="0" y="19675"/>
                    <a:pt x="4072" y="22990"/>
                  </a:cubicBezTo>
                  <a:cubicBezTo>
                    <a:pt x="5698" y="24315"/>
                    <a:pt x="8439" y="25274"/>
                    <a:pt x="11411" y="25274"/>
                  </a:cubicBezTo>
                  <a:cubicBezTo>
                    <a:pt x="15873" y="25274"/>
                    <a:pt x="20856" y="23112"/>
                    <a:pt x="23370" y="16785"/>
                  </a:cubicBezTo>
                  <a:cubicBezTo>
                    <a:pt x="28757" y="3225"/>
                    <a:pt x="25814" y="2741"/>
                    <a:pt x="25814" y="2741"/>
                  </a:cubicBezTo>
                  <a:lnTo>
                    <a:pt x="8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2"/>
            <p:cNvSpPr/>
            <p:nvPr/>
          </p:nvSpPr>
          <p:spPr>
            <a:xfrm>
              <a:off x="6077025" y="1278575"/>
              <a:ext cx="331525" cy="534000"/>
            </a:xfrm>
            <a:custGeom>
              <a:avLst/>
              <a:gdLst/>
              <a:ahLst/>
              <a:cxnLst/>
              <a:rect l="l" t="t" r="r" b="b"/>
              <a:pathLst>
                <a:path w="13261" h="21360" extrusionOk="0">
                  <a:moveTo>
                    <a:pt x="2100" y="1"/>
                  </a:moveTo>
                  <a:cubicBezTo>
                    <a:pt x="2100" y="1"/>
                    <a:pt x="0" y="7492"/>
                    <a:pt x="5107" y="9514"/>
                  </a:cubicBezTo>
                  <a:lnTo>
                    <a:pt x="4320" y="13334"/>
                  </a:lnTo>
                  <a:lnTo>
                    <a:pt x="5889" y="14048"/>
                  </a:lnTo>
                  <a:lnTo>
                    <a:pt x="7474" y="10121"/>
                  </a:lnTo>
                  <a:cubicBezTo>
                    <a:pt x="7474" y="10121"/>
                    <a:pt x="7493" y="10121"/>
                    <a:pt x="7526" y="10121"/>
                  </a:cubicBezTo>
                  <a:cubicBezTo>
                    <a:pt x="7887" y="10121"/>
                    <a:pt x="9977" y="10215"/>
                    <a:pt x="9257" y="12433"/>
                  </a:cubicBezTo>
                  <a:cubicBezTo>
                    <a:pt x="8224" y="15608"/>
                    <a:pt x="6632" y="16185"/>
                    <a:pt x="5611" y="16185"/>
                  </a:cubicBezTo>
                  <a:cubicBezTo>
                    <a:pt x="5028" y="16185"/>
                    <a:pt x="4631" y="15997"/>
                    <a:pt x="4631" y="15997"/>
                  </a:cubicBezTo>
                  <a:lnTo>
                    <a:pt x="2336" y="21359"/>
                  </a:lnTo>
                  <a:lnTo>
                    <a:pt x="2336" y="21359"/>
                  </a:lnTo>
                  <a:cubicBezTo>
                    <a:pt x="2336" y="21359"/>
                    <a:pt x="10332" y="16050"/>
                    <a:pt x="11902" y="8541"/>
                  </a:cubicBezTo>
                  <a:cubicBezTo>
                    <a:pt x="13261" y="2045"/>
                    <a:pt x="11642" y="1607"/>
                    <a:pt x="11181" y="1607"/>
                  </a:cubicBezTo>
                  <a:cubicBezTo>
                    <a:pt x="11109" y="1607"/>
                    <a:pt x="11066" y="1618"/>
                    <a:pt x="11066" y="1618"/>
                  </a:cubicBezTo>
                  <a:lnTo>
                    <a:pt x="2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2"/>
            <p:cNvSpPr/>
            <p:nvPr/>
          </p:nvSpPr>
          <p:spPr>
            <a:xfrm>
              <a:off x="5337225" y="1032250"/>
              <a:ext cx="1177975" cy="445400"/>
            </a:xfrm>
            <a:custGeom>
              <a:avLst/>
              <a:gdLst/>
              <a:ahLst/>
              <a:cxnLst/>
              <a:rect l="l" t="t" r="r" b="b"/>
              <a:pathLst>
                <a:path w="47119" h="17816" extrusionOk="0">
                  <a:moveTo>
                    <a:pt x="27039" y="1"/>
                  </a:moveTo>
                  <a:cubicBezTo>
                    <a:pt x="23023" y="1"/>
                    <a:pt x="21095" y="8298"/>
                    <a:pt x="21095" y="8298"/>
                  </a:cubicBezTo>
                  <a:cubicBezTo>
                    <a:pt x="17236" y="7896"/>
                    <a:pt x="14567" y="7718"/>
                    <a:pt x="12862" y="7718"/>
                  </a:cubicBezTo>
                  <a:cubicBezTo>
                    <a:pt x="0" y="7718"/>
                    <a:pt x="42007" y="17816"/>
                    <a:pt x="42007" y="17816"/>
                  </a:cubicBezTo>
                  <a:cubicBezTo>
                    <a:pt x="47118" y="2134"/>
                    <a:pt x="38321" y="1714"/>
                    <a:pt x="27501" y="37"/>
                  </a:cubicBezTo>
                  <a:cubicBezTo>
                    <a:pt x="27344" y="13"/>
                    <a:pt x="27190" y="1"/>
                    <a:pt x="2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2"/>
            <p:cNvSpPr/>
            <p:nvPr/>
          </p:nvSpPr>
          <p:spPr>
            <a:xfrm>
              <a:off x="5337325" y="1225225"/>
              <a:ext cx="1050200" cy="252425"/>
            </a:xfrm>
            <a:custGeom>
              <a:avLst/>
              <a:gdLst/>
              <a:ahLst/>
              <a:cxnLst/>
              <a:rect l="l" t="t" r="r" b="b"/>
              <a:pathLst>
                <a:path w="42008" h="10097" extrusionOk="0">
                  <a:moveTo>
                    <a:pt x="12856" y="0"/>
                  </a:moveTo>
                  <a:cubicBezTo>
                    <a:pt x="0" y="0"/>
                    <a:pt x="42003" y="10097"/>
                    <a:pt x="42003" y="10097"/>
                  </a:cubicBezTo>
                  <a:lnTo>
                    <a:pt x="42008" y="10087"/>
                  </a:lnTo>
                  <a:cubicBezTo>
                    <a:pt x="41958" y="10075"/>
                    <a:pt x="41911" y="10068"/>
                    <a:pt x="41862" y="10056"/>
                  </a:cubicBezTo>
                  <a:cubicBezTo>
                    <a:pt x="27658" y="6717"/>
                    <a:pt x="21091" y="580"/>
                    <a:pt x="21091" y="580"/>
                  </a:cubicBezTo>
                  <a:cubicBezTo>
                    <a:pt x="17231" y="178"/>
                    <a:pt x="14561" y="0"/>
                    <a:pt x="12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2"/>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2"/>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2"/>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2"/>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2"/>
            <p:cNvSpPr/>
            <p:nvPr/>
          </p:nvSpPr>
          <p:spPr>
            <a:xfrm>
              <a:off x="5137125" y="1918975"/>
              <a:ext cx="1250700" cy="1413475"/>
            </a:xfrm>
            <a:custGeom>
              <a:avLst/>
              <a:gdLst/>
              <a:ahLst/>
              <a:cxnLst/>
              <a:rect l="l" t="t" r="r" b="b"/>
              <a:pathLst>
                <a:path w="50028" h="56539" extrusionOk="0">
                  <a:moveTo>
                    <a:pt x="22822" y="0"/>
                  </a:moveTo>
                  <a:cubicBezTo>
                    <a:pt x="20563" y="0"/>
                    <a:pt x="18801" y="499"/>
                    <a:pt x="17961" y="1720"/>
                  </a:cubicBezTo>
                  <a:cubicBezTo>
                    <a:pt x="14335" y="7000"/>
                    <a:pt x="1" y="42816"/>
                    <a:pt x="1" y="42816"/>
                  </a:cubicBezTo>
                  <a:cubicBezTo>
                    <a:pt x="1" y="42816"/>
                    <a:pt x="15218" y="53027"/>
                    <a:pt x="30222" y="56538"/>
                  </a:cubicBezTo>
                  <a:cubicBezTo>
                    <a:pt x="30222" y="56538"/>
                    <a:pt x="50028" y="11831"/>
                    <a:pt x="46256" y="8252"/>
                  </a:cubicBezTo>
                  <a:cubicBezTo>
                    <a:pt x="45066" y="7123"/>
                    <a:pt x="42166" y="5529"/>
                    <a:pt x="38643" y="4042"/>
                  </a:cubicBezTo>
                  <a:cubicBezTo>
                    <a:pt x="37372" y="5046"/>
                    <a:pt x="35683" y="5523"/>
                    <a:pt x="33981" y="5523"/>
                  </a:cubicBezTo>
                  <a:cubicBezTo>
                    <a:pt x="30646" y="5523"/>
                    <a:pt x="27261" y="3692"/>
                    <a:pt x="26868" y="404"/>
                  </a:cubicBezTo>
                  <a:cubicBezTo>
                    <a:pt x="25419" y="147"/>
                    <a:pt x="24047" y="0"/>
                    <a:pt x="2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2"/>
            <p:cNvSpPr/>
            <p:nvPr/>
          </p:nvSpPr>
          <p:spPr>
            <a:xfrm>
              <a:off x="5137125" y="2388775"/>
              <a:ext cx="869825" cy="943675"/>
            </a:xfrm>
            <a:custGeom>
              <a:avLst/>
              <a:gdLst/>
              <a:ahLst/>
              <a:cxnLst/>
              <a:rect l="l" t="t" r="r" b="b"/>
              <a:pathLst>
                <a:path w="34793" h="37747" extrusionOk="0">
                  <a:moveTo>
                    <a:pt x="9933" y="1"/>
                  </a:moveTo>
                  <a:cubicBezTo>
                    <a:pt x="5063" y="11375"/>
                    <a:pt x="1" y="24025"/>
                    <a:pt x="1" y="24025"/>
                  </a:cubicBezTo>
                  <a:cubicBezTo>
                    <a:pt x="1" y="24025"/>
                    <a:pt x="15218" y="34237"/>
                    <a:pt x="30222" y="37746"/>
                  </a:cubicBezTo>
                  <a:cubicBezTo>
                    <a:pt x="30222" y="37746"/>
                    <a:pt x="32203" y="33272"/>
                    <a:pt x="34793" y="27042"/>
                  </a:cubicBezTo>
                  <a:cubicBezTo>
                    <a:pt x="31931" y="25026"/>
                    <a:pt x="29172" y="22905"/>
                    <a:pt x="26532" y="20754"/>
                  </a:cubicBezTo>
                  <a:cubicBezTo>
                    <a:pt x="19764" y="15235"/>
                    <a:pt x="13128" y="8295"/>
                    <a:pt x="9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2"/>
            <p:cNvSpPr/>
            <p:nvPr/>
          </p:nvSpPr>
          <p:spPr>
            <a:xfrm>
              <a:off x="4134150" y="1941375"/>
              <a:ext cx="1152200" cy="1100325"/>
            </a:xfrm>
            <a:custGeom>
              <a:avLst/>
              <a:gdLst/>
              <a:ahLst/>
              <a:cxnLst/>
              <a:rect l="l" t="t" r="r" b="b"/>
              <a:pathLst>
                <a:path w="46088" h="44013" extrusionOk="0">
                  <a:moveTo>
                    <a:pt x="6063" y="1"/>
                  </a:moveTo>
                  <a:lnTo>
                    <a:pt x="1" y="39090"/>
                  </a:lnTo>
                  <a:lnTo>
                    <a:pt x="38020" y="44012"/>
                  </a:lnTo>
                  <a:lnTo>
                    <a:pt x="46088" y="5726"/>
                  </a:lnTo>
                  <a:lnTo>
                    <a:pt x="6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2"/>
            <p:cNvSpPr/>
            <p:nvPr/>
          </p:nvSpPr>
          <p:spPr>
            <a:xfrm>
              <a:off x="4134150" y="1941375"/>
              <a:ext cx="318625" cy="1001400"/>
            </a:xfrm>
            <a:custGeom>
              <a:avLst/>
              <a:gdLst/>
              <a:ahLst/>
              <a:cxnLst/>
              <a:rect l="l" t="t" r="r" b="b"/>
              <a:pathLst>
                <a:path w="12745" h="40056" extrusionOk="0">
                  <a:moveTo>
                    <a:pt x="6063" y="1"/>
                  </a:moveTo>
                  <a:lnTo>
                    <a:pt x="1" y="39090"/>
                  </a:lnTo>
                  <a:lnTo>
                    <a:pt x="7457" y="40055"/>
                  </a:lnTo>
                  <a:lnTo>
                    <a:pt x="12745" y="956"/>
                  </a:lnTo>
                  <a:lnTo>
                    <a:pt x="60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2"/>
            <p:cNvSpPr/>
            <p:nvPr/>
          </p:nvSpPr>
          <p:spPr>
            <a:xfrm>
              <a:off x="4854750" y="2398675"/>
              <a:ext cx="1267875" cy="618250"/>
            </a:xfrm>
            <a:custGeom>
              <a:avLst/>
              <a:gdLst/>
              <a:ahLst/>
              <a:cxnLst/>
              <a:rect l="l" t="t" r="r" b="b"/>
              <a:pathLst>
                <a:path w="50715" h="24730" extrusionOk="0">
                  <a:moveTo>
                    <a:pt x="41863" y="1"/>
                  </a:moveTo>
                  <a:lnTo>
                    <a:pt x="29237" y="16436"/>
                  </a:lnTo>
                  <a:lnTo>
                    <a:pt x="9857" y="14728"/>
                  </a:lnTo>
                  <a:cubicBezTo>
                    <a:pt x="7955" y="12999"/>
                    <a:pt x="7135" y="12425"/>
                    <a:pt x="6886" y="12425"/>
                  </a:cubicBezTo>
                  <a:cubicBezTo>
                    <a:pt x="6392" y="12425"/>
                    <a:pt x="8130" y="14673"/>
                    <a:pt x="8130" y="14673"/>
                  </a:cubicBezTo>
                  <a:cubicBezTo>
                    <a:pt x="5526" y="14221"/>
                    <a:pt x="4119" y="14050"/>
                    <a:pt x="3483" y="14050"/>
                  </a:cubicBezTo>
                  <a:cubicBezTo>
                    <a:pt x="1496" y="14050"/>
                    <a:pt x="7017" y="15717"/>
                    <a:pt x="7017" y="15717"/>
                  </a:cubicBezTo>
                  <a:cubicBezTo>
                    <a:pt x="4408" y="15029"/>
                    <a:pt x="3079" y="14772"/>
                    <a:pt x="2548" y="14772"/>
                  </a:cubicBezTo>
                  <a:cubicBezTo>
                    <a:pt x="989" y="14772"/>
                    <a:pt x="6328" y="16989"/>
                    <a:pt x="6328" y="16989"/>
                  </a:cubicBezTo>
                  <a:cubicBezTo>
                    <a:pt x="3561" y="16471"/>
                    <a:pt x="2163" y="16276"/>
                    <a:pt x="1627" y="16276"/>
                  </a:cubicBezTo>
                  <a:cubicBezTo>
                    <a:pt x="0" y="16276"/>
                    <a:pt x="6293" y="18068"/>
                    <a:pt x="6293" y="18068"/>
                  </a:cubicBezTo>
                  <a:cubicBezTo>
                    <a:pt x="4241" y="17720"/>
                    <a:pt x="3068" y="17584"/>
                    <a:pt x="2489" y="17584"/>
                  </a:cubicBezTo>
                  <a:cubicBezTo>
                    <a:pt x="400" y="17584"/>
                    <a:pt x="6034" y="19355"/>
                    <a:pt x="6034" y="19355"/>
                  </a:cubicBezTo>
                  <a:cubicBezTo>
                    <a:pt x="6034" y="19355"/>
                    <a:pt x="27907" y="24166"/>
                    <a:pt x="31560" y="24717"/>
                  </a:cubicBezTo>
                  <a:cubicBezTo>
                    <a:pt x="31613" y="24725"/>
                    <a:pt x="31669" y="24729"/>
                    <a:pt x="31728" y="24729"/>
                  </a:cubicBezTo>
                  <a:cubicBezTo>
                    <a:pt x="35666" y="24729"/>
                    <a:pt x="50715" y="6767"/>
                    <a:pt x="50715" y="6767"/>
                  </a:cubicBezTo>
                  <a:lnTo>
                    <a:pt x="418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2"/>
            <p:cNvSpPr/>
            <p:nvPr/>
          </p:nvSpPr>
          <p:spPr>
            <a:xfrm>
              <a:off x="390600" y="5071275"/>
              <a:ext cx="3075800" cy="235800"/>
            </a:xfrm>
            <a:custGeom>
              <a:avLst/>
              <a:gdLst/>
              <a:ahLst/>
              <a:cxnLst/>
              <a:rect l="l" t="t" r="r" b="b"/>
              <a:pathLst>
                <a:path w="123032" h="9432" extrusionOk="0">
                  <a:moveTo>
                    <a:pt x="61517" y="1"/>
                  </a:moveTo>
                  <a:cubicBezTo>
                    <a:pt x="45201" y="1"/>
                    <a:pt x="29554" y="498"/>
                    <a:pt x="18018" y="1383"/>
                  </a:cubicBezTo>
                  <a:cubicBezTo>
                    <a:pt x="6482" y="2266"/>
                    <a:pt x="0" y="3467"/>
                    <a:pt x="0" y="4717"/>
                  </a:cubicBezTo>
                  <a:cubicBezTo>
                    <a:pt x="0" y="5967"/>
                    <a:pt x="6482" y="7166"/>
                    <a:pt x="18018" y="8051"/>
                  </a:cubicBezTo>
                  <a:cubicBezTo>
                    <a:pt x="29554" y="8936"/>
                    <a:pt x="45201" y="9431"/>
                    <a:pt x="61517" y="9431"/>
                  </a:cubicBezTo>
                  <a:cubicBezTo>
                    <a:pt x="77832" y="9431"/>
                    <a:pt x="93478" y="8936"/>
                    <a:pt x="105014" y="8051"/>
                  </a:cubicBezTo>
                  <a:cubicBezTo>
                    <a:pt x="116550" y="7166"/>
                    <a:pt x="123031" y="5967"/>
                    <a:pt x="123031" y="4717"/>
                  </a:cubicBezTo>
                  <a:cubicBezTo>
                    <a:pt x="123031" y="3467"/>
                    <a:pt x="116550" y="2266"/>
                    <a:pt x="105014" y="1383"/>
                  </a:cubicBezTo>
                  <a:cubicBezTo>
                    <a:pt x="93478" y="498"/>
                    <a:pt x="77832" y="1"/>
                    <a:pt x="61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2"/>
            <p:cNvSpPr/>
            <p:nvPr/>
          </p:nvSpPr>
          <p:spPr>
            <a:xfrm>
              <a:off x="2175350" y="4956975"/>
              <a:ext cx="229900" cy="253675"/>
            </a:xfrm>
            <a:custGeom>
              <a:avLst/>
              <a:gdLst/>
              <a:ahLst/>
              <a:cxnLst/>
              <a:rect l="l" t="t" r="r" b="b"/>
              <a:pathLst>
                <a:path w="9196" h="10147" extrusionOk="0">
                  <a:moveTo>
                    <a:pt x="3146" y="0"/>
                  </a:moveTo>
                  <a:cubicBezTo>
                    <a:pt x="3146" y="0"/>
                    <a:pt x="0" y="8574"/>
                    <a:pt x="1937" y="10002"/>
                  </a:cubicBezTo>
                  <a:cubicBezTo>
                    <a:pt x="2069" y="10100"/>
                    <a:pt x="2218" y="10146"/>
                    <a:pt x="2380" y="10146"/>
                  </a:cubicBezTo>
                  <a:cubicBezTo>
                    <a:pt x="4577" y="10146"/>
                    <a:pt x="9196" y="1715"/>
                    <a:pt x="9196" y="1715"/>
                  </a:cubicBezTo>
                  <a:lnTo>
                    <a:pt x="31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2"/>
            <p:cNvSpPr/>
            <p:nvPr/>
          </p:nvSpPr>
          <p:spPr>
            <a:xfrm>
              <a:off x="2770125" y="5049850"/>
              <a:ext cx="385125" cy="107550"/>
            </a:xfrm>
            <a:custGeom>
              <a:avLst/>
              <a:gdLst/>
              <a:ahLst/>
              <a:cxnLst/>
              <a:rect l="l" t="t" r="r" b="b"/>
              <a:pathLst>
                <a:path w="15405" h="4302" extrusionOk="0">
                  <a:moveTo>
                    <a:pt x="1135" y="1"/>
                  </a:moveTo>
                  <a:cubicBezTo>
                    <a:pt x="1135" y="1"/>
                    <a:pt x="0" y="2725"/>
                    <a:pt x="1135" y="2952"/>
                  </a:cubicBezTo>
                  <a:cubicBezTo>
                    <a:pt x="1742" y="3074"/>
                    <a:pt x="8401" y="4302"/>
                    <a:pt x="11846" y="4302"/>
                  </a:cubicBezTo>
                  <a:cubicBezTo>
                    <a:pt x="14836" y="4302"/>
                    <a:pt x="15405" y="3377"/>
                    <a:pt x="74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2"/>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rgbClr val="FFC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2"/>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2"/>
            <p:cNvSpPr/>
            <p:nvPr/>
          </p:nvSpPr>
          <p:spPr>
            <a:xfrm>
              <a:off x="2108050" y="2392825"/>
              <a:ext cx="1001550" cy="2661075"/>
            </a:xfrm>
            <a:custGeom>
              <a:avLst/>
              <a:gdLst/>
              <a:ahLst/>
              <a:cxnLst/>
              <a:rect l="l" t="t" r="r" b="b"/>
              <a:pathLst>
                <a:path w="40062" h="106443" extrusionOk="0">
                  <a:moveTo>
                    <a:pt x="13467" y="1"/>
                  </a:moveTo>
                  <a:cubicBezTo>
                    <a:pt x="13467" y="1"/>
                    <a:pt x="0" y="23255"/>
                    <a:pt x="3503" y="34930"/>
                  </a:cubicBezTo>
                  <a:cubicBezTo>
                    <a:pt x="6203" y="43934"/>
                    <a:pt x="16930" y="59742"/>
                    <a:pt x="16930" y="59742"/>
                  </a:cubicBezTo>
                  <a:cubicBezTo>
                    <a:pt x="16930" y="59742"/>
                    <a:pt x="6130" y="73751"/>
                    <a:pt x="2627" y="103815"/>
                  </a:cubicBezTo>
                  <a:lnTo>
                    <a:pt x="13135" y="106443"/>
                  </a:lnTo>
                  <a:cubicBezTo>
                    <a:pt x="13135" y="106443"/>
                    <a:pt x="31231" y="65870"/>
                    <a:pt x="32107" y="61492"/>
                  </a:cubicBezTo>
                  <a:cubicBezTo>
                    <a:pt x="32983" y="57114"/>
                    <a:pt x="28605" y="29385"/>
                    <a:pt x="28605" y="29385"/>
                  </a:cubicBezTo>
                  <a:lnTo>
                    <a:pt x="40061" y="21781"/>
                  </a:lnTo>
                  <a:lnTo>
                    <a:pt x="34848" y="3720"/>
                  </a:lnTo>
                  <a:lnTo>
                    <a:pt x="13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2"/>
            <p:cNvSpPr/>
            <p:nvPr/>
          </p:nvSpPr>
          <p:spPr>
            <a:xfrm>
              <a:off x="2746000" y="407550"/>
              <a:ext cx="334750" cy="1739375"/>
            </a:xfrm>
            <a:custGeom>
              <a:avLst/>
              <a:gdLst/>
              <a:ahLst/>
              <a:cxnLst/>
              <a:rect l="l" t="t" r="r" b="b"/>
              <a:pathLst>
                <a:path w="13390" h="69575" extrusionOk="0">
                  <a:moveTo>
                    <a:pt x="10624" y="0"/>
                  </a:moveTo>
                  <a:cubicBezTo>
                    <a:pt x="10199" y="0"/>
                    <a:pt x="9214" y="5620"/>
                    <a:pt x="9214" y="5620"/>
                  </a:cubicBezTo>
                  <a:cubicBezTo>
                    <a:pt x="8910" y="1387"/>
                    <a:pt x="8678" y="23"/>
                    <a:pt x="8506" y="23"/>
                  </a:cubicBezTo>
                  <a:cubicBezTo>
                    <a:pt x="8195" y="23"/>
                    <a:pt x="8078" y="4497"/>
                    <a:pt x="8078" y="4497"/>
                  </a:cubicBezTo>
                  <a:cubicBezTo>
                    <a:pt x="5364" y="23674"/>
                    <a:pt x="0" y="54381"/>
                    <a:pt x="0" y="54381"/>
                  </a:cubicBezTo>
                  <a:cubicBezTo>
                    <a:pt x="0" y="54381"/>
                    <a:pt x="1063" y="69575"/>
                    <a:pt x="3795" y="69575"/>
                  </a:cubicBezTo>
                  <a:cubicBezTo>
                    <a:pt x="4673" y="69575"/>
                    <a:pt x="5724" y="68004"/>
                    <a:pt x="6967" y="63853"/>
                  </a:cubicBezTo>
                  <a:cubicBezTo>
                    <a:pt x="12075" y="46790"/>
                    <a:pt x="13046" y="6812"/>
                    <a:pt x="13046" y="6812"/>
                  </a:cubicBezTo>
                  <a:cubicBezTo>
                    <a:pt x="13389" y="3405"/>
                    <a:pt x="13343" y="2298"/>
                    <a:pt x="13138" y="2298"/>
                  </a:cubicBezTo>
                  <a:cubicBezTo>
                    <a:pt x="12756" y="2298"/>
                    <a:pt x="11825" y="6124"/>
                    <a:pt x="11825" y="6124"/>
                  </a:cubicBezTo>
                  <a:cubicBezTo>
                    <a:pt x="12237" y="2320"/>
                    <a:pt x="12208" y="1100"/>
                    <a:pt x="12000" y="1100"/>
                  </a:cubicBezTo>
                  <a:cubicBezTo>
                    <a:pt x="11629" y="1100"/>
                    <a:pt x="10688" y="5003"/>
                    <a:pt x="10688" y="5003"/>
                  </a:cubicBezTo>
                  <a:cubicBezTo>
                    <a:pt x="10903" y="1267"/>
                    <a:pt x="10827" y="0"/>
                    <a:pt x="10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2"/>
            <p:cNvSpPr/>
            <p:nvPr/>
          </p:nvSpPr>
          <p:spPr>
            <a:xfrm>
              <a:off x="2880350" y="529300"/>
              <a:ext cx="174025" cy="125450"/>
            </a:xfrm>
            <a:custGeom>
              <a:avLst/>
              <a:gdLst/>
              <a:ahLst/>
              <a:cxnLst/>
              <a:rect l="l" t="t" r="r" b="b"/>
              <a:pathLst>
                <a:path w="6961" h="5018" extrusionOk="0">
                  <a:moveTo>
                    <a:pt x="593" y="1"/>
                  </a:moveTo>
                  <a:cubicBezTo>
                    <a:pt x="0" y="1"/>
                    <a:pt x="3738" y="3803"/>
                    <a:pt x="3738" y="3803"/>
                  </a:cubicBezTo>
                  <a:cubicBezTo>
                    <a:pt x="3738" y="3803"/>
                    <a:pt x="5956" y="5017"/>
                    <a:pt x="6533" y="5017"/>
                  </a:cubicBezTo>
                  <a:cubicBezTo>
                    <a:pt x="6960" y="5017"/>
                    <a:pt x="6488" y="4352"/>
                    <a:pt x="3551" y="2035"/>
                  </a:cubicBezTo>
                  <a:cubicBezTo>
                    <a:pt x="1658" y="542"/>
                    <a:pt x="817"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2"/>
            <p:cNvSpPr/>
            <p:nvPr/>
          </p:nvSpPr>
          <p:spPr>
            <a:xfrm>
              <a:off x="1905825" y="951875"/>
              <a:ext cx="811375" cy="1078925"/>
            </a:xfrm>
            <a:custGeom>
              <a:avLst/>
              <a:gdLst/>
              <a:ahLst/>
              <a:cxnLst/>
              <a:rect l="l" t="t" r="r" b="b"/>
              <a:pathLst>
                <a:path w="32455" h="43157" extrusionOk="0">
                  <a:moveTo>
                    <a:pt x="23629" y="1"/>
                  </a:moveTo>
                  <a:cubicBezTo>
                    <a:pt x="22178" y="1"/>
                    <a:pt x="20524" y="415"/>
                    <a:pt x="18700" y="1528"/>
                  </a:cubicBezTo>
                  <a:cubicBezTo>
                    <a:pt x="11536" y="5894"/>
                    <a:pt x="16205" y="16176"/>
                    <a:pt x="7931" y="19060"/>
                  </a:cubicBezTo>
                  <a:cubicBezTo>
                    <a:pt x="0" y="21824"/>
                    <a:pt x="486" y="43156"/>
                    <a:pt x="15642" y="43156"/>
                  </a:cubicBezTo>
                  <a:cubicBezTo>
                    <a:pt x="16298" y="43156"/>
                    <a:pt x="16980" y="43116"/>
                    <a:pt x="17691" y="43033"/>
                  </a:cubicBezTo>
                  <a:cubicBezTo>
                    <a:pt x="28580" y="41762"/>
                    <a:pt x="32455" y="31835"/>
                    <a:pt x="32455" y="31835"/>
                  </a:cubicBezTo>
                  <a:lnTo>
                    <a:pt x="30391" y="3552"/>
                  </a:lnTo>
                  <a:cubicBezTo>
                    <a:pt x="30391" y="3552"/>
                    <a:pt x="27876" y="1"/>
                    <a:pt x="23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2"/>
            <p:cNvSpPr/>
            <p:nvPr/>
          </p:nvSpPr>
          <p:spPr>
            <a:xfrm>
              <a:off x="2605275" y="951625"/>
              <a:ext cx="758650" cy="1136325"/>
            </a:xfrm>
            <a:custGeom>
              <a:avLst/>
              <a:gdLst/>
              <a:ahLst/>
              <a:cxnLst/>
              <a:rect l="l" t="t" r="r" b="b"/>
              <a:pathLst>
                <a:path w="30346" h="45453" extrusionOk="0">
                  <a:moveTo>
                    <a:pt x="6549" y="1"/>
                  </a:moveTo>
                  <a:cubicBezTo>
                    <a:pt x="2417" y="1"/>
                    <a:pt x="1260" y="4598"/>
                    <a:pt x="1260" y="4598"/>
                  </a:cubicBezTo>
                  <a:lnTo>
                    <a:pt x="1" y="41613"/>
                  </a:lnTo>
                  <a:cubicBezTo>
                    <a:pt x="1" y="41613"/>
                    <a:pt x="7027" y="45453"/>
                    <a:pt x="12928" y="45453"/>
                  </a:cubicBezTo>
                  <a:cubicBezTo>
                    <a:pt x="15563" y="45453"/>
                    <a:pt x="17974" y="44687"/>
                    <a:pt x="19434" y="42471"/>
                  </a:cubicBezTo>
                  <a:cubicBezTo>
                    <a:pt x="23560" y="36208"/>
                    <a:pt x="18577" y="34470"/>
                    <a:pt x="23721" y="28753"/>
                  </a:cubicBezTo>
                  <a:cubicBezTo>
                    <a:pt x="30346" y="21392"/>
                    <a:pt x="27684" y="12210"/>
                    <a:pt x="21149" y="10464"/>
                  </a:cubicBezTo>
                  <a:cubicBezTo>
                    <a:pt x="14612" y="8716"/>
                    <a:pt x="15433" y="1890"/>
                    <a:pt x="8002" y="175"/>
                  </a:cubicBezTo>
                  <a:cubicBezTo>
                    <a:pt x="7481" y="55"/>
                    <a:pt x="6998" y="1"/>
                    <a:pt x="6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2"/>
            <p:cNvSpPr/>
            <p:nvPr/>
          </p:nvSpPr>
          <p:spPr>
            <a:xfrm>
              <a:off x="2348125" y="1542100"/>
              <a:ext cx="452350" cy="409975"/>
            </a:xfrm>
            <a:custGeom>
              <a:avLst/>
              <a:gdLst/>
              <a:ahLst/>
              <a:cxnLst/>
              <a:rect l="l" t="t" r="r" b="b"/>
              <a:pathLst>
                <a:path w="18094" h="16399" extrusionOk="0">
                  <a:moveTo>
                    <a:pt x="3724" y="0"/>
                  </a:moveTo>
                  <a:lnTo>
                    <a:pt x="4741" y="10160"/>
                  </a:lnTo>
                  <a:lnTo>
                    <a:pt x="1087" y="10709"/>
                  </a:lnTo>
                  <a:lnTo>
                    <a:pt x="0" y="13676"/>
                  </a:lnTo>
                  <a:lnTo>
                    <a:pt x="12265" y="16399"/>
                  </a:lnTo>
                  <a:lnTo>
                    <a:pt x="18094" y="9915"/>
                  </a:lnTo>
                  <a:lnTo>
                    <a:pt x="13081" y="9181"/>
                  </a:lnTo>
                  <a:lnTo>
                    <a:pt x="12749" y="2878"/>
                  </a:lnTo>
                  <a:lnTo>
                    <a:pt x="3724" y="0"/>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2"/>
            <p:cNvSpPr/>
            <p:nvPr/>
          </p:nvSpPr>
          <p:spPr>
            <a:xfrm>
              <a:off x="2348125" y="1551825"/>
              <a:ext cx="452350" cy="400250"/>
            </a:xfrm>
            <a:custGeom>
              <a:avLst/>
              <a:gdLst/>
              <a:ahLst/>
              <a:cxnLst/>
              <a:rect l="l" t="t" r="r" b="b"/>
              <a:pathLst>
                <a:path w="18094" h="16010" extrusionOk="0">
                  <a:moveTo>
                    <a:pt x="3699" y="0"/>
                  </a:moveTo>
                  <a:lnTo>
                    <a:pt x="4741" y="9771"/>
                  </a:lnTo>
                  <a:lnTo>
                    <a:pt x="1087" y="10320"/>
                  </a:lnTo>
                  <a:lnTo>
                    <a:pt x="0" y="13287"/>
                  </a:lnTo>
                  <a:lnTo>
                    <a:pt x="12265" y="16010"/>
                  </a:lnTo>
                  <a:lnTo>
                    <a:pt x="18094" y="9526"/>
                  </a:lnTo>
                  <a:lnTo>
                    <a:pt x="13081" y="8792"/>
                  </a:lnTo>
                  <a:lnTo>
                    <a:pt x="12749" y="2489"/>
                  </a:lnTo>
                  <a:lnTo>
                    <a:pt x="3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2"/>
            <p:cNvSpPr/>
            <p:nvPr/>
          </p:nvSpPr>
          <p:spPr>
            <a:xfrm>
              <a:off x="2329625" y="1351525"/>
              <a:ext cx="154750" cy="196925"/>
            </a:xfrm>
            <a:custGeom>
              <a:avLst/>
              <a:gdLst/>
              <a:ahLst/>
              <a:cxnLst/>
              <a:rect l="l" t="t" r="r" b="b"/>
              <a:pathLst>
                <a:path w="6190" h="7877" extrusionOk="0">
                  <a:moveTo>
                    <a:pt x="2782" y="1"/>
                  </a:moveTo>
                  <a:cubicBezTo>
                    <a:pt x="2677" y="1"/>
                    <a:pt x="2571" y="9"/>
                    <a:pt x="2466" y="26"/>
                  </a:cubicBezTo>
                  <a:cubicBezTo>
                    <a:pt x="948" y="270"/>
                    <a:pt x="0" y="2220"/>
                    <a:pt x="349" y="4380"/>
                  </a:cubicBezTo>
                  <a:cubicBezTo>
                    <a:pt x="671" y="6391"/>
                    <a:pt x="2003" y="7876"/>
                    <a:pt x="3408" y="7876"/>
                  </a:cubicBezTo>
                  <a:cubicBezTo>
                    <a:pt x="3513" y="7876"/>
                    <a:pt x="3618" y="7868"/>
                    <a:pt x="3724" y="7851"/>
                  </a:cubicBezTo>
                  <a:cubicBezTo>
                    <a:pt x="5240" y="7607"/>
                    <a:pt x="6189" y="5658"/>
                    <a:pt x="5841" y="3498"/>
                  </a:cubicBezTo>
                  <a:cubicBezTo>
                    <a:pt x="5519" y="1487"/>
                    <a:pt x="4187" y="1"/>
                    <a:pt x="2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2"/>
            <p:cNvSpPr/>
            <p:nvPr/>
          </p:nvSpPr>
          <p:spPr>
            <a:xfrm>
              <a:off x="2363225" y="1081675"/>
              <a:ext cx="584600" cy="637050"/>
            </a:xfrm>
            <a:custGeom>
              <a:avLst/>
              <a:gdLst/>
              <a:ahLst/>
              <a:cxnLst/>
              <a:rect l="l" t="t" r="r" b="b"/>
              <a:pathLst>
                <a:path w="23384" h="25482" extrusionOk="0">
                  <a:moveTo>
                    <a:pt x="9056" y="0"/>
                  </a:moveTo>
                  <a:cubicBezTo>
                    <a:pt x="3086" y="0"/>
                    <a:pt x="2778" y="5222"/>
                    <a:pt x="1499" y="10452"/>
                  </a:cubicBezTo>
                  <a:cubicBezTo>
                    <a:pt x="0" y="16577"/>
                    <a:pt x="3987" y="25028"/>
                    <a:pt x="13983" y="25468"/>
                  </a:cubicBezTo>
                  <a:cubicBezTo>
                    <a:pt x="14180" y="25477"/>
                    <a:pt x="14373" y="25481"/>
                    <a:pt x="14564" y="25481"/>
                  </a:cubicBezTo>
                  <a:cubicBezTo>
                    <a:pt x="20139" y="25481"/>
                    <a:pt x="23384" y="21756"/>
                    <a:pt x="22159" y="12426"/>
                  </a:cubicBezTo>
                  <a:cubicBezTo>
                    <a:pt x="20628" y="749"/>
                    <a:pt x="13357" y="485"/>
                    <a:pt x="12703" y="485"/>
                  </a:cubicBezTo>
                  <a:cubicBezTo>
                    <a:pt x="12672" y="485"/>
                    <a:pt x="12655" y="486"/>
                    <a:pt x="12655" y="486"/>
                  </a:cubicBezTo>
                  <a:cubicBezTo>
                    <a:pt x="11267" y="153"/>
                    <a:pt x="10079" y="0"/>
                    <a:pt x="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2"/>
            <p:cNvSpPr/>
            <p:nvPr/>
          </p:nvSpPr>
          <p:spPr>
            <a:xfrm>
              <a:off x="2099925" y="988850"/>
              <a:ext cx="579700" cy="749625"/>
            </a:xfrm>
            <a:custGeom>
              <a:avLst/>
              <a:gdLst/>
              <a:ahLst/>
              <a:cxnLst/>
              <a:rect l="l" t="t" r="r" b="b"/>
              <a:pathLst>
                <a:path w="23188" h="29985" extrusionOk="0">
                  <a:moveTo>
                    <a:pt x="18331" y="1"/>
                  </a:moveTo>
                  <a:cubicBezTo>
                    <a:pt x="14386" y="1"/>
                    <a:pt x="9657" y="3774"/>
                    <a:pt x="9724" y="6334"/>
                  </a:cubicBezTo>
                  <a:cubicBezTo>
                    <a:pt x="9828" y="10294"/>
                    <a:pt x="10775" y="14930"/>
                    <a:pt x="5388" y="17949"/>
                  </a:cubicBezTo>
                  <a:cubicBezTo>
                    <a:pt x="1" y="20967"/>
                    <a:pt x="2545" y="29664"/>
                    <a:pt x="5982" y="29936"/>
                  </a:cubicBezTo>
                  <a:cubicBezTo>
                    <a:pt x="6387" y="29968"/>
                    <a:pt x="6743" y="29984"/>
                    <a:pt x="7049" y="29984"/>
                  </a:cubicBezTo>
                  <a:cubicBezTo>
                    <a:pt x="9334" y="29984"/>
                    <a:pt x="8877" y="29101"/>
                    <a:pt x="6330" y="27608"/>
                  </a:cubicBezTo>
                  <a:cubicBezTo>
                    <a:pt x="3441" y="25915"/>
                    <a:pt x="2153" y="19363"/>
                    <a:pt x="9292" y="18378"/>
                  </a:cubicBezTo>
                  <a:cubicBezTo>
                    <a:pt x="16431" y="17392"/>
                    <a:pt x="14605" y="15029"/>
                    <a:pt x="15400" y="10436"/>
                  </a:cubicBezTo>
                  <a:cubicBezTo>
                    <a:pt x="16196" y="5844"/>
                    <a:pt x="23187" y="4199"/>
                    <a:pt x="23187" y="4199"/>
                  </a:cubicBezTo>
                  <a:cubicBezTo>
                    <a:pt x="22411" y="1129"/>
                    <a:pt x="20488" y="1"/>
                    <a:pt x="18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2"/>
            <p:cNvSpPr/>
            <p:nvPr/>
          </p:nvSpPr>
          <p:spPr>
            <a:xfrm>
              <a:off x="2390200" y="1384525"/>
              <a:ext cx="78475" cy="113100"/>
            </a:xfrm>
            <a:custGeom>
              <a:avLst/>
              <a:gdLst/>
              <a:ahLst/>
              <a:cxnLst/>
              <a:rect l="l" t="t" r="r" b="b"/>
              <a:pathLst>
                <a:path w="3139" h="4524" extrusionOk="0">
                  <a:moveTo>
                    <a:pt x="2030" y="0"/>
                  </a:moveTo>
                  <a:lnTo>
                    <a:pt x="1" y="1008"/>
                  </a:lnTo>
                  <a:cubicBezTo>
                    <a:pt x="1" y="1008"/>
                    <a:pt x="973" y="4523"/>
                    <a:pt x="1944" y="4523"/>
                  </a:cubicBezTo>
                  <a:cubicBezTo>
                    <a:pt x="2001" y="4523"/>
                    <a:pt x="2058" y="4511"/>
                    <a:pt x="2115" y="4485"/>
                  </a:cubicBezTo>
                  <a:cubicBezTo>
                    <a:pt x="3139" y="4020"/>
                    <a:pt x="2030" y="0"/>
                    <a:pt x="2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2"/>
            <p:cNvSpPr/>
            <p:nvPr/>
          </p:nvSpPr>
          <p:spPr>
            <a:xfrm>
              <a:off x="2483250" y="1076950"/>
              <a:ext cx="257800" cy="359325"/>
            </a:xfrm>
            <a:custGeom>
              <a:avLst/>
              <a:gdLst/>
              <a:ahLst/>
              <a:cxnLst/>
              <a:rect l="l" t="t" r="r" b="b"/>
              <a:pathLst>
                <a:path w="10312" h="14373" extrusionOk="0">
                  <a:moveTo>
                    <a:pt x="9499" y="0"/>
                  </a:moveTo>
                  <a:cubicBezTo>
                    <a:pt x="9474" y="0"/>
                    <a:pt x="9448" y="1"/>
                    <a:pt x="9422" y="1"/>
                  </a:cubicBezTo>
                  <a:cubicBezTo>
                    <a:pt x="8637" y="5"/>
                    <a:pt x="7854" y="89"/>
                    <a:pt x="7085" y="249"/>
                  </a:cubicBezTo>
                  <a:cubicBezTo>
                    <a:pt x="6125" y="441"/>
                    <a:pt x="5003" y="785"/>
                    <a:pt x="3889" y="1444"/>
                  </a:cubicBezTo>
                  <a:cubicBezTo>
                    <a:pt x="3334" y="1775"/>
                    <a:pt x="2785" y="2193"/>
                    <a:pt x="2306" y="2728"/>
                  </a:cubicBezTo>
                  <a:cubicBezTo>
                    <a:pt x="1806" y="3278"/>
                    <a:pt x="1423" y="3924"/>
                    <a:pt x="1182" y="4626"/>
                  </a:cubicBezTo>
                  <a:cubicBezTo>
                    <a:pt x="1122" y="4805"/>
                    <a:pt x="1082" y="4990"/>
                    <a:pt x="1034" y="5172"/>
                  </a:cubicBezTo>
                  <a:lnTo>
                    <a:pt x="945" y="5664"/>
                  </a:lnTo>
                  <a:cubicBezTo>
                    <a:pt x="883" y="5963"/>
                    <a:pt x="851" y="6301"/>
                    <a:pt x="816" y="6640"/>
                  </a:cubicBezTo>
                  <a:cubicBezTo>
                    <a:pt x="746" y="7308"/>
                    <a:pt x="746" y="7935"/>
                    <a:pt x="759" y="8550"/>
                  </a:cubicBezTo>
                  <a:cubicBezTo>
                    <a:pt x="797" y="9766"/>
                    <a:pt x="960" y="10864"/>
                    <a:pt x="1002" y="11751"/>
                  </a:cubicBezTo>
                  <a:cubicBezTo>
                    <a:pt x="1022" y="12144"/>
                    <a:pt x="1000" y="12539"/>
                    <a:pt x="935" y="12928"/>
                  </a:cubicBezTo>
                  <a:cubicBezTo>
                    <a:pt x="848" y="13252"/>
                    <a:pt x="734" y="13539"/>
                    <a:pt x="582" y="13750"/>
                  </a:cubicBezTo>
                  <a:lnTo>
                    <a:pt x="366" y="14030"/>
                  </a:lnTo>
                  <a:lnTo>
                    <a:pt x="168" y="14213"/>
                  </a:lnTo>
                  <a:lnTo>
                    <a:pt x="0" y="14373"/>
                  </a:lnTo>
                  <a:lnTo>
                    <a:pt x="221" y="14299"/>
                  </a:lnTo>
                  <a:lnTo>
                    <a:pt x="490" y="14203"/>
                  </a:lnTo>
                  <a:cubicBezTo>
                    <a:pt x="590" y="14150"/>
                    <a:pt x="701" y="14080"/>
                    <a:pt x="829" y="14000"/>
                  </a:cubicBezTo>
                  <a:cubicBezTo>
                    <a:pt x="965" y="13928"/>
                    <a:pt x="1068" y="13794"/>
                    <a:pt x="1210" y="13669"/>
                  </a:cubicBezTo>
                  <a:cubicBezTo>
                    <a:pt x="1346" y="13539"/>
                    <a:pt x="1442" y="13361"/>
                    <a:pt x="1565" y="13178"/>
                  </a:cubicBezTo>
                  <a:cubicBezTo>
                    <a:pt x="1762" y="12799"/>
                    <a:pt x="1936" y="12333"/>
                    <a:pt x="2017" y="11837"/>
                  </a:cubicBezTo>
                  <a:cubicBezTo>
                    <a:pt x="2113" y="11340"/>
                    <a:pt x="2173" y="10809"/>
                    <a:pt x="2213" y="10265"/>
                  </a:cubicBezTo>
                  <a:cubicBezTo>
                    <a:pt x="2251" y="9730"/>
                    <a:pt x="2290" y="9167"/>
                    <a:pt x="2331" y="8583"/>
                  </a:cubicBezTo>
                  <a:cubicBezTo>
                    <a:pt x="2379" y="8017"/>
                    <a:pt x="2436" y="7422"/>
                    <a:pt x="2521" y="6861"/>
                  </a:cubicBezTo>
                  <a:lnTo>
                    <a:pt x="2586" y="6439"/>
                  </a:lnTo>
                  <a:lnTo>
                    <a:pt x="2673" y="5985"/>
                  </a:lnTo>
                  <a:cubicBezTo>
                    <a:pt x="2732" y="5648"/>
                    <a:pt x="2783" y="5432"/>
                    <a:pt x="2863" y="5186"/>
                  </a:cubicBezTo>
                  <a:cubicBezTo>
                    <a:pt x="3020" y="4705"/>
                    <a:pt x="3282" y="4259"/>
                    <a:pt x="3608" y="3848"/>
                  </a:cubicBezTo>
                  <a:cubicBezTo>
                    <a:pt x="3937" y="3440"/>
                    <a:pt x="4335" y="3072"/>
                    <a:pt x="4762" y="2747"/>
                  </a:cubicBezTo>
                  <a:cubicBezTo>
                    <a:pt x="5620" y="2096"/>
                    <a:pt x="6566" y="1609"/>
                    <a:pt x="7398" y="1213"/>
                  </a:cubicBezTo>
                  <a:cubicBezTo>
                    <a:pt x="8236" y="831"/>
                    <a:pt x="8969" y="543"/>
                    <a:pt x="9486" y="346"/>
                  </a:cubicBezTo>
                  <a:lnTo>
                    <a:pt x="10311" y="42"/>
                  </a:lnTo>
                  <a:cubicBezTo>
                    <a:pt x="10311" y="42"/>
                    <a:pt x="10017" y="0"/>
                    <a:pt x="9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2"/>
            <p:cNvSpPr/>
            <p:nvPr/>
          </p:nvSpPr>
          <p:spPr>
            <a:xfrm>
              <a:off x="1852725" y="502325"/>
              <a:ext cx="592200" cy="1685475"/>
            </a:xfrm>
            <a:custGeom>
              <a:avLst/>
              <a:gdLst/>
              <a:ahLst/>
              <a:cxnLst/>
              <a:rect l="l" t="t" r="r" b="b"/>
              <a:pathLst>
                <a:path w="23688" h="67419" extrusionOk="0">
                  <a:moveTo>
                    <a:pt x="2319" y="0"/>
                  </a:moveTo>
                  <a:cubicBezTo>
                    <a:pt x="2086" y="0"/>
                    <a:pt x="2189" y="1265"/>
                    <a:pt x="3026" y="5069"/>
                  </a:cubicBezTo>
                  <a:cubicBezTo>
                    <a:pt x="3026" y="5069"/>
                    <a:pt x="1441" y="1094"/>
                    <a:pt x="1091" y="1094"/>
                  </a:cubicBezTo>
                  <a:cubicBezTo>
                    <a:pt x="901" y="1094"/>
                    <a:pt x="1075" y="2268"/>
                    <a:pt x="2067" y="5891"/>
                  </a:cubicBezTo>
                  <a:cubicBezTo>
                    <a:pt x="2067" y="5891"/>
                    <a:pt x="605" y="2418"/>
                    <a:pt x="217" y="2418"/>
                  </a:cubicBezTo>
                  <a:cubicBezTo>
                    <a:pt x="0" y="2418"/>
                    <a:pt x="120" y="3507"/>
                    <a:pt x="1021" y="6902"/>
                  </a:cubicBezTo>
                  <a:cubicBezTo>
                    <a:pt x="1021" y="6902"/>
                    <a:pt x="9169" y="46221"/>
                    <a:pt x="16914" y="62261"/>
                  </a:cubicBezTo>
                  <a:cubicBezTo>
                    <a:pt x="18713" y="65988"/>
                    <a:pt x="19967" y="67419"/>
                    <a:pt x="20831" y="67419"/>
                  </a:cubicBezTo>
                  <a:cubicBezTo>
                    <a:pt x="23687" y="67419"/>
                    <a:pt x="22294" y="51805"/>
                    <a:pt x="22294" y="51805"/>
                  </a:cubicBezTo>
                  <a:cubicBezTo>
                    <a:pt x="22294" y="51805"/>
                    <a:pt x="11190" y="24414"/>
                    <a:pt x="6347" y="6843"/>
                  </a:cubicBezTo>
                  <a:cubicBezTo>
                    <a:pt x="6347" y="6843"/>
                    <a:pt x="5519" y="167"/>
                    <a:pt x="4990" y="167"/>
                  </a:cubicBezTo>
                  <a:cubicBezTo>
                    <a:pt x="4762" y="167"/>
                    <a:pt x="4590" y="1413"/>
                    <a:pt x="4564" y="4979"/>
                  </a:cubicBezTo>
                  <a:cubicBezTo>
                    <a:pt x="4564" y="4979"/>
                    <a:pt x="2781" y="0"/>
                    <a:pt x="2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2"/>
            <p:cNvSpPr/>
            <p:nvPr/>
          </p:nvSpPr>
          <p:spPr>
            <a:xfrm>
              <a:off x="1994150" y="598000"/>
              <a:ext cx="64800" cy="188125"/>
            </a:xfrm>
            <a:custGeom>
              <a:avLst/>
              <a:gdLst/>
              <a:ahLst/>
              <a:cxnLst/>
              <a:rect l="l" t="t" r="r" b="b"/>
              <a:pathLst>
                <a:path w="2592" h="7525" extrusionOk="0">
                  <a:moveTo>
                    <a:pt x="2392" y="0"/>
                  </a:moveTo>
                  <a:cubicBezTo>
                    <a:pt x="2091" y="0"/>
                    <a:pt x="1041" y="2259"/>
                    <a:pt x="1041" y="2259"/>
                  </a:cubicBezTo>
                  <a:cubicBezTo>
                    <a:pt x="1041" y="2259"/>
                    <a:pt x="0" y="7524"/>
                    <a:pt x="304" y="7524"/>
                  </a:cubicBezTo>
                  <a:cubicBezTo>
                    <a:pt x="426" y="7524"/>
                    <a:pt x="765" y="6677"/>
                    <a:pt x="1474" y="4303"/>
                  </a:cubicBezTo>
                  <a:cubicBezTo>
                    <a:pt x="2461" y="995"/>
                    <a:pt x="2591" y="0"/>
                    <a:pt x="2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2"/>
            <p:cNvSpPr/>
            <p:nvPr/>
          </p:nvSpPr>
          <p:spPr>
            <a:xfrm>
              <a:off x="2110050" y="1623675"/>
              <a:ext cx="939400" cy="1043450"/>
            </a:xfrm>
            <a:custGeom>
              <a:avLst/>
              <a:gdLst/>
              <a:ahLst/>
              <a:cxnLst/>
              <a:rect l="l" t="t" r="r" b="b"/>
              <a:pathLst>
                <a:path w="37576" h="41738" extrusionOk="0">
                  <a:moveTo>
                    <a:pt x="10212" y="1"/>
                  </a:moveTo>
                  <a:lnTo>
                    <a:pt x="1" y="3714"/>
                  </a:lnTo>
                  <a:cubicBezTo>
                    <a:pt x="3547" y="14822"/>
                    <a:pt x="9550" y="26794"/>
                    <a:pt x="9550" y="26794"/>
                  </a:cubicBezTo>
                  <a:lnTo>
                    <a:pt x="7232" y="39415"/>
                  </a:lnTo>
                  <a:cubicBezTo>
                    <a:pt x="13205" y="41116"/>
                    <a:pt x="18158" y="41738"/>
                    <a:pt x="22209" y="41738"/>
                  </a:cubicBezTo>
                  <a:cubicBezTo>
                    <a:pt x="33237" y="41738"/>
                    <a:pt x="37575" y="37128"/>
                    <a:pt x="37575" y="37128"/>
                  </a:cubicBezTo>
                  <a:lnTo>
                    <a:pt x="34018" y="26288"/>
                  </a:lnTo>
                  <a:cubicBezTo>
                    <a:pt x="34018" y="26288"/>
                    <a:pt x="34807" y="14297"/>
                    <a:pt x="34089" y="9680"/>
                  </a:cubicBezTo>
                  <a:cubicBezTo>
                    <a:pt x="33566" y="6312"/>
                    <a:pt x="27697" y="5856"/>
                    <a:pt x="24558" y="5856"/>
                  </a:cubicBezTo>
                  <a:cubicBezTo>
                    <a:pt x="23393" y="5856"/>
                    <a:pt x="22604" y="5919"/>
                    <a:pt x="22604" y="5919"/>
                  </a:cubicBezTo>
                  <a:cubicBezTo>
                    <a:pt x="21264" y="8155"/>
                    <a:pt x="19759" y="8855"/>
                    <a:pt x="18401" y="8855"/>
                  </a:cubicBezTo>
                  <a:cubicBezTo>
                    <a:pt x="16128" y="8855"/>
                    <a:pt x="14264" y="6896"/>
                    <a:pt x="14264" y="6896"/>
                  </a:cubicBezTo>
                  <a:lnTo>
                    <a:pt x="13065" y="6932"/>
                  </a:lnTo>
                  <a:lnTo>
                    <a:pt x="10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2"/>
            <p:cNvSpPr/>
            <p:nvPr/>
          </p:nvSpPr>
          <p:spPr>
            <a:xfrm>
              <a:off x="2269275" y="2123925"/>
              <a:ext cx="780150" cy="543175"/>
            </a:xfrm>
            <a:custGeom>
              <a:avLst/>
              <a:gdLst/>
              <a:ahLst/>
              <a:cxnLst/>
              <a:rect l="l" t="t" r="r" b="b"/>
              <a:pathLst>
                <a:path w="31206" h="21727" extrusionOk="0">
                  <a:moveTo>
                    <a:pt x="0" y="0"/>
                  </a:moveTo>
                  <a:lnTo>
                    <a:pt x="0" y="0"/>
                  </a:lnTo>
                  <a:cubicBezTo>
                    <a:pt x="1813" y="4055"/>
                    <a:pt x="3181" y="6782"/>
                    <a:pt x="3181" y="6782"/>
                  </a:cubicBezTo>
                  <a:lnTo>
                    <a:pt x="861" y="19404"/>
                  </a:lnTo>
                  <a:cubicBezTo>
                    <a:pt x="6834" y="21104"/>
                    <a:pt x="11787" y="21726"/>
                    <a:pt x="15838" y="21726"/>
                  </a:cubicBezTo>
                  <a:cubicBezTo>
                    <a:pt x="26867" y="21726"/>
                    <a:pt x="31205" y="17117"/>
                    <a:pt x="31205" y="17117"/>
                  </a:cubicBezTo>
                  <a:lnTo>
                    <a:pt x="27951" y="7205"/>
                  </a:lnTo>
                  <a:cubicBezTo>
                    <a:pt x="27851" y="7206"/>
                    <a:pt x="27750" y="7206"/>
                    <a:pt x="27649" y="7206"/>
                  </a:cubicBezTo>
                  <a:cubicBezTo>
                    <a:pt x="24075" y="7206"/>
                    <a:pt x="20481" y="6729"/>
                    <a:pt x="17089" y="5985"/>
                  </a:cubicBezTo>
                  <a:cubicBezTo>
                    <a:pt x="11232" y="4701"/>
                    <a:pt x="5437" y="268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2"/>
            <p:cNvSpPr/>
            <p:nvPr/>
          </p:nvSpPr>
          <p:spPr>
            <a:xfrm>
              <a:off x="2803200" y="1888725"/>
              <a:ext cx="375450" cy="345375"/>
            </a:xfrm>
            <a:custGeom>
              <a:avLst/>
              <a:gdLst/>
              <a:ahLst/>
              <a:cxnLst/>
              <a:rect l="l" t="t" r="r" b="b"/>
              <a:pathLst>
                <a:path w="15018" h="13815" extrusionOk="0">
                  <a:moveTo>
                    <a:pt x="5752" y="1"/>
                  </a:moveTo>
                  <a:cubicBezTo>
                    <a:pt x="5752" y="1"/>
                    <a:pt x="0" y="13815"/>
                    <a:pt x="3819" y="13815"/>
                  </a:cubicBezTo>
                  <a:cubicBezTo>
                    <a:pt x="4439" y="13815"/>
                    <a:pt x="5310" y="13451"/>
                    <a:pt x="6499" y="12606"/>
                  </a:cubicBezTo>
                  <a:cubicBezTo>
                    <a:pt x="15017" y="6552"/>
                    <a:pt x="5752" y="1"/>
                    <a:pt x="5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2"/>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DE7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2"/>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2"/>
            <p:cNvSpPr/>
            <p:nvPr/>
          </p:nvSpPr>
          <p:spPr>
            <a:xfrm>
              <a:off x="1234375" y="1530025"/>
              <a:ext cx="130775" cy="136900"/>
            </a:xfrm>
            <a:custGeom>
              <a:avLst/>
              <a:gdLst/>
              <a:ahLst/>
              <a:cxnLst/>
              <a:rect l="l" t="t" r="r" b="b"/>
              <a:pathLst>
                <a:path w="5231" h="5476" extrusionOk="0">
                  <a:moveTo>
                    <a:pt x="1768" y="0"/>
                  </a:moveTo>
                  <a:cubicBezTo>
                    <a:pt x="1768" y="1"/>
                    <a:pt x="0" y="1475"/>
                    <a:pt x="4026" y="5108"/>
                  </a:cubicBezTo>
                  <a:cubicBezTo>
                    <a:pt x="4309" y="5364"/>
                    <a:pt x="4486" y="5476"/>
                    <a:pt x="4579" y="5476"/>
                  </a:cubicBezTo>
                  <a:cubicBezTo>
                    <a:pt x="5231" y="5476"/>
                    <a:pt x="1768" y="1"/>
                    <a:pt x="1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2"/>
            <p:cNvSpPr/>
            <p:nvPr/>
          </p:nvSpPr>
          <p:spPr>
            <a:xfrm>
              <a:off x="1201600" y="1392475"/>
              <a:ext cx="211750" cy="191875"/>
            </a:xfrm>
            <a:custGeom>
              <a:avLst/>
              <a:gdLst/>
              <a:ahLst/>
              <a:cxnLst/>
              <a:rect l="l" t="t" r="r" b="b"/>
              <a:pathLst>
                <a:path w="8470" h="7675" extrusionOk="0">
                  <a:moveTo>
                    <a:pt x="4203" y="0"/>
                  </a:moveTo>
                  <a:cubicBezTo>
                    <a:pt x="2375" y="0"/>
                    <a:pt x="752" y="1270"/>
                    <a:pt x="400" y="3100"/>
                  </a:cubicBezTo>
                  <a:cubicBezTo>
                    <a:pt x="1" y="5179"/>
                    <a:pt x="1393" y="7194"/>
                    <a:pt x="3511" y="7602"/>
                  </a:cubicBezTo>
                  <a:cubicBezTo>
                    <a:pt x="3764" y="7651"/>
                    <a:pt x="4016" y="7674"/>
                    <a:pt x="4265" y="7674"/>
                  </a:cubicBezTo>
                  <a:cubicBezTo>
                    <a:pt x="6094" y="7674"/>
                    <a:pt x="7717" y="6405"/>
                    <a:pt x="8070" y="4574"/>
                  </a:cubicBezTo>
                  <a:cubicBezTo>
                    <a:pt x="8469" y="2496"/>
                    <a:pt x="7077" y="479"/>
                    <a:pt x="4958" y="73"/>
                  </a:cubicBezTo>
                  <a:cubicBezTo>
                    <a:pt x="4704" y="24"/>
                    <a:pt x="4452" y="0"/>
                    <a:pt x="4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2"/>
            <p:cNvSpPr/>
            <p:nvPr/>
          </p:nvSpPr>
          <p:spPr>
            <a:xfrm>
              <a:off x="1253200" y="1204250"/>
              <a:ext cx="558275" cy="657350"/>
            </a:xfrm>
            <a:custGeom>
              <a:avLst/>
              <a:gdLst/>
              <a:ahLst/>
              <a:cxnLst/>
              <a:rect l="l" t="t" r="r" b="b"/>
              <a:pathLst>
                <a:path w="22331" h="26294" extrusionOk="0">
                  <a:moveTo>
                    <a:pt x="10529" y="1"/>
                  </a:moveTo>
                  <a:cubicBezTo>
                    <a:pt x="6466" y="1"/>
                    <a:pt x="4662" y="3389"/>
                    <a:pt x="2704" y="7346"/>
                  </a:cubicBezTo>
                  <a:cubicBezTo>
                    <a:pt x="0" y="12815"/>
                    <a:pt x="2080" y="23494"/>
                    <a:pt x="11427" y="26014"/>
                  </a:cubicBezTo>
                  <a:cubicBezTo>
                    <a:pt x="12121" y="26201"/>
                    <a:pt x="12795" y="26294"/>
                    <a:pt x="13444" y="26294"/>
                  </a:cubicBezTo>
                  <a:cubicBezTo>
                    <a:pt x="17978" y="26294"/>
                    <a:pt x="21293" y="21783"/>
                    <a:pt x="21799" y="13561"/>
                  </a:cubicBezTo>
                  <a:cubicBezTo>
                    <a:pt x="22330" y="4951"/>
                    <a:pt x="16308" y="1641"/>
                    <a:pt x="16308" y="1641"/>
                  </a:cubicBezTo>
                  <a:cubicBezTo>
                    <a:pt x="13963" y="495"/>
                    <a:pt x="12081" y="1"/>
                    <a:pt x="10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2"/>
            <p:cNvSpPr/>
            <p:nvPr/>
          </p:nvSpPr>
          <p:spPr>
            <a:xfrm>
              <a:off x="1165600" y="1043800"/>
              <a:ext cx="758725" cy="478450"/>
            </a:xfrm>
            <a:custGeom>
              <a:avLst/>
              <a:gdLst/>
              <a:ahLst/>
              <a:cxnLst/>
              <a:rect l="l" t="t" r="r" b="b"/>
              <a:pathLst>
                <a:path w="30349" h="19138" extrusionOk="0">
                  <a:moveTo>
                    <a:pt x="18688" y="1"/>
                  </a:moveTo>
                  <a:cubicBezTo>
                    <a:pt x="18582" y="1"/>
                    <a:pt x="18474" y="1"/>
                    <a:pt x="18366" y="3"/>
                  </a:cubicBezTo>
                  <a:cubicBezTo>
                    <a:pt x="14461" y="71"/>
                    <a:pt x="11683" y="902"/>
                    <a:pt x="9719" y="1961"/>
                  </a:cubicBezTo>
                  <a:lnTo>
                    <a:pt x="9719" y="1961"/>
                  </a:lnTo>
                  <a:cubicBezTo>
                    <a:pt x="9328" y="1777"/>
                    <a:pt x="8834" y="1663"/>
                    <a:pt x="8211" y="1663"/>
                  </a:cubicBezTo>
                  <a:cubicBezTo>
                    <a:pt x="7871" y="1663"/>
                    <a:pt x="7493" y="1697"/>
                    <a:pt x="7072" y="1771"/>
                  </a:cubicBezTo>
                  <a:cubicBezTo>
                    <a:pt x="2652" y="2557"/>
                    <a:pt x="1" y="9333"/>
                    <a:pt x="2358" y="15522"/>
                  </a:cubicBezTo>
                  <a:cubicBezTo>
                    <a:pt x="2358" y="15522"/>
                    <a:pt x="3835" y="14208"/>
                    <a:pt x="5139" y="14208"/>
                  </a:cubicBezTo>
                  <a:cubicBezTo>
                    <a:pt x="5261" y="14208"/>
                    <a:pt x="5382" y="14220"/>
                    <a:pt x="5500" y="14245"/>
                  </a:cubicBezTo>
                  <a:cubicBezTo>
                    <a:pt x="5500" y="14245"/>
                    <a:pt x="6875" y="16013"/>
                    <a:pt x="5894" y="19058"/>
                  </a:cubicBezTo>
                  <a:cubicBezTo>
                    <a:pt x="5894" y="19058"/>
                    <a:pt x="6078" y="19137"/>
                    <a:pt x="6351" y="19137"/>
                  </a:cubicBezTo>
                  <a:cubicBezTo>
                    <a:pt x="7170" y="19137"/>
                    <a:pt x="8791" y="18419"/>
                    <a:pt x="8643" y="12673"/>
                  </a:cubicBezTo>
                  <a:cubicBezTo>
                    <a:pt x="8643" y="12673"/>
                    <a:pt x="11198" y="11888"/>
                    <a:pt x="11492" y="9333"/>
                  </a:cubicBezTo>
                  <a:cubicBezTo>
                    <a:pt x="11492" y="9333"/>
                    <a:pt x="13947" y="13852"/>
                    <a:pt x="19055" y="14834"/>
                  </a:cubicBezTo>
                  <a:lnTo>
                    <a:pt x="17679" y="11690"/>
                  </a:lnTo>
                  <a:lnTo>
                    <a:pt x="17679" y="11690"/>
                  </a:lnTo>
                  <a:cubicBezTo>
                    <a:pt x="17679" y="11690"/>
                    <a:pt x="22491" y="15030"/>
                    <a:pt x="27993" y="15718"/>
                  </a:cubicBezTo>
                  <a:cubicBezTo>
                    <a:pt x="27993" y="15718"/>
                    <a:pt x="29879" y="9040"/>
                    <a:pt x="25480" y="4670"/>
                  </a:cubicBezTo>
                  <a:lnTo>
                    <a:pt x="25480" y="4670"/>
                  </a:lnTo>
                  <a:cubicBezTo>
                    <a:pt x="27330" y="6104"/>
                    <a:pt x="29584" y="8120"/>
                    <a:pt x="30349" y="9922"/>
                  </a:cubicBezTo>
                  <a:cubicBezTo>
                    <a:pt x="30349" y="9922"/>
                    <a:pt x="29674" y="1"/>
                    <a:pt x="18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2"/>
            <p:cNvSpPr/>
            <p:nvPr/>
          </p:nvSpPr>
          <p:spPr>
            <a:xfrm>
              <a:off x="1484575" y="2389175"/>
              <a:ext cx="445450" cy="466925"/>
            </a:xfrm>
            <a:custGeom>
              <a:avLst/>
              <a:gdLst/>
              <a:ahLst/>
              <a:cxnLst/>
              <a:rect l="l" t="t" r="r" b="b"/>
              <a:pathLst>
                <a:path w="17818" h="18677" extrusionOk="0">
                  <a:moveTo>
                    <a:pt x="1303" y="0"/>
                  </a:moveTo>
                  <a:cubicBezTo>
                    <a:pt x="1269" y="0"/>
                    <a:pt x="1245" y="17"/>
                    <a:pt x="1232" y="52"/>
                  </a:cubicBezTo>
                  <a:cubicBezTo>
                    <a:pt x="1" y="3385"/>
                    <a:pt x="2256" y="18677"/>
                    <a:pt x="4946" y="18677"/>
                  </a:cubicBezTo>
                  <a:cubicBezTo>
                    <a:pt x="5048" y="18677"/>
                    <a:pt x="5151" y="18655"/>
                    <a:pt x="5255" y="18609"/>
                  </a:cubicBezTo>
                  <a:cubicBezTo>
                    <a:pt x="17133" y="13345"/>
                    <a:pt x="17818" y="190"/>
                    <a:pt x="17818" y="189"/>
                  </a:cubicBezTo>
                  <a:lnTo>
                    <a:pt x="17818" y="189"/>
                  </a:lnTo>
                  <a:lnTo>
                    <a:pt x="10724" y="2690"/>
                  </a:lnTo>
                  <a:cubicBezTo>
                    <a:pt x="10724" y="2690"/>
                    <a:pt x="9359" y="4778"/>
                    <a:pt x="8109" y="7462"/>
                  </a:cubicBezTo>
                  <a:cubicBezTo>
                    <a:pt x="8095" y="7492"/>
                    <a:pt x="8072" y="7506"/>
                    <a:pt x="8039" y="7506"/>
                  </a:cubicBezTo>
                  <a:cubicBezTo>
                    <a:pt x="7304" y="7506"/>
                    <a:pt x="2027"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2"/>
            <p:cNvSpPr/>
            <p:nvPr/>
          </p:nvSpPr>
          <p:spPr>
            <a:xfrm>
              <a:off x="1484575" y="2389175"/>
              <a:ext cx="345550" cy="466925"/>
            </a:xfrm>
            <a:custGeom>
              <a:avLst/>
              <a:gdLst/>
              <a:ahLst/>
              <a:cxnLst/>
              <a:rect l="l" t="t" r="r" b="b"/>
              <a:pathLst>
                <a:path w="13822" h="18677" extrusionOk="0">
                  <a:moveTo>
                    <a:pt x="1304" y="0"/>
                  </a:moveTo>
                  <a:cubicBezTo>
                    <a:pt x="1270" y="0"/>
                    <a:pt x="1246" y="17"/>
                    <a:pt x="1233" y="52"/>
                  </a:cubicBezTo>
                  <a:cubicBezTo>
                    <a:pt x="1" y="3385"/>
                    <a:pt x="2256" y="18677"/>
                    <a:pt x="4947" y="18677"/>
                  </a:cubicBezTo>
                  <a:cubicBezTo>
                    <a:pt x="5049" y="18677"/>
                    <a:pt x="5153" y="18655"/>
                    <a:pt x="5256" y="18609"/>
                  </a:cubicBezTo>
                  <a:cubicBezTo>
                    <a:pt x="9240" y="16844"/>
                    <a:pt x="11960" y="14190"/>
                    <a:pt x="13821" y="11444"/>
                  </a:cubicBezTo>
                  <a:cubicBezTo>
                    <a:pt x="13450" y="10563"/>
                    <a:pt x="13105" y="9724"/>
                    <a:pt x="12871" y="8960"/>
                  </a:cubicBezTo>
                  <a:cubicBezTo>
                    <a:pt x="12217" y="6834"/>
                    <a:pt x="11709" y="4644"/>
                    <a:pt x="11465" y="2430"/>
                  </a:cubicBezTo>
                  <a:lnTo>
                    <a:pt x="10725" y="2690"/>
                  </a:lnTo>
                  <a:cubicBezTo>
                    <a:pt x="10725" y="2690"/>
                    <a:pt x="9361" y="4778"/>
                    <a:pt x="8111" y="7463"/>
                  </a:cubicBezTo>
                  <a:cubicBezTo>
                    <a:pt x="8097" y="7493"/>
                    <a:pt x="8073" y="7507"/>
                    <a:pt x="8041" y="7507"/>
                  </a:cubicBezTo>
                  <a:cubicBezTo>
                    <a:pt x="7305" y="7507"/>
                    <a:pt x="2028" y="0"/>
                    <a:pt x="1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2"/>
            <p:cNvSpPr/>
            <p:nvPr/>
          </p:nvSpPr>
          <p:spPr>
            <a:xfrm>
              <a:off x="905075" y="5023500"/>
              <a:ext cx="344375" cy="223725"/>
            </a:xfrm>
            <a:custGeom>
              <a:avLst/>
              <a:gdLst/>
              <a:ahLst/>
              <a:cxnLst/>
              <a:rect l="l" t="t" r="r" b="b"/>
              <a:pathLst>
                <a:path w="13775" h="8949" extrusionOk="0">
                  <a:moveTo>
                    <a:pt x="7304" y="1"/>
                  </a:moveTo>
                  <a:lnTo>
                    <a:pt x="7757" y="5319"/>
                  </a:lnTo>
                  <a:cubicBezTo>
                    <a:pt x="7757" y="5319"/>
                    <a:pt x="1" y="6781"/>
                    <a:pt x="149" y="8171"/>
                  </a:cubicBezTo>
                  <a:cubicBezTo>
                    <a:pt x="213" y="8778"/>
                    <a:pt x="2823" y="8949"/>
                    <a:pt x="5742" y="8949"/>
                  </a:cubicBezTo>
                  <a:cubicBezTo>
                    <a:pt x="9502" y="8949"/>
                    <a:pt x="13775" y="8665"/>
                    <a:pt x="13775" y="8665"/>
                  </a:cubicBezTo>
                  <a:lnTo>
                    <a:pt x="13266" y="1653"/>
                  </a:lnTo>
                  <a:lnTo>
                    <a:pt x="7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2"/>
            <p:cNvSpPr/>
            <p:nvPr/>
          </p:nvSpPr>
          <p:spPr>
            <a:xfrm>
              <a:off x="908625" y="5174900"/>
              <a:ext cx="340825" cy="72300"/>
            </a:xfrm>
            <a:custGeom>
              <a:avLst/>
              <a:gdLst/>
              <a:ahLst/>
              <a:cxnLst/>
              <a:rect l="l" t="t" r="r" b="b"/>
              <a:pathLst>
                <a:path w="13633" h="2892" extrusionOk="0">
                  <a:moveTo>
                    <a:pt x="4370" y="0"/>
                  </a:moveTo>
                  <a:cubicBezTo>
                    <a:pt x="2768" y="421"/>
                    <a:pt x="1033" y="980"/>
                    <a:pt x="330" y="1562"/>
                  </a:cubicBezTo>
                  <a:lnTo>
                    <a:pt x="328" y="1562"/>
                  </a:lnTo>
                  <a:cubicBezTo>
                    <a:pt x="277" y="1604"/>
                    <a:pt x="227" y="1650"/>
                    <a:pt x="182" y="1698"/>
                  </a:cubicBezTo>
                  <a:lnTo>
                    <a:pt x="181" y="1699"/>
                  </a:lnTo>
                  <a:cubicBezTo>
                    <a:pt x="143" y="1742"/>
                    <a:pt x="108" y="1787"/>
                    <a:pt x="78" y="1835"/>
                  </a:cubicBezTo>
                  <a:cubicBezTo>
                    <a:pt x="71" y="1846"/>
                    <a:pt x="70" y="1856"/>
                    <a:pt x="64" y="1866"/>
                  </a:cubicBezTo>
                  <a:cubicBezTo>
                    <a:pt x="45" y="1900"/>
                    <a:pt x="29" y="1936"/>
                    <a:pt x="17" y="1973"/>
                  </a:cubicBezTo>
                  <a:cubicBezTo>
                    <a:pt x="5" y="2018"/>
                    <a:pt x="1" y="2066"/>
                    <a:pt x="5" y="2113"/>
                  </a:cubicBezTo>
                  <a:cubicBezTo>
                    <a:pt x="11" y="2151"/>
                    <a:pt x="24" y="2186"/>
                    <a:pt x="46" y="2218"/>
                  </a:cubicBezTo>
                  <a:cubicBezTo>
                    <a:pt x="49" y="2221"/>
                    <a:pt x="50" y="2226"/>
                    <a:pt x="53" y="2230"/>
                  </a:cubicBezTo>
                  <a:cubicBezTo>
                    <a:pt x="80" y="2264"/>
                    <a:pt x="110" y="2294"/>
                    <a:pt x="146" y="2321"/>
                  </a:cubicBezTo>
                  <a:cubicBezTo>
                    <a:pt x="153" y="2325"/>
                    <a:pt x="159" y="2331"/>
                    <a:pt x="165" y="2335"/>
                  </a:cubicBezTo>
                  <a:cubicBezTo>
                    <a:pt x="210" y="2365"/>
                    <a:pt x="257" y="2392"/>
                    <a:pt x="305" y="2414"/>
                  </a:cubicBezTo>
                  <a:lnTo>
                    <a:pt x="334" y="2428"/>
                  </a:lnTo>
                  <a:cubicBezTo>
                    <a:pt x="396" y="2455"/>
                    <a:pt x="458" y="2479"/>
                    <a:pt x="523" y="2499"/>
                  </a:cubicBezTo>
                  <a:lnTo>
                    <a:pt x="554" y="2509"/>
                  </a:lnTo>
                  <a:cubicBezTo>
                    <a:pt x="627" y="2533"/>
                    <a:pt x="707" y="2555"/>
                    <a:pt x="793" y="2575"/>
                  </a:cubicBezTo>
                  <a:lnTo>
                    <a:pt x="811" y="2580"/>
                  </a:lnTo>
                  <a:cubicBezTo>
                    <a:pt x="899" y="2600"/>
                    <a:pt x="995" y="2619"/>
                    <a:pt x="1096" y="2638"/>
                  </a:cubicBezTo>
                  <a:lnTo>
                    <a:pt x="1114" y="2642"/>
                  </a:lnTo>
                  <a:cubicBezTo>
                    <a:pt x="1216" y="2660"/>
                    <a:pt x="1324" y="2676"/>
                    <a:pt x="1435" y="2692"/>
                  </a:cubicBezTo>
                  <a:lnTo>
                    <a:pt x="1481" y="2700"/>
                  </a:lnTo>
                  <a:cubicBezTo>
                    <a:pt x="1590" y="2714"/>
                    <a:pt x="1706" y="2727"/>
                    <a:pt x="1826" y="2740"/>
                  </a:cubicBezTo>
                  <a:lnTo>
                    <a:pt x="1884" y="2748"/>
                  </a:lnTo>
                  <a:cubicBezTo>
                    <a:pt x="2004" y="2759"/>
                    <a:pt x="2130" y="2771"/>
                    <a:pt x="2259" y="2783"/>
                  </a:cubicBezTo>
                  <a:lnTo>
                    <a:pt x="2319" y="2787"/>
                  </a:lnTo>
                  <a:cubicBezTo>
                    <a:pt x="2452" y="2797"/>
                    <a:pt x="2589" y="2808"/>
                    <a:pt x="2731" y="2817"/>
                  </a:cubicBezTo>
                  <a:lnTo>
                    <a:pt x="2768" y="2819"/>
                  </a:lnTo>
                  <a:cubicBezTo>
                    <a:pt x="3067" y="2837"/>
                    <a:pt x="3383" y="2852"/>
                    <a:pt x="3712" y="2865"/>
                  </a:cubicBezTo>
                  <a:lnTo>
                    <a:pt x="3755" y="2866"/>
                  </a:lnTo>
                  <a:cubicBezTo>
                    <a:pt x="3913" y="2871"/>
                    <a:pt x="4073" y="2875"/>
                    <a:pt x="4236" y="2879"/>
                  </a:cubicBezTo>
                  <a:lnTo>
                    <a:pt x="4299" y="2879"/>
                  </a:lnTo>
                  <a:cubicBezTo>
                    <a:pt x="4459" y="2884"/>
                    <a:pt x="4623" y="2887"/>
                    <a:pt x="4788" y="2888"/>
                  </a:cubicBezTo>
                  <a:lnTo>
                    <a:pt x="4853" y="2888"/>
                  </a:lnTo>
                  <a:cubicBezTo>
                    <a:pt x="5021" y="2890"/>
                    <a:pt x="5189" y="2891"/>
                    <a:pt x="5360" y="2891"/>
                  </a:cubicBezTo>
                  <a:lnTo>
                    <a:pt x="5411" y="2891"/>
                  </a:lnTo>
                  <a:cubicBezTo>
                    <a:pt x="5477" y="2891"/>
                    <a:pt x="5543" y="2891"/>
                    <a:pt x="5608" y="2891"/>
                  </a:cubicBezTo>
                  <a:cubicBezTo>
                    <a:pt x="9367" y="2891"/>
                    <a:pt x="13633" y="2609"/>
                    <a:pt x="13633" y="2609"/>
                  </a:cubicBezTo>
                  <a:lnTo>
                    <a:pt x="13571" y="1774"/>
                  </a:lnTo>
                  <a:cubicBezTo>
                    <a:pt x="12887" y="1817"/>
                    <a:pt x="9068" y="2050"/>
                    <a:pt x="5665" y="2050"/>
                  </a:cubicBezTo>
                  <a:cubicBezTo>
                    <a:pt x="5644" y="2050"/>
                    <a:pt x="5623" y="2050"/>
                    <a:pt x="5602" y="2050"/>
                  </a:cubicBezTo>
                  <a:cubicBezTo>
                    <a:pt x="5262" y="1326"/>
                    <a:pt x="4850" y="639"/>
                    <a:pt x="4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2"/>
            <p:cNvSpPr/>
            <p:nvPr/>
          </p:nvSpPr>
          <p:spPr>
            <a:xfrm>
              <a:off x="1170350" y="5148775"/>
              <a:ext cx="52275" cy="49800"/>
            </a:xfrm>
            <a:custGeom>
              <a:avLst/>
              <a:gdLst/>
              <a:ahLst/>
              <a:cxnLst/>
              <a:rect l="l" t="t" r="r" b="b"/>
              <a:pathLst>
                <a:path w="2091" h="1992" extrusionOk="0">
                  <a:moveTo>
                    <a:pt x="1016" y="1"/>
                  </a:moveTo>
                  <a:cubicBezTo>
                    <a:pt x="494" y="1"/>
                    <a:pt x="55" y="408"/>
                    <a:pt x="24" y="937"/>
                  </a:cubicBezTo>
                  <a:cubicBezTo>
                    <a:pt x="1" y="1339"/>
                    <a:pt x="221" y="1716"/>
                    <a:pt x="583" y="1892"/>
                  </a:cubicBezTo>
                  <a:cubicBezTo>
                    <a:pt x="721" y="1959"/>
                    <a:pt x="869" y="1991"/>
                    <a:pt x="1017" y="1991"/>
                  </a:cubicBezTo>
                  <a:cubicBezTo>
                    <a:pt x="1256" y="1991"/>
                    <a:pt x="1493" y="1905"/>
                    <a:pt x="1679" y="1740"/>
                  </a:cubicBezTo>
                  <a:cubicBezTo>
                    <a:pt x="1979" y="1472"/>
                    <a:pt x="2090" y="1049"/>
                    <a:pt x="1957" y="669"/>
                  </a:cubicBezTo>
                  <a:cubicBezTo>
                    <a:pt x="1826" y="289"/>
                    <a:pt x="1478" y="26"/>
                    <a:pt x="1075" y="2"/>
                  </a:cubicBezTo>
                  <a:cubicBezTo>
                    <a:pt x="1056" y="1"/>
                    <a:pt x="1036"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2"/>
            <p:cNvSpPr/>
            <p:nvPr/>
          </p:nvSpPr>
          <p:spPr>
            <a:xfrm>
              <a:off x="1041950" y="5164425"/>
              <a:ext cx="30350" cy="34100"/>
            </a:xfrm>
            <a:custGeom>
              <a:avLst/>
              <a:gdLst/>
              <a:ahLst/>
              <a:cxnLst/>
              <a:rect l="l" t="t" r="r" b="b"/>
              <a:pathLst>
                <a:path w="1214" h="1364" extrusionOk="0">
                  <a:moveTo>
                    <a:pt x="192" y="1"/>
                  </a:moveTo>
                  <a:cubicBezTo>
                    <a:pt x="155" y="1"/>
                    <a:pt x="118" y="13"/>
                    <a:pt x="87" y="37"/>
                  </a:cubicBezTo>
                  <a:cubicBezTo>
                    <a:pt x="14" y="94"/>
                    <a:pt x="1" y="201"/>
                    <a:pt x="59" y="274"/>
                  </a:cubicBezTo>
                  <a:lnTo>
                    <a:pt x="861" y="1299"/>
                  </a:lnTo>
                  <a:cubicBezTo>
                    <a:pt x="893" y="1340"/>
                    <a:pt x="943" y="1364"/>
                    <a:pt x="994" y="1364"/>
                  </a:cubicBezTo>
                  <a:cubicBezTo>
                    <a:pt x="1134" y="1364"/>
                    <a:pt x="1213" y="1201"/>
                    <a:pt x="1127" y="1092"/>
                  </a:cubicBezTo>
                  <a:lnTo>
                    <a:pt x="324" y="65"/>
                  </a:lnTo>
                  <a:cubicBezTo>
                    <a:pt x="291" y="23"/>
                    <a:pt x="242"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2"/>
            <p:cNvSpPr/>
            <p:nvPr/>
          </p:nvSpPr>
          <p:spPr>
            <a:xfrm>
              <a:off x="1068600" y="5156975"/>
              <a:ext cx="30300" cy="34100"/>
            </a:xfrm>
            <a:custGeom>
              <a:avLst/>
              <a:gdLst/>
              <a:ahLst/>
              <a:cxnLst/>
              <a:rect l="l" t="t" r="r" b="b"/>
              <a:pathLst>
                <a:path w="1212" h="1364" extrusionOk="0">
                  <a:moveTo>
                    <a:pt x="191" y="0"/>
                  </a:moveTo>
                  <a:cubicBezTo>
                    <a:pt x="155" y="0"/>
                    <a:pt x="118" y="12"/>
                    <a:pt x="87" y="37"/>
                  </a:cubicBezTo>
                  <a:cubicBezTo>
                    <a:pt x="13" y="94"/>
                    <a:pt x="1" y="201"/>
                    <a:pt x="58" y="274"/>
                  </a:cubicBezTo>
                  <a:lnTo>
                    <a:pt x="861" y="1299"/>
                  </a:lnTo>
                  <a:cubicBezTo>
                    <a:pt x="893" y="1340"/>
                    <a:pt x="941" y="1363"/>
                    <a:pt x="994" y="1363"/>
                  </a:cubicBezTo>
                  <a:cubicBezTo>
                    <a:pt x="1134" y="1363"/>
                    <a:pt x="1212" y="1201"/>
                    <a:pt x="1126" y="1091"/>
                  </a:cubicBezTo>
                  <a:lnTo>
                    <a:pt x="324" y="65"/>
                  </a:lnTo>
                  <a:cubicBezTo>
                    <a:pt x="290" y="23"/>
                    <a:pt x="241"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2"/>
            <p:cNvSpPr/>
            <p:nvPr/>
          </p:nvSpPr>
          <p:spPr>
            <a:xfrm>
              <a:off x="1093550" y="5152000"/>
              <a:ext cx="30325" cy="34100"/>
            </a:xfrm>
            <a:custGeom>
              <a:avLst/>
              <a:gdLst/>
              <a:ahLst/>
              <a:cxnLst/>
              <a:rect l="l" t="t" r="r" b="b"/>
              <a:pathLst>
                <a:path w="1213" h="1364" extrusionOk="0">
                  <a:moveTo>
                    <a:pt x="191" y="1"/>
                  </a:moveTo>
                  <a:cubicBezTo>
                    <a:pt x="154" y="1"/>
                    <a:pt x="117" y="12"/>
                    <a:pt x="87" y="37"/>
                  </a:cubicBezTo>
                  <a:cubicBezTo>
                    <a:pt x="13" y="94"/>
                    <a:pt x="0" y="201"/>
                    <a:pt x="57" y="274"/>
                  </a:cubicBezTo>
                  <a:lnTo>
                    <a:pt x="860" y="1299"/>
                  </a:lnTo>
                  <a:cubicBezTo>
                    <a:pt x="892" y="1340"/>
                    <a:pt x="941" y="1364"/>
                    <a:pt x="993" y="1364"/>
                  </a:cubicBezTo>
                  <a:cubicBezTo>
                    <a:pt x="1134" y="1364"/>
                    <a:pt x="1213" y="1201"/>
                    <a:pt x="1126" y="1090"/>
                  </a:cubicBezTo>
                  <a:lnTo>
                    <a:pt x="323" y="65"/>
                  </a:lnTo>
                  <a:cubicBezTo>
                    <a:pt x="290" y="23"/>
                    <a:pt x="240"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2"/>
            <p:cNvSpPr/>
            <p:nvPr/>
          </p:nvSpPr>
          <p:spPr>
            <a:xfrm>
              <a:off x="1550350" y="5033600"/>
              <a:ext cx="342525" cy="223650"/>
            </a:xfrm>
            <a:custGeom>
              <a:avLst/>
              <a:gdLst/>
              <a:ahLst/>
              <a:cxnLst/>
              <a:rect l="l" t="t" r="r" b="b"/>
              <a:pathLst>
                <a:path w="13701" h="8946" extrusionOk="0">
                  <a:moveTo>
                    <a:pt x="6171" y="0"/>
                  </a:moveTo>
                  <a:lnTo>
                    <a:pt x="268" y="1857"/>
                  </a:lnTo>
                  <a:lnTo>
                    <a:pt x="0" y="8882"/>
                  </a:lnTo>
                  <a:cubicBezTo>
                    <a:pt x="0" y="8882"/>
                    <a:pt x="1982" y="8946"/>
                    <a:pt x="4433" y="8946"/>
                  </a:cubicBezTo>
                  <a:cubicBezTo>
                    <a:pt x="8379" y="8946"/>
                    <a:pt x="13539" y="8781"/>
                    <a:pt x="13600" y="7922"/>
                  </a:cubicBezTo>
                  <a:cubicBezTo>
                    <a:pt x="13701" y="6528"/>
                    <a:pt x="5899" y="5332"/>
                    <a:pt x="5899" y="5332"/>
                  </a:cubicBezTo>
                  <a:lnTo>
                    <a:pt x="6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2"/>
            <p:cNvSpPr/>
            <p:nvPr/>
          </p:nvSpPr>
          <p:spPr>
            <a:xfrm>
              <a:off x="1550350" y="5182525"/>
              <a:ext cx="340075" cy="74700"/>
            </a:xfrm>
            <a:custGeom>
              <a:avLst/>
              <a:gdLst/>
              <a:ahLst/>
              <a:cxnLst/>
              <a:rect l="l" t="t" r="r" b="b"/>
              <a:pathLst>
                <a:path w="13603" h="2988" extrusionOk="0">
                  <a:moveTo>
                    <a:pt x="9166" y="1"/>
                  </a:moveTo>
                  <a:cubicBezTo>
                    <a:pt x="8708" y="656"/>
                    <a:pt x="8321" y="1358"/>
                    <a:pt x="8007" y="2092"/>
                  </a:cubicBezTo>
                  <a:cubicBezTo>
                    <a:pt x="6787" y="2135"/>
                    <a:pt x="5510" y="2149"/>
                    <a:pt x="4340" y="2149"/>
                  </a:cubicBezTo>
                  <a:cubicBezTo>
                    <a:pt x="2233" y="2149"/>
                    <a:pt x="475" y="2102"/>
                    <a:pt x="31" y="2089"/>
                  </a:cubicBezTo>
                  <a:lnTo>
                    <a:pt x="0" y="2924"/>
                  </a:lnTo>
                  <a:cubicBezTo>
                    <a:pt x="0" y="2924"/>
                    <a:pt x="1993" y="2988"/>
                    <a:pt x="4453" y="2988"/>
                  </a:cubicBezTo>
                  <a:cubicBezTo>
                    <a:pt x="5658" y="2988"/>
                    <a:pt x="6975" y="2972"/>
                    <a:pt x="8224" y="2927"/>
                  </a:cubicBezTo>
                  <a:lnTo>
                    <a:pt x="8277" y="2924"/>
                  </a:lnTo>
                  <a:cubicBezTo>
                    <a:pt x="8447" y="2918"/>
                    <a:pt x="8615" y="2911"/>
                    <a:pt x="8783" y="2903"/>
                  </a:cubicBezTo>
                  <a:lnTo>
                    <a:pt x="8847" y="2900"/>
                  </a:lnTo>
                  <a:cubicBezTo>
                    <a:pt x="9013" y="2893"/>
                    <a:pt x="9175" y="2884"/>
                    <a:pt x="9337" y="2876"/>
                  </a:cubicBezTo>
                  <a:lnTo>
                    <a:pt x="9399" y="2873"/>
                  </a:lnTo>
                  <a:cubicBezTo>
                    <a:pt x="9562" y="2862"/>
                    <a:pt x="9722" y="2852"/>
                    <a:pt x="9880" y="2842"/>
                  </a:cubicBezTo>
                  <a:lnTo>
                    <a:pt x="9922" y="2839"/>
                  </a:lnTo>
                  <a:cubicBezTo>
                    <a:pt x="10250" y="2817"/>
                    <a:pt x="10566" y="2792"/>
                    <a:pt x="10864" y="2762"/>
                  </a:cubicBezTo>
                  <a:lnTo>
                    <a:pt x="10901" y="2759"/>
                  </a:lnTo>
                  <a:cubicBezTo>
                    <a:pt x="11041" y="2745"/>
                    <a:pt x="11178" y="2731"/>
                    <a:pt x="11311" y="2715"/>
                  </a:cubicBezTo>
                  <a:lnTo>
                    <a:pt x="11370" y="2709"/>
                  </a:lnTo>
                  <a:cubicBezTo>
                    <a:pt x="11499" y="2693"/>
                    <a:pt x="11623" y="2677"/>
                    <a:pt x="11743" y="2661"/>
                  </a:cubicBezTo>
                  <a:lnTo>
                    <a:pt x="11801" y="2652"/>
                  </a:lnTo>
                  <a:cubicBezTo>
                    <a:pt x="11920" y="2634"/>
                    <a:pt x="12035" y="2617"/>
                    <a:pt x="12145" y="2598"/>
                  </a:cubicBezTo>
                  <a:lnTo>
                    <a:pt x="12189" y="2590"/>
                  </a:lnTo>
                  <a:cubicBezTo>
                    <a:pt x="12301" y="2570"/>
                    <a:pt x="12408" y="2550"/>
                    <a:pt x="12509" y="2529"/>
                  </a:cubicBezTo>
                  <a:lnTo>
                    <a:pt x="12527" y="2525"/>
                  </a:lnTo>
                  <a:cubicBezTo>
                    <a:pt x="12629" y="2503"/>
                    <a:pt x="12723" y="2479"/>
                    <a:pt x="12810" y="2456"/>
                  </a:cubicBezTo>
                  <a:lnTo>
                    <a:pt x="12828" y="2452"/>
                  </a:lnTo>
                  <a:cubicBezTo>
                    <a:pt x="12913" y="2428"/>
                    <a:pt x="12992" y="2403"/>
                    <a:pt x="13065" y="2377"/>
                  </a:cubicBezTo>
                  <a:cubicBezTo>
                    <a:pt x="13075" y="2374"/>
                    <a:pt x="13085" y="2370"/>
                    <a:pt x="13095" y="2367"/>
                  </a:cubicBezTo>
                  <a:cubicBezTo>
                    <a:pt x="13160" y="2343"/>
                    <a:pt x="13221" y="2317"/>
                    <a:pt x="13281" y="2288"/>
                  </a:cubicBezTo>
                  <a:lnTo>
                    <a:pt x="13309" y="2275"/>
                  </a:lnTo>
                  <a:cubicBezTo>
                    <a:pt x="13359" y="2250"/>
                    <a:pt x="13404" y="2221"/>
                    <a:pt x="13448" y="2190"/>
                  </a:cubicBezTo>
                  <a:cubicBezTo>
                    <a:pt x="13454" y="2184"/>
                    <a:pt x="13460" y="2180"/>
                    <a:pt x="13465" y="2175"/>
                  </a:cubicBezTo>
                  <a:cubicBezTo>
                    <a:pt x="13501" y="2147"/>
                    <a:pt x="13531" y="2117"/>
                    <a:pt x="13556" y="2082"/>
                  </a:cubicBezTo>
                  <a:cubicBezTo>
                    <a:pt x="13558" y="2077"/>
                    <a:pt x="13559" y="2073"/>
                    <a:pt x="13562" y="2070"/>
                  </a:cubicBezTo>
                  <a:cubicBezTo>
                    <a:pt x="13582" y="2038"/>
                    <a:pt x="13596" y="2001"/>
                    <a:pt x="13600" y="1963"/>
                  </a:cubicBezTo>
                  <a:cubicBezTo>
                    <a:pt x="13603" y="1916"/>
                    <a:pt x="13597" y="1868"/>
                    <a:pt x="13582" y="1823"/>
                  </a:cubicBezTo>
                  <a:cubicBezTo>
                    <a:pt x="13571" y="1786"/>
                    <a:pt x="13553" y="1751"/>
                    <a:pt x="13533" y="1719"/>
                  </a:cubicBezTo>
                  <a:cubicBezTo>
                    <a:pt x="13527" y="1709"/>
                    <a:pt x="13524" y="1698"/>
                    <a:pt x="13518" y="1688"/>
                  </a:cubicBezTo>
                  <a:cubicBezTo>
                    <a:pt x="13486" y="1640"/>
                    <a:pt x="13449" y="1596"/>
                    <a:pt x="13410" y="1557"/>
                  </a:cubicBezTo>
                  <a:cubicBezTo>
                    <a:pt x="13410" y="1555"/>
                    <a:pt x="13408" y="1555"/>
                    <a:pt x="13408" y="1555"/>
                  </a:cubicBezTo>
                  <a:cubicBezTo>
                    <a:pt x="13362" y="1507"/>
                    <a:pt x="13312" y="1463"/>
                    <a:pt x="13258" y="1424"/>
                  </a:cubicBezTo>
                  <a:cubicBezTo>
                    <a:pt x="12535" y="866"/>
                    <a:pt x="10782" y="366"/>
                    <a:pt x="9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2"/>
            <p:cNvSpPr/>
            <p:nvPr/>
          </p:nvSpPr>
          <p:spPr>
            <a:xfrm>
              <a:off x="1574875" y="5162500"/>
              <a:ext cx="52525" cy="49825"/>
            </a:xfrm>
            <a:custGeom>
              <a:avLst/>
              <a:gdLst/>
              <a:ahLst/>
              <a:cxnLst/>
              <a:rect l="l" t="t" r="r" b="b"/>
              <a:pathLst>
                <a:path w="2101" h="1993" extrusionOk="0">
                  <a:moveTo>
                    <a:pt x="1073" y="0"/>
                  </a:moveTo>
                  <a:cubicBezTo>
                    <a:pt x="1042" y="0"/>
                    <a:pt x="1010" y="2"/>
                    <a:pt x="979" y="5"/>
                  </a:cubicBezTo>
                  <a:cubicBezTo>
                    <a:pt x="578" y="43"/>
                    <a:pt x="239" y="318"/>
                    <a:pt x="120" y="702"/>
                  </a:cubicBezTo>
                  <a:cubicBezTo>
                    <a:pt x="0" y="1087"/>
                    <a:pt x="125" y="1505"/>
                    <a:pt x="435" y="1762"/>
                  </a:cubicBezTo>
                  <a:cubicBezTo>
                    <a:pt x="617" y="1914"/>
                    <a:pt x="843" y="1992"/>
                    <a:pt x="1071" y="1992"/>
                  </a:cubicBezTo>
                  <a:cubicBezTo>
                    <a:pt x="1229" y="1992"/>
                    <a:pt x="1389" y="1954"/>
                    <a:pt x="1536" y="1876"/>
                  </a:cubicBezTo>
                  <a:cubicBezTo>
                    <a:pt x="1893" y="1688"/>
                    <a:pt x="2100" y="1305"/>
                    <a:pt x="2062" y="904"/>
                  </a:cubicBezTo>
                  <a:cubicBezTo>
                    <a:pt x="2014" y="387"/>
                    <a:pt x="1580" y="0"/>
                    <a:pt x="1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2"/>
            <p:cNvSpPr/>
            <p:nvPr/>
          </p:nvSpPr>
          <p:spPr>
            <a:xfrm>
              <a:off x="1725825" y="5173050"/>
              <a:ext cx="29450" cy="34775"/>
            </a:xfrm>
            <a:custGeom>
              <a:avLst/>
              <a:gdLst/>
              <a:ahLst/>
              <a:cxnLst/>
              <a:rect l="l" t="t" r="r" b="b"/>
              <a:pathLst>
                <a:path w="1178" h="1391" extrusionOk="0">
                  <a:moveTo>
                    <a:pt x="986" y="0"/>
                  </a:moveTo>
                  <a:cubicBezTo>
                    <a:pt x="934" y="0"/>
                    <a:pt x="883" y="25"/>
                    <a:pt x="850" y="70"/>
                  </a:cubicBezTo>
                  <a:lnTo>
                    <a:pt x="82" y="1123"/>
                  </a:lnTo>
                  <a:cubicBezTo>
                    <a:pt x="0" y="1234"/>
                    <a:pt x="81" y="1390"/>
                    <a:pt x="218" y="1390"/>
                  </a:cubicBezTo>
                  <a:cubicBezTo>
                    <a:pt x="272" y="1390"/>
                    <a:pt x="322" y="1365"/>
                    <a:pt x="354" y="1321"/>
                  </a:cubicBezTo>
                  <a:lnTo>
                    <a:pt x="1122" y="269"/>
                  </a:lnTo>
                  <a:cubicBezTo>
                    <a:pt x="1178" y="194"/>
                    <a:pt x="1162" y="89"/>
                    <a:pt x="1086" y="33"/>
                  </a:cubicBezTo>
                  <a:cubicBezTo>
                    <a:pt x="1055" y="11"/>
                    <a:pt x="1020"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2"/>
            <p:cNvSpPr/>
            <p:nvPr/>
          </p:nvSpPr>
          <p:spPr>
            <a:xfrm>
              <a:off x="1699650" y="5166625"/>
              <a:ext cx="28650" cy="34675"/>
            </a:xfrm>
            <a:custGeom>
              <a:avLst/>
              <a:gdLst/>
              <a:ahLst/>
              <a:cxnLst/>
              <a:rect l="l" t="t" r="r" b="b"/>
              <a:pathLst>
                <a:path w="1146" h="1387" extrusionOk="0">
                  <a:moveTo>
                    <a:pt x="955" y="1"/>
                  </a:moveTo>
                  <a:cubicBezTo>
                    <a:pt x="905" y="1"/>
                    <a:pt x="855" y="23"/>
                    <a:pt x="822" y="66"/>
                  </a:cubicBezTo>
                  <a:lnTo>
                    <a:pt x="55" y="1118"/>
                  </a:lnTo>
                  <a:cubicBezTo>
                    <a:pt x="0" y="1194"/>
                    <a:pt x="17" y="1299"/>
                    <a:pt x="91" y="1355"/>
                  </a:cubicBezTo>
                  <a:cubicBezTo>
                    <a:pt x="120" y="1375"/>
                    <a:pt x="155" y="1387"/>
                    <a:pt x="191" y="1387"/>
                  </a:cubicBezTo>
                  <a:cubicBezTo>
                    <a:pt x="245" y="1387"/>
                    <a:pt x="296" y="1361"/>
                    <a:pt x="328" y="1317"/>
                  </a:cubicBezTo>
                  <a:lnTo>
                    <a:pt x="1094" y="265"/>
                  </a:lnTo>
                  <a:cubicBezTo>
                    <a:pt x="1145" y="189"/>
                    <a:pt x="1128" y="87"/>
                    <a:pt x="1055" y="33"/>
                  </a:cubicBezTo>
                  <a:cubicBezTo>
                    <a:pt x="1024" y="11"/>
                    <a:pt x="989"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2"/>
            <p:cNvSpPr/>
            <p:nvPr/>
          </p:nvSpPr>
          <p:spPr>
            <a:xfrm>
              <a:off x="1673875" y="5162500"/>
              <a:ext cx="29350" cy="34675"/>
            </a:xfrm>
            <a:custGeom>
              <a:avLst/>
              <a:gdLst/>
              <a:ahLst/>
              <a:cxnLst/>
              <a:rect l="l" t="t" r="r" b="b"/>
              <a:pathLst>
                <a:path w="1174" h="1387" extrusionOk="0">
                  <a:moveTo>
                    <a:pt x="983" y="1"/>
                  </a:moveTo>
                  <a:cubicBezTo>
                    <a:pt x="932" y="1"/>
                    <a:pt x="882" y="23"/>
                    <a:pt x="849" y="66"/>
                  </a:cubicBezTo>
                  <a:lnTo>
                    <a:pt x="81" y="1119"/>
                  </a:lnTo>
                  <a:cubicBezTo>
                    <a:pt x="0" y="1230"/>
                    <a:pt x="79" y="1387"/>
                    <a:pt x="218" y="1387"/>
                  </a:cubicBezTo>
                  <a:cubicBezTo>
                    <a:pt x="271" y="1387"/>
                    <a:pt x="322" y="1362"/>
                    <a:pt x="353" y="1318"/>
                  </a:cubicBezTo>
                  <a:lnTo>
                    <a:pt x="1121" y="265"/>
                  </a:lnTo>
                  <a:cubicBezTo>
                    <a:pt x="1173" y="190"/>
                    <a:pt x="1156" y="87"/>
                    <a:pt x="1081" y="32"/>
                  </a:cubicBezTo>
                  <a:cubicBezTo>
                    <a:pt x="1052" y="11"/>
                    <a:pt x="1017" y="1"/>
                    <a:pt x="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2"/>
            <p:cNvSpPr/>
            <p:nvPr/>
          </p:nvSpPr>
          <p:spPr>
            <a:xfrm>
              <a:off x="688325" y="2586350"/>
              <a:ext cx="1123075" cy="2503700"/>
            </a:xfrm>
            <a:custGeom>
              <a:avLst/>
              <a:gdLst/>
              <a:ahLst/>
              <a:cxnLst/>
              <a:rect l="l" t="t" r="r" b="b"/>
              <a:pathLst>
                <a:path w="44923" h="100148" extrusionOk="0">
                  <a:moveTo>
                    <a:pt x="12776" y="0"/>
                  </a:moveTo>
                  <a:cubicBezTo>
                    <a:pt x="12776" y="0"/>
                    <a:pt x="3020" y="10236"/>
                    <a:pt x="1511" y="20999"/>
                  </a:cubicBezTo>
                  <a:cubicBezTo>
                    <a:pt x="1" y="31761"/>
                    <a:pt x="15428" y="99132"/>
                    <a:pt x="15428" y="99132"/>
                  </a:cubicBezTo>
                  <a:lnTo>
                    <a:pt x="22705" y="98962"/>
                  </a:lnTo>
                  <a:lnTo>
                    <a:pt x="23875" y="35324"/>
                  </a:lnTo>
                  <a:lnTo>
                    <a:pt x="33681" y="99888"/>
                  </a:lnTo>
                  <a:lnTo>
                    <a:pt x="42123" y="100148"/>
                  </a:lnTo>
                  <a:cubicBezTo>
                    <a:pt x="42123" y="100148"/>
                    <a:pt x="44922" y="28306"/>
                    <a:pt x="39161" y="17516"/>
                  </a:cubicBezTo>
                  <a:cubicBezTo>
                    <a:pt x="36286" y="8781"/>
                    <a:pt x="33945" y="1831"/>
                    <a:pt x="33945" y="1831"/>
                  </a:cubicBezTo>
                  <a:lnTo>
                    <a:pt x="12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2"/>
            <p:cNvSpPr/>
            <p:nvPr/>
          </p:nvSpPr>
          <p:spPr>
            <a:xfrm>
              <a:off x="1286325" y="3140900"/>
              <a:ext cx="512300" cy="1949150"/>
            </a:xfrm>
            <a:custGeom>
              <a:avLst/>
              <a:gdLst/>
              <a:ahLst/>
              <a:cxnLst/>
              <a:rect l="l" t="t" r="r" b="b"/>
              <a:pathLst>
                <a:path w="20492" h="77966" extrusionOk="0">
                  <a:moveTo>
                    <a:pt x="16671" y="0"/>
                  </a:moveTo>
                  <a:cubicBezTo>
                    <a:pt x="12239" y="5718"/>
                    <a:pt x="6778" y="11531"/>
                    <a:pt x="0" y="13442"/>
                  </a:cubicBezTo>
                  <a:lnTo>
                    <a:pt x="9761" y="77706"/>
                  </a:lnTo>
                  <a:lnTo>
                    <a:pt x="18205" y="77966"/>
                  </a:lnTo>
                  <a:cubicBezTo>
                    <a:pt x="18205" y="77966"/>
                    <a:pt x="20492" y="19230"/>
                    <a:pt x="16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2"/>
            <p:cNvSpPr/>
            <p:nvPr/>
          </p:nvSpPr>
          <p:spPr>
            <a:xfrm>
              <a:off x="1022575" y="4979475"/>
              <a:ext cx="257175" cy="108800"/>
            </a:xfrm>
            <a:custGeom>
              <a:avLst/>
              <a:gdLst/>
              <a:ahLst/>
              <a:cxnLst/>
              <a:rect l="l" t="t" r="r" b="b"/>
              <a:pathLst>
                <a:path w="10287" h="4352" extrusionOk="0">
                  <a:moveTo>
                    <a:pt x="1" y="1"/>
                  </a:moveTo>
                  <a:lnTo>
                    <a:pt x="851" y="4351"/>
                  </a:lnTo>
                  <a:lnTo>
                    <a:pt x="10287" y="4247"/>
                  </a:lnTo>
                  <a:lnTo>
                    <a:pt x="10199" y="7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2"/>
            <p:cNvSpPr/>
            <p:nvPr/>
          </p:nvSpPr>
          <p:spPr>
            <a:xfrm>
              <a:off x="1500575" y="5002600"/>
              <a:ext cx="273025" cy="102925"/>
            </a:xfrm>
            <a:custGeom>
              <a:avLst/>
              <a:gdLst/>
              <a:ahLst/>
              <a:cxnLst/>
              <a:rect l="l" t="t" r="r" b="b"/>
              <a:pathLst>
                <a:path w="10921" h="4117" extrusionOk="0">
                  <a:moveTo>
                    <a:pt x="10920" y="0"/>
                  </a:moveTo>
                  <a:lnTo>
                    <a:pt x="314" y="67"/>
                  </a:lnTo>
                  <a:lnTo>
                    <a:pt x="1" y="3594"/>
                  </a:lnTo>
                  <a:lnTo>
                    <a:pt x="10599" y="4117"/>
                  </a:lnTo>
                  <a:lnTo>
                    <a:pt x="10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2"/>
            <p:cNvSpPr/>
            <p:nvPr/>
          </p:nvSpPr>
          <p:spPr>
            <a:xfrm>
              <a:off x="902850" y="1844675"/>
              <a:ext cx="1056175" cy="969075"/>
            </a:xfrm>
            <a:custGeom>
              <a:avLst/>
              <a:gdLst/>
              <a:ahLst/>
              <a:cxnLst/>
              <a:rect l="l" t="t" r="r" b="b"/>
              <a:pathLst>
                <a:path w="42247" h="38763" extrusionOk="0">
                  <a:moveTo>
                    <a:pt x="14598" y="1"/>
                  </a:moveTo>
                  <a:cubicBezTo>
                    <a:pt x="10395" y="78"/>
                    <a:pt x="6850" y="1090"/>
                    <a:pt x="5613" y="3886"/>
                  </a:cubicBezTo>
                  <a:cubicBezTo>
                    <a:pt x="2162" y="11680"/>
                    <a:pt x="1" y="31219"/>
                    <a:pt x="1" y="31219"/>
                  </a:cubicBezTo>
                  <a:cubicBezTo>
                    <a:pt x="1" y="31219"/>
                    <a:pt x="9310" y="38762"/>
                    <a:pt x="24299" y="38762"/>
                  </a:cubicBezTo>
                  <a:cubicBezTo>
                    <a:pt x="25893" y="38762"/>
                    <a:pt x="27551" y="38677"/>
                    <a:pt x="29269" y="38488"/>
                  </a:cubicBezTo>
                  <a:lnTo>
                    <a:pt x="31321" y="29215"/>
                  </a:lnTo>
                  <a:cubicBezTo>
                    <a:pt x="31321" y="29215"/>
                    <a:pt x="42246" y="26545"/>
                    <a:pt x="34861" y="16451"/>
                  </a:cubicBezTo>
                  <a:cubicBezTo>
                    <a:pt x="34861" y="16451"/>
                    <a:pt x="37660" y="5277"/>
                    <a:pt x="34057" y="3717"/>
                  </a:cubicBezTo>
                  <a:cubicBezTo>
                    <a:pt x="33143" y="3320"/>
                    <a:pt x="31087" y="2636"/>
                    <a:pt x="28472" y="1962"/>
                  </a:cubicBezTo>
                  <a:cubicBezTo>
                    <a:pt x="27394" y="3866"/>
                    <a:pt x="25241" y="4647"/>
                    <a:pt x="23020" y="4647"/>
                  </a:cubicBezTo>
                  <a:cubicBezTo>
                    <a:pt x="22177" y="4647"/>
                    <a:pt x="21324" y="4534"/>
                    <a:pt x="20517" y="4328"/>
                  </a:cubicBezTo>
                  <a:cubicBezTo>
                    <a:pt x="17983" y="3681"/>
                    <a:pt x="15781" y="2128"/>
                    <a:pt x="145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2"/>
            <p:cNvSpPr/>
            <p:nvPr/>
          </p:nvSpPr>
          <p:spPr>
            <a:xfrm>
              <a:off x="1039775" y="2197625"/>
              <a:ext cx="882825" cy="514800"/>
            </a:xfrm>
            <a:custGeom>
              <a:avLst/>
              <a:gdLst/>
              <a:ahLst/>
              <a:cxnLst/>
              <a:rect l="l" t="t" r="r" b="b"/>
              <a:pathLst>
                <a:path w="35313" h="20592" extrusionOk="0">
                  <a:moveTo>
                    <a:pt x="11066" y="0"/>
                  </a:moveTo>
                  <a:cubicBezTo>
                    <a:pt x="7647" y="341"/>
                    <a:pt x="3333" y="1179"/>
                    <a:pt x="25" y="1976"/>
                  </a:cubicBezTo>
                  <a:cubicBezTo>
                    <a:pt x="0" y="7280"/>
                    <a:pt x="1480" y="17528"/>
                    <a:pt x="6250" y="20005"/>
                  </a:cubicBezTo>
                  <a:cubicBezTo>
                    <a:pt x="7035" y="20412"/>
                    <a:pt x="8052" y="20591"/>
                    <a:pt x="9232" y="20591"/>
                  </a:cubicBezTo>
                  <a:cubicBezTo>
                    <a:pt x="17721" y="20591"/>
                    <a:pt x="34675" y="11343"/>
                    <a:pt x="34675" y="11343"/>
                  </a:cubicBezTo>
                  <a:cubicBezTo>
                    <a:pt x="34675" y="11343"/>
                    <a:pt x="35313" y="8027"/>
                    <a:pt x="34314" y="7262"/>
                  </a:cubicBezTo>
                  <a:cubicBezTo>
                    <a:pt x="34245" y="7209"/>
                    <a:pt x="34078" y="7184"/>
                    <a:pt x="33827" y="7184"/>
                  </a:cubicBezTo>
                  <a:cubicBezTo>
                    <a:pt x="30471" y="7184"/>
                    <a:pt x="12082" y="11624"/>
                    <a:pt x="11535" y="11696"/>
                  </a:cubicBezTo>
                  <a:cubicBezTo>
                    <a:pt x="11533" y="11696"/>
                    <a:pt x="11532" y="11696"/>
                    <a:pt x="11530" y="11696"/>
                  </a:cubicBezTo>
                  <a:cubicBezTo>
                    <a:pt x="11048" y="11696"/>
                    <a:pt x="11051" y="3015"/>
                    <a:pt x="1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2"/>
            <p:cNvSpPr/>
            <p:nvPr/>
          </p:nvSpPr>
          <p:spPr>
            <a:xfrm>
              <a:off x="1579050" y="2110250"/>
              <a:ext cx="382825" cy="508200"/>
            </a:xfrm>
            <a:custGeom>
              <a:avLst/>
              <a:gdLst/>
              <a:ahLst/>
              <a:cxnLst/>
              <a:rect l="l" t="t" r="r" b="b"/>
              <a:pathLst>
                <a:path w="15313" h="20328" extrusionOk="0">
                  <a:moveTo>
                    <a:pt x="7237" y="0"/>
                  </a:moveTo>
                  <a:cubicBezTo>
                    <a:pt x="6716" y="0"/>
                    <a:pt x="6225" y="318"/>
                    <a:pt x="6032" y="835"/>
                  </a:cubicBezTo>
                  <a:lnTo>
                    <a:pt x="249" y="16111"/>
                  </a:lnTo>
                  <a:cubicBezTo>
                    <a:pt x="0" y="16776"/>
                    <a:pt x="337" y="17517"/>
                    <a:pt x="1002" y="17766"/>
                  </a:cubicBezTo>
                  <a:lnTo>
                    <a:pt x="7625" y="20246"/>
                  </a:lnTo>
                  <a:cubicBezTo>
                    <a:pt x="7773" y="20302"/>
                    <a:pt x="7925" y="20328"/>
                    <a:pt x="8075" y="20328"/>
                  </a:cubicBezTo>
                  <a:cubicBezTo>
                    <a:pt x="8596" y="20328"/>
                    <a:pt x="9087" y="20009"/>
                    <a:pt x="9280" y="19492"/>
                  </a:cubicBezTo>
                  <a:lnTo>
                    <a:pt x="15064" y="4216"/>
                  </a:lnTo>
                  <a:cubicBezTo>
                    <a:pt x="15312" y="3551"/>
                    <a:pt x="14975" y="2809"/>
                    <a:pt x="14311" y="2561"/>
                  </a:cubicBezTo>
                  <a:lnTo>
                    <a:pt x="7688" y="82"/>
                  </a:lnTo>
                  <a:cubicBezTo>
                    <a:pt x="7539" y="27"/>
                    <a:pt x="7387" y="0"/>
                    <a:pt x="7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2"/>
            <p:cNvSpPr/>
            <p:nvPr/>
          </p:nvSpPr>
          <p:spPr>
            <a:xfrm>
              <a:off x="1601775" y="2117975"/>
              <a:ext cx="360050" cy="501275"/>
            </a:xfrm>
            <a:custGeom>
              <a:avLst/>
              <a:gdLst/>
              <a:ahLst/>
              <a:cxnLst/>
              <a:rect l="l" t="t" r="r" b="b"/>
              <a:pathLst>
                <a:path w="14402" h="20051" extrusionOk="0">
                  <a:moveTo>
                    <a:pt x="7193" y="0"/>
                  </a:moveTo>
                  <a:cubicBezTo>
                    <a:pt x="6704" y="0"/>
                    <a:pt x="6227" y="335"/>
                    <a:pt x="6029" y="865"/>
                  </a:cubicBezTo>
                  <a:lnTo>
                    <a:pt x="251" y="16144"/>
                  </a:lnTo>
                  <a:cubicBezTo>
                    <a:pt x="1" y="16809"/>
                    <a:pt x="284" y="17530"/>
                    <a:pt x="883" y="17754"/>
                  </a:cubicBezTo>
                  <a:lnTo>
                    <a:pt x="6842" y="19984"/>
                  </a:lnTo>
                  <a:cubicBezTo>
                    <a:pt x="6963" y="20029"/>
                    <a:pt x="7087" y="20051"/>
                    <a:pt x="7211" y="20051"/>
                  </a:cubicBezTo>
                  <a:cubicBezTo>
                    <a:pt x="7700" y="20051"/>
                    <a:pt x="8177" y="19716"/>
                    <a:pt x="8376" y="19186"/>
                  </a:cubicBezTo>
                  <a:lnTo>
                    <a:pt x="14153" y="3907"/>
                  </a:lnTo>
                  <a:cubicBezTo>
                    <a:pt x="14402" y="3242"/>
                    <a:pt x="14118" y="2521"/>
                    <a:pt x="13520" y="2297"/>
                  </a:cubicBezTo>
                  <a:lnTo>
                    <a:pt x="7563" y="67"/>
                  </a:lnTo>
                  <a:cubicBezTo>
                    <a:pt x="7442" y="22"/>
                    <a:pt x="7317" y="0"/>
                    <a:pt x="7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2"/>
            <p:cNvSpPr/>
            <p:nvPr/>
          </p:nvSpPr>
          <p:spPr>
            <a:xfrm>
              <a:off x="1790475" y="2282750"/>
              <a:ext cx="139550" cy="215650"/>
            </a:xfrm>
            <a:custGeom>
              <a:avLst/>
              <a:gdLst/>
              <a:ahLst/>
              <a:cxnLst/>
              <a:rect l="l" t="t" r="r" b="b"/>
              <a:pathLst>
                <a:path w="5582" h="8626" extrusionOk="0">
                  <a:moveTo>
                    <a:pt x="3230" y="0"/>
                  </a:moveTo>
                  <a:cubicBezTo>
                    <a:pt x="3036" y="0"/>
                    <a:pt x="3155" y="930"/>
                    <a:pt x="3916" y="3641"/>
                  </a:cubicBezTo>
                  <a:cubicBezTo>
                    <a:pt x="3916" y="3641"/>
                    <a:pt x="1696" y="1196"/>
                    <a:pt x="1289" y="1196"/>
                  </a:cubicBezTo>
                  <a:cubicBezTo>
                    <a:pt x="1031" y="1196"/>
                    <a:pt x="1504" y="2182"/>
                    <a:pt x="3741" y="5404"/>
                  </a:cubicBezTo>
                  <a:cubicBezTo>
                    <a:pt x="3741" y="5404"/>
                    <a:pt x="1190" y="3347"/>
                    <a:pt x="733" y="3347"/>
                  </a:cubicBezTo>
                  <a:cubicBezTo>
                    <a:pt x="452" y="3347"/>
                    <a:pt x="962" y="4125"/>
                    <a:pt x="3341" y="6636"/>
                  </a:cubicBezTo>
                  <a:cubicBezTo>
                    <a:pt x="3341" y="6636"/>
                    <a:pt x="1042" y="4988"/>
                    <a:pt x="392" y="4988"/>
                  </a:cubicBezTo>
                  <a:cubicBezTo>
                    <a:pt x="0" y="4988"/>
                    <a:pt x="206" y="5585"/>
                    <a:pt x="1869" y="7495"/>
                  </a:cubicBezTo>
                  <a:cubicBezTo>
                    <a:pt x="2575" y="8308"/>
                    <a:pt x="3149" y="8626"/>
                    <a:pt x="3616" y="8626"/>
                  </a:cubicBezTo>
                  <a:cubicBezTo>
                    <a:pt x="5307" y="8626"/>
                    <a:pt x="5582" y="4446"/>
                    <a:pt x="5582" y="4446"/>
                  </a:cubicBezTo>
                  <a:cubicBezTo>
                    <a:pt x="5582" y="4446"/>
                    <a:pt x="3656" y="0"/>
                    <a:pt x="3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101;p62">
            <a:extLst>
              <a:ext uri="{FF2B5EF4-FFF2-40B4-BE49-F238E27FC236}">
                <a16:creationId xmlns:a16="http://schemas.microsoft.com/office/drawing/2014/main" id="{41D62C3A-F72B-D709-BA7E-F87AFEA3648E}"/>
              </a:ext>
            </a:extLst>
          </p:cNvPr>
          <p:cNvSpPr txBox="1">
            <a:spLocks/>
          </p:cNvSpPr>
          <p:nvPr/>
        </p:nvSpPr>
        <p:spPr>
          <a:xfrm>
            <a:off x="3922468" y="2585100"/>
            <a:ext cx="4337106" cy="8799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Advent Pro"/>
              <a:buNone/>
              <a:defRPr sz="30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9pPr>
          </a:lstStyle>
          <a:p>
            <a:r>
              <a:rPr lang="en-US" sz="8000" dirty="0"/>
              <a:t>Let’s Go!</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03"/>
                                        </p:tgtEl>
                                        <p:attrNameLst>
                                          <p:attrName>style.visibility</p:attrName>
                                        </p:attrNameLst>
                                      </p:cBhvr>
                                      <p:to>
                                        <p:strVal val="visible"/>
                                      </p:to>
                                    </p:set>
                                    <p:anim calcmode="lin" valueType="num">
                                      <p:cBhvr additive="base">
                                        <p:cTn id="7" dur="1000"/>
                                        <p:tgtEl>
                                          <p:spTgt spid="1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0" name="Google Shape;1880;p76"/>
          <p:cNvSpPr txBox="1">
            <a:spLocks noGrp="1"/>
          </p:cNvSpPr>
          <p:nvPr>
            <p:ph type="title"/>
          </p:nvPr>
        </p:nvSpPr>
        <p:spPr>
          <a:xfrm>
            <a:off x="924195" y="856675"/>
            <a:ext cx="4450800" cy="23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THANK</a:t>
            </a:r>
            <a:br>
              <a:rPr lang="en" sz="5400" dirty="0"/>
            </a:br>
            <a:r>
              <a:rPr lang="en" sz="5400" dirty="0"/>
              <a:t>YOU for</a:t>
            </a:r>
            <a:br>
              <a:rPr lang="en" sz="5400" dirty="0"/>
            </a:br>
            <a:r>
              <a:rPr lang="en" sz="5400" dirty="0"/>
              <a:t>YOUR ATTENTION</a:t>
            </a:r>
            <a:endParaRPr sz="5400" dirty="0"/>
          </a:p>
        </p:txBody>
      </p:sp>
      <p:grpSp>
        <p:nvGrpSpPr>
          <p:cNvPr id="1881" name="Google Shape;1881;p76"/>
          <p:cNvGrpSpPr/>
          <p:nvPr/>
        </p:nvGrpSpPr>
        <p:grpSpPr>
          <a:xfrm>
            <a:off x="5845725" y="1953600"/>
            <a:ext cx="1802975" cy="1599275"/>
            <a:chOff x="5845725" y="1953600"/>
            <a:chExt cx="1802975" cy="1599275"/>
          </a:xfrm>
        </p:grpSpPr>
        <p:sp>
          <p:nvSpPr>
            <p:cNvPr id="1882" name="Google Shape;1882;p76"/>
            <p:cNvSpPr/>
            <p:nvPr/>
          </p:nvSpPr>
          <p:spPr>
            <a:xfrm>
              <a:off x="5896575" y="2766450"/>
              <a:ext cx="349450" cy="135950"/>
            </a:xfrm>
            <a:custGeom>
              <a:avLst/>
              <a:gdLst/>
              <a:ahLst/>
              <a:cxnLst/>
              <a:rect l="l" t="t" r="r" b="b"/>
              <a:pathLst>
                <a:path w="13978" h="5438" extrusionOk="0">
                  <a:moveTo>
                    <a:pt x="13944" y="1"/>
                  </a:moveTo>
                  <a:lnTo>
                    <a:pt x="1" y="234"/>
                  </a:lnTo>
                  <a:lnTo>
                    <a:pt x="1" y="1669"/>
                  </a:lnTo>
                  <a:lnTo>
                    <a:pt x="8841" y="5438"/>
                  </a:lnTo>
                  <a:lnTo>
                    <a:pt x="13978" y="1202"/>
                  </a:lnTo>
                  <a:lnTo>
                    <a:pt x="139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6"/>
            <p:cNvSpPr/>
            <p:nvPr/>
          </p:nvSpPr>
          <p:spPr>
            <a:xfrm>
              <a:off x="6043350" y="3021625"/>
              <a:ext cx="532075" cy="531250"/>
            </a:xfrm>
            <a:custGeom>
              <a:avLst/>
              <a:gdLst/>
              <a:ahLst/>
              <a:cxnLst/>
              <a:rect l="l" t="t" r="r" b="b"/>
              <a:pathLst>
                <a:path w="21283" h="21250" extrusionOk="0">
                  <a:moveTo>
                    <a:pt x="10642" y="1"/>
                  </a:moveTo>
                  <a:cubicBezTo>
                    <a:pt x="4771" y="1"/>
                    <a:pt x="1" y="4738"/>
                    <a:pt x="1" y="10642"/>
                  </a:cubicBezTo>
                  <a:cubicBezTo>
                    <a:pt x="1" y="16513"/>
                    <a:pt x="4771" y="21250"/>
                    <a:pt x="10642" y="21250"/>
                  </a:cubicBezTo>
                  <a:cubicBezTo>
                    <a:pt x="16513" y="21250"/>
                    <a:pt x="21283" y="16513"/>
                    <a:pt x="21283" y="10642"/>
                  </a:cubicBezTo>
                  <a:cubicBezTo>
                    <a:pt x="21283" y="4738"/>
                    <a:pt x="16513" y="1"/>
                    <a:pt x="10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6"/>
            <p:cNvSpPr/>
            <p:nvPr/>
          </p:nvSpPr>
          <p:spPr>
            <a:xfrm>
              <a:off x="6145100" y="3122550"/>
              <a:ext cx="329425" cy="329425"/>
            </a:xfrm>
            <a:custGeom>
              <a:avLst/>
              <a:gdLst/>
              <a:ahLst/>
              <a:cxnLst/>
              <a:rect l="l" t="t" r="r" b="b"/>
              <a:pathLst>
                <a:path w="13177" h="13177" extrusionOk="0">
                  <a:moveTo>
                    <a:pt x="6572" y="0"/>
                  </a:moveTo>
                  <a:cubicBezTo>
                    <a:pt x="2936" y="0"/>
                    <a:pt x="0" y="2936"/>
                    <a:pt x="0" y="6605"/>
                  </a:cubicBezTo>
                  <a:cubicBezTo>
                    <a:pt x="0" y="10241"/>
                    <a:pt x="2936" y="13176"/>
                    <a:pt x="6572" y="13176"/>
                  </a:cubicBezTo>
                  <a:cubicBezTo>
                    <a:pt x="10208" y="13176"/>
                    <a:pt x="13176" y="10241"/>
                    <a:pt x="13176" y="6605"/>
                  </a:cubicBezTo>
                  <a:cubicBezTo>
                    <a:pt x="13176" y="2936"/>
                    <a:pt x="10208" y="0"/>
                    <a:pt x="6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6"/>
            <p:cNvSpPr/>
            <p:nvPr/>
          </p:nvSpPr>
          <p:spPr>
            <a:xfrm>
              <a:off x="6251850" y="3230125"/>
              <a:ext cx="115100" cy="114275"/>
            </a:xfrm>
            <a:custGeom>
              <a:avLst/>
              <a:gdLst/>
              <a:ahLst/>
              <a:cxnLst/>
              <a:rect l="l" t="t" r="r" b="b"/>
              <a:pathLst>
                <a:path w="4604" h="4571" extrusionOk="0">
                  <a:moveTo>
                    <a:pt x="2302" y="0"/>
                  </a:moveTo>
                  <a:cubicBezTo>
                    <a:pt x="1034" y="0"/>
                    <a:pt x="0" y="1034"/>
                    <a:pt x="0" y="2302"/>
                  </a:cubicBezTo>
                  <a:cubicBezTo>
                    <a:pt x="0" y="3536"/>
                    <a:pt x="1034" y="4570"/>
                    <a:pt x="2302" y="4570"/>
                  </a:cubicBezTo>
                  <a:cubicBezTo>
                    <a:pt x="3569" y="4570"/>
                    <a:pt x="4603" y="3536"/>
                    <a:pt x="4603" y="2302"/>
                  </a:cubicBezTo>
                  <a:cubicBezTo>
                    <a:pt x="4603" y="1034"/>
                    <a:pt x="3569" y="0"/>
                    <a:pt x="2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6"/>
            <p:cNvSpPr/>
            <p:nvPr/>
          </p:nvSpPr>
          <p:spPr>
            <a:xfrm>
              <a:off x="6275200" y="3252625"/>
              <a:ext cx="68400" cy="69250"/>
            </a:xfrm>
            <a:custGeom>
              <a:avLst/>
              <a:gdLst/>
              <a:ahLst/>
              <a:cxnLst/>
              <a:rect l="l" t="t" r="r" b="b"/>
              <a:pathLst>
                <a:path w="2736" h="2770" extrusionOk="0">
                  <a:moveTo>
                    <a:pt x="1368" y="1"/>
                  </a:moveTo>
                  <a:cubicBezTo>
                    <a:pt x="601" y="1"/>
                    <a:pt x="0" y="635"/>
                    <a:pt x="0" y="1402"/>
                  </a:cubicBezTo>
                  <a:cubicBezTo>
                    <a:pt x="0" y="2136"/>
                    <a:pt x="601" y="2770"/>
                    <a:pt x="1368" y="2770"/>
                  </a:cubicBezTo>
                  <a:cubicBezTo>
                    <a:pt x="2135" y="2770"/>
                    <a:pt x="2735" y="2136"/>
                    <a:pt x="2735" y="1402"/>
                  </a:cubicBezTo>
                  <a:cubicBezTo>
                    <a:pt x="2735" y="635"/>
                    <a:pt x="2135" y="1"/>
                    <a:pt x="1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6"/>
            <p:cNvSpPr/>
            <p:nvPr/>
          </p:nvSpPr>
          <p:spPr>
            <a:xfrm>
              <a:off x="6391100" y="3267650"/>
              <a:ext cx="46725" cy="34200"/>
            </a:xfrm>
            <a:custGeom>
              <a:avLst/>
              <a:gdLst/>
              <a:ahLst/>
              <a:cxnLst/>
              <a:rect l="l" t="t" r="r" b="b"/>
              <a:pathLst>
                <a:path w="1869" h="1368" extrusionOk="0">
                  <a:moveTo>
                    <a:pt x="1368" y="0"/>
                  </a:moveTo>
                  <a:lnTo>
                    <a:pt x="301" y="301"/>
                  </a:lnTo>
                  <a:cubicBezTo>
                    <a:pt x="134" y="301"/>
                    <a:pt x="1" y="401"/>
                    <a:pt x="1" y="567"/>
                  </a:cubicBezTo>
                  <a:lnTo>
                    <a:pt x="1" y="801"/>
                  </a:lnTo>
                  <a:cubicBezTo>
                    <a:pt x="1" y="968"/>
                    <a:pt x="134" y="1068"/>
                    <a:pt x="301" y="1068"/>
                  </a:cubicBezTo>
                  <a:lnTo>
                    <a:pt x="1368" y="1368"/>
                  </a:lnTo>
                  <a:cubicBezTo>
                    <a:pt x="1635" y="1368"/>
                    <a:pt x="1869" y="1134"/>
                    <a:pt x="1869" y="868"/>
                  </a:cubicBezTo>
                  <a:lnTo>
                    <a:pt x="1869" y="501"/>
                  </a:lnTo>
                  <a:cubicBezTo>
                    <a:pt x="1869" y="200"/>
                    <a:pt x="1669" y="0"/>
                    <a:pt x="1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6"/>
            <p:cNvSpPr/>
            <p:nvPr/>
          </p:nvSpPr>
          <p:spPr>
            <a:xfrm>
              <a:off x="6374425" y="3209800"/>
              <a:ext cx="50075" cy="41175"/>
            </a:xfrm>
            <a:custGeom>
              <a:avLst/>
              <a:gdLst/>
              <a:ahLst/>
              <a:cxnLst/>
              <a:rect l="l" t="t" r="r" b="b"/>
              <a:pathLst>
                <a:path w="2003" h="1647" extrusionOk="0">
                  <a:moveTo>
                    <a:pt x="1279" y="0"/>
                  </a:moveTo>
                  <a:cubicBezTo>
                    <a:pt x="1200" y="0"/>
                    <a:pt x="1117" y="15"/>
                    <a:pt x="1035" y="46"/>
                  </a:cubicBezTo>
                  <a:lnTo>
                    <a:pt x="201" y="847"/>
                  </a:lnTo>
                  <a:cubicBezTo>
                    <a:pt x="34" y="947"/>
                    <a:pt x="1" y="1147"/>
                    <a:pt x="67" y="1280"/>
                  </a:cubicBezTo>
                  <a:lnTo>
                    <a:pt x="201" y="1480"/>
                  </a:lnTo>
                  <a:cubicBezTo>
                    <a:pt x="269" y="1594"/>
                    <a:pt x="384" y="1646"/>
                    <a:pt x="493" y="1646"/>
                  </a:cubicBezTo>
                  <a:cubicBezTo>
                    <a:pt x="543" y="1646"/>
                    <a:pt x="592" y="1635"/>
                    <a:pt x="634" y="1614"/>
                  </a:cubicBezTo>
                  <a:lnTo>
                    <a:pt x="1702" y="1280"/>
                  </a:lnTo>
                  <a:cubicBezTo>
                    <a:pt x="1902" y="1147"/>
                    <a:pt x="2002" y="847"/>
                    <a:pt x="1869" y="546"/>
                  </a:cubicBezTo>
                  <a:lnTo>
                    <a:pt x="1702" y="213"/>
                  </a:lnTo>
                  <a:cubicBezTo>
                    <a:pt x="1610" y="75"/>
                    <a:pt x="1454" y="0"/>
                    <a:pt x="1279"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6"/>
            <p:cNvSpPr/>
            <p:nvPr/>
          </p:nvSpPr>
          <p:spPr>
            <a:xfrm>
              <a:off x="6338575" y="3171350"/>
              <a:ext cx="45050" cy="48125"/>
            </a:xfrm>
            <a:custGeom>
              <a:avLst/>
              <a:gdLst/>
              <a:ahLst/>
              <a:cxnLst/>
              <a:rect l="l" t="t" r="r" b="b"/>
              <a:pathLst>
                <a:path w="1802" h="1925" extrusionOk="0">
                  <a:moveTo>
                    <a:pt x="862" y="0"/>
                  </a:moveTo>
                  <a:cubicBezTo>
                    <a:pt x="696" y="0"/>
                    <a:pt x="522" y="96"/>
                    <a:pt x="434" y="250"/>
                  </a:cubicBezTo>
                  <a:lnTo>
                    <a:pt x="100" y="1351"/>
                  </a:lnTo>
                  <a:cubicBezTo>
                    <a:pt x="0" y="1517"/>
                    <a:pt x="100" y="1684"/>
                    <a:pt x="234" y="1751"/>
                  </a:cubicBezTo>
                  <a:lnTo>
                    <a:pt x="434" y="1884"/>
                  </a:lnTo>
                  <a:cubicBezTo>
                    <a:pt x="481" y="1913"/>
                    <a:pt x="528" y="1925"/>
                    <a:pt x="573" y="1925"/>
                  </a:cubicBezTo>
                  <a:cubicBezTo>
                    <a:pt x="687" y="1925"/>
                    <a:pt x="786" y="1846"/>
                    <a:pt x="834" y="1751"/>
                  </a:cubicBezTo>
                  <a:lnTo>
                    <a:pt x="1635" y="917"/>
                  </a:lnTo>
                  <a:cubicBezTo>
                    <a:pt x="1802" y="683"/>
                    <a:pt x="1735" y="383"/>
                    <a:pt x="1435" y="250"/>
                  </a:cubicBezTo>
                  <a:lnTo>
                    <a:pt x="1101" y="83"/>
                  </a:lnTo>
                  <a:cubicBezTo>
                    <a:pt x="1033" y="26"/>
                    <a:pt x="949" y="0"/>
                    <a:pt x="862"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6"/>
            <p:cNvSpPr/>
            <p:nvPr/>
          </p:nvSpPr>
          <p:spPr>
            <a:xfrm>
              <a:off x="6290200" y="3159225"/>
              <a:ext cx="34225" cy="46725"/>
            </a:xfrm>
            <a:custGeom>
              <a:avLst/>
              <a:gdLst/>
              <a:ahLst/>
              <a:cxnLst/>
              <a:rect l="l" t="t" r="r" b="b"/>
              <a:pathLst>
                <a:path w="1369" h="1869" extrusionOk="0">
                  <a:moveTo>
                    <a:pt x="501" y="1"/>
                  </a:moveTo>
                  <a:cubicBezTo>
                    <a:pt x="201" y="1"/>
                    <a:pt x="1" y="201"/>
                    <a:pt x="1" y="501"/>
                  </a:cubicBezTo>
                  <a:lnTo>
                    <a:pt x="267" y="1569"/>
                  </a:lnTo>
                  <a:cubicBezTo>
                    <a:pt x="267" y="1735"/>
                    <a:pt x="401" y="1869"/>
                    <a:pt x="568" y="1869"/>
                  </a:cubicBezTo>
                  <a:lnTo>
                    <a:pt x="768" y="1869"/>
                  </a:lnTo>
                  <a:cubicBezTo>
                    <a:pt x="935" y="1869"/>
                    <a:pt x="1068" y="1735"/>
                    <a:pt x="1068" y="1569"/>
                  </a:cubicBezTo>
                  <a:lnTo>
                    <a:pt x="1368" y="501"/>
                  </a:lnTo>
                  <a:cubicBezTo>
                    <a:pt x="1368" y="234"/>
                    <a:pt x="1101" y="1"/>
                    <a:pt x="868"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6"/>
            <p:cNvSpPr/>
            <p:nvPr/>
          </p:nvSpPr>
          <p:spPr>
            <a:xfrm>
              <a:off x="6231000" y="3174225"/>
              <a:ext cx="44225" cy="47550"/>
            </a:xfrm>
            <a:custGeom>
              <a:avLst/>
              <a:gdLst/>
              <a:ahLst/>
              <a:cxnLst/>
              <a:rect l="l" t="t" r="r" b="b"/>
              <a:pathLst>
                <a:path w="1769" h="1902" extrusionOk="0">
                  <a:moveTo>
                    <a:pt x="914" y="0"/>
                  </a:moveTo>
                  <a:cubicBezTo>
                    <a:pt x="821" y="0"/>
                    <a:pt x="726" y="22"/>
                    <a:pt x="634" y="68"/>
                  </a:cubicBezTo>
                  <a:lnTo>
                    <a:pt x="300" y="235"/>
                  </a:lnTo>
                  <a:cubicBezTo>
                    <a:pt x="100" y="368"/>
                    <a:pt x="0" y="635"/>
                    <a:pt x="134" y="902"/>
                  </a:cubicBezTo>
                  <a:lnTo>
                    <a:pt x="934" y="1736"/>
                  </a:lnTo>
                  <a:cubicBezTo>
                    <a:pt x="1003" y="1850"/>
                    <a:pt x="1118" y="1902"/>
                    <a:pt x="1226" y="1902"/>
                  </a:cubicBezTo>
                  <a:cubicBezTo>
                    <a:pt x="1277" y="1902"/>
                    <a:pt x="1326" y="1890"/>
                    <a:pt x="1368" y="1869"/>
                  </a:cubicBezTo>
                  <a:lnTo>
                    <a:pt x="1568" y="1736"/>
                  </a:lnTo>
                  <a:cubicBezTo>
                    <a:pt x="1735" y="1636"/>
                    <a:pt x="1768" y="1436"/>
                    <a:pt x="1701" y="1302"/>
                  </a:cubicBezTo>
                  <a:lnTo>
                    <a:pt x="1368" y="235"/>
                  </a:lnTo>
                  <a:cubicBezTo>
                    <a:pt x="1258" y="81"/>
                    <a:pt x="1091" y="0"/>
                    <a:pt x="914"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6"/>
            <p:cNvSpPr/>
            <p:nvPr/>
          </p:nvSpPr>
          <p:spPr>
            <a:xfrm>
              <a:off x="6191800" y="3215950"/>
              <a:ext cx="50900" cy="40700"/>
            </a:xfrm>
            <a:custGeom>
              <a:avLst/>
              <a:gdLst/>
              <a:ahLst/>
              <a:cxnLst/>
              <a:rect l="l" t="t" r="r" b="b"/>
              <a:pathLst>
                <a:path w="2036" h="1628" extrusionOk="0">
                  <a:moveTo>
                    <a:pt x="754" y="0"/>
                  </a:moveTo>
                  <a:cubicBezTo>
                    <a:pt x="586" y="0"/>
                    <a:pt x="423" y="89"/>
                    <a:pt x="334" y="267"/>
                  </a:cubicBezTo>
                  <a:lnTo>
                    <a:pt x="167" y="601"/>
                  </a:lnTo>
                  <a:cubicBezTo>
                    <a:pt x="0" y="801"/>
                    <a:pt x="100" y="1134"/>
                    <a:pt x="334" y="1268"/>
                  </a:cubicBezTo>
                  <a:lnTo>
                    <a:pt x="1435" y="1601"/>
                  </a:lnTo>
                  <a:cubicBezTo>
                    <a:pt x="1479" y="1619"/>
                    <a:pt x="1524" y="1628"/>
                    <a:pt x="1567" y="1628"/>
                  </a:cubicBezTo>
                  <a:cubicBezTo>
                    <a:pt x="1684" y="1628"/>
                    <a:pt x="1786" y="1566"/>
                    <a:pt x="1835" y="1468"/>
                  </a:cubicBezTo>
                  <a:lnTo>
                    <a:pt x="1968" y="1268"/>
                  </a:lnTo>
                  <a:cubicBezTo>
                    <a:pt x="2035" y="1101"/>
                    <a:pt x="1968" y="934"/>
                    <a:pt x="1835" y="834"/>
                  </a:cubicBezTo>
                  <a:lnTo>
                    <a:pt x="1001" y="67"/>
                  </a:lnTo>
                  <a:cubicBezTo>
                    <a:pt x="923" y="22"/>
                    <a:pt x="838" y="0"/>
                    <a:pt x="754"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6"/>
            <p:cNvSpPr/>
            <p:nvPr/>
          </p:nvSpPr>
          <p:spPr>
            <a:xfrm>
              <a:off x="6181800" y="3272650"/>
              <a:ext cx="46725" cy="34225"/>
            </a:xfrm>
            <a:custGeom>
              <a:avLst/>
              <a:gdLst/>
              <a:ahLst/>
              <a:cxnLst/>
              <a:rect l="l" t="t" r="r" b="b"/>
              <a:pathLst>
                <a:path w="1869" h="1369" extrusionOk="0">
                  <a:moveTo>
                    <a:pt x="500" y="0"/>
                  </a:moveTo>
                  <a:cubicBezTo>
                    <a:pt x="234" y="0"/>
                    <a:pt x="0" y="234"/>
                    <a:pt x="0" y="501"/>
                  </a:cubicBezTo>
                  <a:lnTo>
                    <a:pt x="0" y="868"/>
                  </a:lnTo>
                  <a:cubicBezTo>
                    <a:pt x="0" y="1168"/>
                    <a:pt x="200" y="1368"/>
                    <a:pt x="500" y="1368"/>
                  </a:cubicBezTo>
                  <a:lnTo>
                    <a:pt x="1568" y="1068"/>
                  </a:lnTo>
                  <a:cubicBezTo>
                    <a:pt x="1735" y="1068"/>
                    <a:pt x="1868" y="968"/>
                    <a:pt x="1868" y="801"/>
                  </a:cubicBezTo>
                  <a:lnTo>
                    <a:pt x="1868" y="601"/>
                  </a:lnTo>
                  <a:cubicBezTo>
                    <a:pt x="1868" y="434"/>
                    <a:pt x="1735" y="301"/>
                    <a:pt x="1568" y="301"/>
                  </a:cubicBez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6"/>
            <p:cNvSpPr/>
            <p:nvPr/>
          </p:nvSpPr>
          <p:spPr>
            <a:xfrm>
              <a:off x="6195125" y="3323775"/>
              <a:ext cx="50075" cy="41325"/>
            </a:xfrm>
            <a:custGeom>
              <a:avLst/>
              <a:gdLst/>
              <a:ahLst/>
              <a:cxnLst/>
              <a:rect l="l" t="t" r="r" b="b"/>
              <a:pathLst>
                <a:path w="2003" h="1653" extrusionOk="0">
                  <a:moveTo>
                    <a:pt x="1538" y="1"/>
                  </a:moveTo>
                  <a:cubicBezTo>
                    <a:pt x="1478" y="1"/>
                    <a:pt x="1418" y="19"/>
                    <a:pt x="1368" y="57"/>
                  </a:cubicBezTo>
                  <a:lnTo>
                    <a:pt x="301" y="391"/>
                  </a:lnTo>
                  <a:cubicBezTo>
                    <a:pt x="68" y="491"/>
                    <a:pt x="1" y="791"/>
                    <a:pt x="134" y="1091"/>
                  </a:cubicBezTo>
                  <a:lnTo>
                    <a:pt x="301" y="1425"/>
                  </a:lnTo>
                  <a:cubicBezTo>
                    <a:pt x="370" y="1562"/>
                    <a:pt x="533" y="1652"/>
                    <a:pt x="714" y="1652"/>
                  </a:cubicBezTo>
                  <a:cubicBezTo>
                    <a:pt x="797" y="1652"/>
                    <a:pt x="884" y="1633"/>
                    <a:pt x="968" y="1591"/>
                  </a:cubicBezTo>
                  <a:lnTo>
                    <a:pt x="1802" y="791"/>
                  </a:lnTo>
                  <a:cubicBezTo>
                    <a:pt x="1969" y="724"/>
                    <a:pt x="2002" y="491"/>
                    <a:pt x="1902" y="391"/>
                  </a:cubicBezTo>
                  <a:lnTo>
                    <a:pt x="1802" y="157"/>
                  </a:lnTo>
                  <a:cubicBezTo>
                    <a:pt x="1740" y="53"/>
                    <a:pt x="1638" y="1"/>
                    <a:pt x="1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6"/>
            <p:cNvSpPr/>
            <p:nvPr/>
          </p:nvSpPr>
          <p:spPr>
            <a:xfrm>
              <a:off x="6236825" y="3355400"/>
              <a:ext cx="43400" cy="47775"/>
            </a:xfrm>
            <a:custGeom>
              <a:avLst/>
              <a:gdLst/>
              <a:ahLst/>
              <a:cxnLst/>
              <a:rect l="l" t="t" r="r" b="b"/>
              <a:pathLst>
                <a:path w="1736" h="1911" extrusionOk="0">
                  <a:moveTo>
                    <a:pt x="1202" y="0"/>
                  </a:moveTo>
                  <a:cubicBezTo>
                    <a:pt x="1084" y="0"/>
                    <a:pt x="975" y="62"/>
                    <a:pt x="901" y="160"/>
                  </a:cubicBezTo>
                  <a:lnTo>
                    <a:pt x="134" y="994"/>
                  </a:lnTo>
                  <a:cubicBezTo>
                    <a:pt x="1" y="1227"/>
                    <a:pt x="67" y="1527"/>
                    <a:pt x="334" y="1661"/>
                  </a:cubicBezTo>
                  <a:lnTo>
                    <a:pt x="668" y="1828"/>
                  </a:lnTo>
                  <a:cubicBezTo>
                    <a:pt x="736" y="1884"/>
                    <a:pt x="820" y="1910"/>
                    <a:pt x="906" y="1910"/>
                  </a:cubicBezTo>
                  <a:cubicBezTo>
                    <a:pt x="1073" y="1910"/>
                    <a:pt x="1247" y="1814"/>
                    <a:pt x="1335" y="1661"/>
                  </a:cubicBezTo>
                  <a:lnTo>
                    <a:pt x="1669" y="560"/>
                  </a:lnTo>
                  <a:cubicBezTo>
                    <a:pt x="1735" y="393"/>
                    <a:pt x="1669" y="226"/>
                    <a:pt x="1535" y="160"/>
                  </a:cubicBezTo>
                  <a:lnTo>
                    <a:pt x="1335" y="26"/>
                  </a:lnTo>
                  <a:cubicBezTo>
                    <a:pt x="1290" y="8"/>
                    <a:pt x="1246"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6"/>
            <p:cNvSpPr/>
            <p:nvPr/>
          </p:nvSpPr>
          <p:spPr>
            <a:xfrm>
              <a:off x="6295200" y="3368550"/>
              <a:ext cx="34225" cy="46725"/>
            </a:xfrm>
            <a:custGeom>
              <a:avLst/>
              <a:gdLst/>
              <a:ahLst/>
              <a:cxnLst/>
              <a:rect l="l" t="t" r="r" b="b"/>
              <a:pathLst>
                <a:path w="1369" h="1869" extrusionOk="0">
                  <a:moveTo>
                    <a:pt x="568" y="1"/>
                  </a:moveTo>
                  <a:cubicBezTo>
                    <a:pt x="401" y="1"/>
                    <a:pt x="301" y="134"/>
                    <a:pt x="301" y="301"/>
                  </a:cubicBezTo>
                  <a:lnTo>
                    <a:pt x="1" y="1368"/>
                  </a:lnTo>
                  <a:cubicBezTo>
                    <a:pt x="1" y="1635"/>
                    <a:pt x="234" y="1869"/>
                    <a:pt x="501" y="1869"/>
                  </a:cubicBezTo>
                  <a:lnTo>
                    <a:pt x="868" y="1869"/>
                  </a:lnTo>
                  <a:cubicBezTo>
                    <a:pt x="1168" y="1869"/>
                    <a:pt x="1368" y="1668"/>
                    <a:pt x="1368" y="1368"/>
                  </a:cubicBezTo>
                  <a:lnTo>
                    <a:pt x="1068" y="301"/>
                  </a:lnTo>
                  <a:cubicBezTo>
                    <a:pt x="1068" y="134"/>
                    <a:pt x="968" y="1"/>
                    <a:pt x="7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6"/>
            <p:cNvSpPr/>
            <p:nvPr/>
          </p:nvSpPr>
          <p:spPr>
            <a:xfrm>
              <a:off x="6345250" y="3352725"/>
              <a:ext cx="43375" cy="47575"/>
            </a:xfrm>
            <a:custGeom>
              <a:avLst/>
              <a:gdLst/>
              <a:ahLst/>
              <a:cxnLst/>
              <a:rect l="l" t="t" r="r" b="b"/>
              <a:pathLst>
                <a:path w="1735" h="1903" extrusionOk="0">
                  <a:moveTo>
                    <a:pt x="542" y="1"/>
                  </a:moveTo>
                  <a:cubicBezTo>
                    <a:pt x="492" y="1"/>
                    <a:pt x="443" y="12"/>
                    <a:pt x="400" y="33"/>
                  </a:cubicBezTo>
                  <a:lnTo>
                    <a:pt x="200" y="167"/>
                  </a:lnTo>
                  <a:cubicBezTo>
                    <a:pt x="33" y="267"/>
                    <a:pt x="0" y="467"/>
                    <a:pt x="67" y="600"/>
                  </a:cubicBezTo>
                  <a:lnTo>
                    <a:pt x="400" y="1668"/>
                  </a:lnTo>
                  <a:cubicBezTo>
                    <a:pt x="488" y="1821"/>
                    <a:pt x="648" y="1902"/>
                    <a:pt x="832" y="1902"/>
                  </a:cubicBezTo>
                  <a:cubicBezTo>
                    <a:pt x="928" y="1902"/>
                    <a:pt x="1031" y="1880"/>
                    <a:pt x="1134" y="1834"/>
                  </a:cubicBezTo>
                  <a:lnTo>
                    <a:pt x="1468" y="1668"/>
                  </a:lnTo>
                  <a:cubicBezTo>
                    <a:pt x="1668" y="1568"/>
                    <a:pt x="1735" y="1267"/>
                    <a:pt x="1635" y="1001"/>
                  </a:cubicBezTo>
                  <a:lnTo>
                    <a:pt x="834" y="167"/>
                  </a:lnTo>
                  <a:cubicBezTo>
                    <a:pt x="766" y="53"/>
                    <a:pt x="651"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6"/>
            <p:cNvSpPr/>
            <p:nvPr/>
          </p:nvSpPr>
          <p:spPr>
            <a:xfrm>
              <a:off x="6376100" y="3317850"/>
              <a:ext cx="51725" cy="40725"/>
            </a:xfrm>
            <a:custGeom>
              <a:avLst/>
              <a:gdLst/>
              <a:ahLst/>
              <a:cxnLst/>
              <a:rect l="l" t="t" r="r" b="b"/>
              <a:pathLst>
                <a:path w="2069" h="1629" extrusionOk="0">
                  <a:moveTo>
                    <a:pt x="502" y="1"/>
                  </a:moveTo>
                  <a:cubicBezTo>
                    <a:pt x="385" y="1"/>
                    <a:pt x="283" y="63"/>
                    <a:pt x="234" y="161"/>
                  </a:cubicBezTo>
                  <a:lnTo>
                    <a:pt x="100" y="361"/>
                  </a:lnTo>
                  <a:cubicBezTo>
                    <a:pt x="0" y="527"/>
                    <a:pt x="100" y="694"/>
                    <a:pt x="234" y="794"/>
                  </a:cubicBezTo>
                  <a:lnTo>
                    <a:pt x="1068" y="1562"/>
                  </a:lnTo>
                  <a:cubicBezTo>
                    <a:pt x="1146" y="1606"/>
                    <a:pt x="1231" y="1628"/>
                    <a:pt x="1315" y="1628"/>
                  </a:cubicBezTo>
                  <a:cubicBezTo>
                    <a:pt x="1483" y="1628"/>
                    <a:pt x="1646" y="1539"/>
                    <a:pt x="1735" y="1361"/>
                  </a:cubicBezTo>
                  <a:lnTo>
                    <a:pt x="1902" y="1028"/>
                  </a:lnTo>
                  <a:cubicBezTo>
                    <a:pt x="2068" y="828"/>
                    <a:pt x="1968" y="494"/>
                    <a:pt x="1735" y="361"/>
                  </a:cubicBezTo>
                  <a:lnTo>
                    <a:pt x="634" y="27"/>
                  </a:lnTo>
                  <a:cubicBezTo>
                    <a:pt x="589" y="9"/>
                    <a:pt x="545" y="1"/>
                    <a:pt x="5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6"/>
            <p:cNvSpPr/>
            <p:nvPr/>
          </p:nvSpPr>
          <p:spPr>
            <a:xfrm>
              <a:off x="7117450" y="3021625"/>
              <a:ext cx="531250" cy="531250"/>
            </a:xfrm>
            <a:custGeom>
              <a:avLst/>
              <a:gdLst/>
              <a:ahLst/>
              <a:cxnLst/>
              <a:rect l="l" t="t" r="r" b="b"/>
              <a:pathLst>
                <a:path w="21250" h="21250" extrusionOk="0">
                  <a:moveTo>
                    <a:pt x="10642" y="1"/>
                  </a:moveTo>
                  <a:cubicBezTo>
                    <a:pt x="4771" y="1"/>
                    <a:pt x="1" y="4738"/>
                    <a:pt x="1" y="10642"/>
                  </a:cubicBezTo>
                  <a:cubicBezTo>
                    <a:pt x="1" y="16513"/>
                    <a:pt x="4771" y="21250"/>
                    <a:pt x="10642" y="21250"/>
                  </a:cubicBezTo>
                  <a:cubicBezTo>
                    <a:pt x="16513" y="21250"/>
                    <a:pt x="21249" y="16513"/>
                    <a:pt x="21249" y="10642"/>
                  </a:cubicBezTo>
                  <a:cubicBezTo>
                    <a:pt x="21249" y="4738"/>
                    <a:pt x="16513" y="1"/>
                    <a:pt x="10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6"/>
            <p:cNvSpPr/>
            <p:nvPr/>
          </p:nvSpPr>
          <p:spPr>
            <a:xfrm>
              <a:off x="7218375" y="3122550"/>
              <a:ext cx="329425" cy="329425"/>
            </a:xfrm>
            <a:custGeom>
              <a:avLst/>
              <a:gdLst/>
              <a:ahLst/>
              <a:cxnLst/>
              <a:rect l="l" t="t" r="r" b="b"/>
              <a:pathLst>
                <a:path w="13177" h="13177" extrusionOk="0">
                  <a:moveTo>
                    <a:pt x="6605" y="0"/>
                  </a:moveTo>
                  <a:cubicBezTo>
                    <a:pt x="2969" y="0"/>
                    <a:pt x="0" y="2936"/>
                    <a:pt x="0" y="6605"/>
                  </a:cubicBezTo>
                  <a:cubicBezTo>
                    <a:pt x="0" y="10241"/>
                    <a:pt x="2969" y="13176"/>
                    <a:pt x="6605" y="13176"/>
                  </a:cubicBezTo>
                  <a:cubicBezTo>
                    <a:pt x="10241" y="13176"/>
                    <a:pt x="13176" y="10241"/>
                    <a:pt x="13176" y="6605"/>
                  </a:cubicBezTo>
                  <a:cubicBezTo>
                    <a:pt x="13176" y="2936"/>
                    <a:pt x="10241" y="0"/>
                    <a:pt x="6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6"/>
            <p:cNvSpPr/>
            <p:nvPr/>
          </p:nvSpPr>
          <p:spPr>
            <a:xfrm>
              <a:off x="7325950" y="3230125"/>
              <a:ext cx="114275" cy="114275"/>
            </a:xfrm>
            <a:custGeom>
              <a:avLst/>
              <a:gdLst/>
              <a:ahLst/>
              <a:cxnLst/>
              <a:rect l="l" t="t" r="r" b="b"/>
              <a:pathLst>
                <a:path w="4571" h="4571" extrusionOk="0">
                  <a:moveTo>
                    <a:pt x="2302" y="0"/>
                  </a:moveTo>
                  <a:cubicBezTo>
                    <a:pt x="1034" y="0"/>
                    <a:pt x="0" y="1034"/>
                    <a:pt x="0" y="2302"/>
                  </a:cubicBezTo>
                  <a:cubicBezTo>
                    <a:pt x="0" y="3536"/>
                    <a:pt x="1034" y="4570"/>
                    <a:pt x="2302" y="4570"/>
                  </a:cubicBezTo>
                  <a:cubicBezTo>
                    <a:pt x="3569" y="4570"/>
                    <a:pt x="4570" y="3536"/>
                    <a:pt x="4570" y="2302"/>
                  </a:cubicBezTo>
                  <a:cubicBezTo>
                    <a:pt x="4570" y="1034"/>
                    <a:pt x="3569" y="0"/>
                    <a:pt x="2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6"/>
            <p:cNvSpPr/>
            <p:nvPr/>
          </p:nvSpPr>
          <p:spPr>
            <a:xfrm>
              <a:off x="7348450" y="3252625"/>
              <a:ext cx="69250" cy="69250"/>
            </a:xfrm>
            <a:custGeom>
              <a:avLst/>
              <a:gdLst/>
              <a:ahLst/>
              <a:cxnLst/>
              <a:rect l="l" t="t" r="r" b="b"/>
              <a:pathLst>
                <a:path w="2770" h="2770" extrusionOk="0">
                  <a:moveTo>
                    <a:pt x="1402" y="1"/>
                  </a:moveTo>
                  <a:cubicBezTo>
                    <a:pt x="635" y="1"/>
                    <a:pt x="1" y="635"/>
                    <a:pt x="1" y="1402"/>
                  </a:cubicBezTo>
                  <a:cubicBezTo>
                    <a:pt x="1" y="2136"/>
                    <a:pt x="635" y="2770"/>
                    <a:pt x="1402" y="2770"/>
                  </a:cubicBezTo>
                  <a:cubicBezTo>
                    <a:pt x="2169" y="2770"/>
                    <a:pt x="2769" y="2136"/>
                    <a:pt x="2769" y="1402"/>
                  </a:cubicBezTo>
                  <a:cubicBezTo>
                    <a:pt x="2769" y="635"/>
                    <a:pt x="2169" y="1"/>
                    <a:pt x="1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6"/>
            <p:cNvSpPr/>
            <p:nvPr/>
          </p:nvSpPr>
          <p:spPr>
            <a:xfrm>
              <a:off x="7464375" y="3267650"/>
              <a:ext cx="47550" cy="34200"/>
            </a:xfrm>
            <a:custGeom>
              <a:avLst/>
              <a:gdLst/>
              <a:ahLst/>
              <a:cxnLst/>
              <a:rect l="l" t="t" r="r" b="b"/>
              <a:pathLst>
                <a:path w="1902" h="1368" extrusionOk="0">
                  <a:moveTo>
                    <a:pt x="1401" y="0"/>
                  </a:moveTo>
                  <a:lnTo>
                    <a:pt x="301" y="301"/>
                  </a:lnTo>
                  <a:cubicBezTo>
                    <a:pt x="134" y="301"/>
                    <a:pt x="0" y="401"/>
                    <a:pt x="0" y="567"/>
                  </a:cubicBezTo>
                  <a:lnTo>
                    <a:pt x="0" y="801"/>
                  </a:lnTo>
                  <a:cubicBezTo>
                    <a:pt x="0" y="968"/>
                    <a:pt x="134" y="1068"/>
                    <a:pt x="301" y="1068"/>
                  </a:cubicBezTo>
                  <a:lnTo>
                    <a:pt x="1401" y="1368"/>
                  </a:lnTo>
                  <a:cubicBezTo>
                    <a:pt x="1668" y="1368"/>
                    <a:pt x="1902" y="1134"/>
                    <a:pt x="1902" y="868"/>
                  </a:cubicBezTo>
                  <a:lnTo>
                    <a:pt x="1902" y="501"/>
                  </a:lnTo>
                  <a:cubicBezTo>
                    <a:pt x="1902" y="200"/>
                    <a:pt x="1668" y="0"/>
                    <a:pt x="1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6"/>
            <p:cNvSpPr/>
            <p:nvPr/>
          </p:nvSpPr>
          <p:spPr>
            <a:xfrm>
              <a:off x="7447700" y="3209800"/>
              <a:ext cx="51725" cy="41175"/>
            </a:xfrm>
            <a:custGeom>
              <a:avLst/>
              <a:gdLst/>
              <a:ahLst/>
              <a:cxnLst/>
              <a:rect l="l" t="t" r="r" b="b"/>
              <a:pathLst>
                <a:path w="2069" h="1647" extrusionOk="0">
                  <a:moveTo>
                    <a:pt x="1286" y="0"/>
                  </a:moveTo>
                  <a:cubicBezTo>
                    <a:pt x="1203" y="0"/>
                    <a:pt x="1117" y="15"/>
                    <a:pt x="1034" y="46"/>
                  </a:cubicBezTo>
                  <a:lnTo>
                    <a:pt x="200" y="847"/>
                  </a:lnTo>
                  <a:cubicBezTo>
                    <a:pt x="34" y="947"/>
                    <a:pt x="0" y="1147"/>
                    <a:pt x="100" y="1280"/>
                  </a:cubicBezTo>
                  <a:lnTo>
                    <a:pt x="200" y="1480"/>
                  </a:lnTo>
                  <a:cubicBezTo>
                    <a:pt x="269" y="1594"/>
                    <a:pt x="384" y="1646"/>
                    <a:pt x="493" y="1646"/>
                  </a:cubicBezTo>
                  <a:cubicBezTo>
                    <a:pt x="543" y="1646"/>
                    <a:pt x="592" y="1635"/>
                    <a:pt x="634" y="1614"/>
                  </a:cubicBezTo>
                  <a:lnTo>
                    <a:pt x="1735" y="1280"/>
                  </a:lnTo>
                  <a:cubicBezTo>
                    <a:pt x="1968" y="1147"/>
                    <a:pt x="2068" y="847"/>
                    <a:pt x="1868" y="546"/>
                  </a:cubicBezTo>
                  <a:lnTo>
                    <a:pt x="1735" y="213"/>
                  </a:lnTo>
                  <a:cubicBezTo>
                    <a:pt x="1643" y="75"/>
                    <a:pt x="1471" y="0"/>
                    <a:pt x="12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6"/>
            <p:cNvSpPr/>
            <p:nvPr/>
          </p:nvSpPr>
          <p:spPr>
            <a:xfrm>
              <a:off x="7412675" y="3171350"/>
              <a:ext cx="45050" cy="48125"/>
            </a:xfrm>
            <a:custGeom>
              <a:avLst/>
              <a:gdLst/>
              <a:ahLst/>
              <a:cxnLst/>
              <a:rect l="l" t="t" r="r" b="b"/>
              <a:pathLst>
                <a:path w="1802" h="1925" extrusionOk="0">
                  <a:moveTo>
                    <a:pt x="829" y="0"/>
                  </a:moveTo>
                  <a:cubicBezTo>
                    <a:pt x="663" y="0"/>
                    <a:pt x="488" y="96"/>
                    <a:pt x="401" y="250"/>
                  </a:cubicBezTo>
                  <a:lnTo>
                    <a:pt x="67" y="1351"/>
                  </a:lnTo>
                  <a:cubicBezTo>
                    <a:pt x="0" y="1517"/>
                    <a:pt x="67" y="1684"/>
                    <a:pt x="200" y="1751"/>
                  </a:cubicBezTo>
                  <a:lnTo>
                    <a:pt x="401" y="1884"/>
                  </a:lnTo>
                  <a:cubicBezTo>
                    <a:pt x="448" y="1913"/>
                    <a:pt x="495" y="1925"/>
                    <a:pt x="541" y="1925"/>
                  </a:cubicBezTo>
                  <a:cubicBezTo>
                    <a:pt x="657" y="1925"/>
                    <a:pt x="762" y="1846"/>
                    <a:pt x="834" y="1751"/>
                  </a:cubicBezTo>
                  <a:lnTo>
                    <a:pt x="1635" y="917"/>
                  </a:lnTo>
                  <a:cubicBezTo>
                    <a:pt x="1802" y="683"/>
                    <a:pt x="1701" y="383"/>
                    <a:pt x="1401" y="250"/>
                  </a:cubicBezTo>
                  <a:lnTo>
                    <a:pt x="1068" y="83"/>
                  </a:lnTo>
                  <a:cubicBezTo>
                    <a:pt x="999" y="26"/>
                    <a:pt x="915" y="0"/>
                    <a:pt x="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6"/>
            <p:cNvSpPr/>
            <p:nvPr/>
          </p:nvSpPr>
          <p:spPr>
            <a:xfrm>
              <a:off x="7363475" y="3159225"/>
              <a:ext cx="34200" cy="46725"/>
            </a:xfrm>
            <a:custGeom>
              <a:avLst/>
              <a:gdLst/>
              <a:ahLst/>
              <a:cxnLst/>
              <a:rect l="l" t="t" r="r" b="b"/>
              <a:pathLst>
                <a:path w="1368" h="1869" extrusionOk="0">
                  <a:moveTo>
                    <a:pt x="501" y="1"/>
                  </a:moveTo>
                  <a:cubicBezTo>
                    <a:pt x="200" y="1"/>
                    <a:pt x="0" y="201"/>
                    <a:pt x="0" y="501"/>
                  </a:cubicBezTo>
                  <a:lnTo>
                    <a:pt x="300" y="1569"/>
                  </a:lnTo>
                  <a:cubicBezTo>
                    <a:pt x="300" y="1735"/>
                    <a:pt x="434" y="1869"/>
                    <a:pt x="601" y="1869"/>
                  </a:cubicBezTo>
                  <a:lnTo>
                    <a:pt x="801" y="1869"/>
                  </a:lnTo>
                  <a:cubicBezTo>
                    <a:pt x="968" y="1869"/>
                    <a:pt x="1101" y="1735"/>
                    <a:pt x="1101" y="1569"/>
                  </a:cubicBezTo>
                  <a:lnTo>
                    <a:pt x="1368" y="501"/>
                  </a:lnTo>
                  <a:cubicBezTo>
                    <a:pt x="1368" y="234"/>
                    <a:pt x="1168" y="1"/>
                    <a:pt x="8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6"/>
            <p:cNvSpPr/>
            <p:nvPr/>
          </p:nvSpPr>
          <p:spPr>
            <a:xfrm>
              <a:off x="7305100" y="3174225"/>
              <a:ext cx="44225" cy="47550"/>
            </a:xfrm>
            <a:custGeom>
              <a:avLst/>
              <a:gdLst/>
              <a:ahLst/>
              <a:cxnLst/>
              <a:rect l="l" t="t" r="r" b="b"/>
              <a:pathLst>
                <a:path w="1769" h="1902" extrusionOk="0">
                  <a:moveTo>
                    <a:pt x="890" y="0"/>
                  </a:moveTo>
                  <a:cubicBezTo>
                    <a:pt x="802" y="0"/>
                    <a:pt x="714" y="22"/>
                    <a:pt x="634" y="68"/>
                  </a:cubicBezTo>
                  <a:lnTo>
                    <a:pt x="300" y="235"/>
                  </a:lnTo>
                  <a:cubicBezTo>
                    <a:pt x="100" y="368"/>
                    <a:pt x="0" y="635"/>
                    <a:pt x="134" y="902"/>
                  </a:cubicBezTo>
                  <a:lnTo>
                    <a:pt x="934" y="1736"/>
                  </a:lnTo>
                  <a:cubicBezTo>
                    <a:pt x="980" y="1850"/>
                    <a:pt x="1088" y="1902"/>
                    <a:pt x="1194" y="1902"/>
                  </a:cubicBezTo>
                  <a:cubicBezTo>
                    <a:pt x="1243" y="1902"/>
                    <a:pt x="1292" y="1890"/>
                    <a:pt x="1334" y="1869"/>
                  </a:cubicBezTo>
                  <a:lnTo>
                    <a:pt x="1535" y="1736"/>
                  </a:lnTo>
                  <a:cubicBezTo>
                    <a:pt x="1701" y="1636"/>
                    <a:pt x="1768" y="1436"/>
                    <a:pt x="1668" y="1302"/>
                  </a:cubicBezTo>
                  <a:lnTo>
                    <a:pt x="1334" y="235"/>
                  </a:lnTo>
                  <a:cubicBezTo>
                    <a:pt x="1225" y="81"/>
                    <a:pt x="1058" y="0"/>
                    <a:pt x="8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6"/>
            <p:cNvSpPr/>
            <p:nvPr/>
          </p:nvSpPr>
          <p:spPr>
            <a:xfrm>
              <a:off x="7265075" y="3215950"/>
              <a:ext cx="51725" cy="40700"/>
            </a:xfrm>
            <a:custGeom>
              <a:avLst/>
              <a:gdLst/>
              <a:ahLst/>
              <a:cxnLst/>
              <a:rect l="l" t="t" r="r" b="b"/>
              <a:pathLst>
                <a:path w="2069" h="1628" extrusionOk="0">
                  <a:moveTo>
                    <a:pt x="778" y="0"/>
                  </a:moveTo>
                  <a:cubicBezTo>
                    <a:pt x="600" y="0"/>
                    <a:pt x="423" y="89"/>
                    <a:pt x="334" y="267"/>
                  </a:cubicBezTo>
                  <a:lnTo>
                    <a:pt x="200" y="601"/>
                  </a:lnTo>
                  <a:cubicBezTo>
                    <a:pt x="0" y="801"/>
                    <a:pt x="100" y="1134"/>
                    <a:pt x="334" y="1268"/>
                  </a:cubicBezTo>
                  <a:lnTo>
                    <a:pt x="1434" y="1601"/>
                  </a:lnTo>
                  <a:cubicBezTo>
                    <a:pt x="1479" y="1619"/>
                    <a:pt x="1524" y="1628"/>
                    <a:pt x="1567" y="1628"/>
                  </a:cubicBezTo>
                  <a:cubicBezTo>
                    <a:pt x="1686" y="1628"/>
                    <a:pt x="1795" y="1566"/>
                    <a:pt x="1868" y="1468"/>
                  </a:cubicBezTo>
                  <a:lnTo>
                    <a:pt x="1968" y="1268"/>
                  </a:lnTo>
                  <a:cubicBezTo>
                    <a:pt x="2068" y="1101"/>
                    <a:pt x="1968" y="934"/>
                    <a:pt x="1868" y="834"/>
                  </a:cubicBezTo>
                  <a:lnTo>
                    <a:pt x="1034" y="67"/>
                  </a:lnTo>
                  <a:cubicBezTo>
                    <a:pt x="956" y="22"/>
                    <a:pt x="867"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6"/>
            <p:cNvSpPr/>
            <p:nvPr/>
          </p:nvSpPr>
          <p:spPr>
            <a:xfrm>
              <a:off x="7255900" y="3272650"/>
              <a:ext cx="47550" cy="34225"/>
            </a:xfrm>
            <a:custGeom>
              <a:avLst/>
              <a:gdLst/>
              <a:ahLst/>
              <a:cxnLst/>
              <a:rect l="l" t="t" r="r" b="b"/>
              <a:pathLst>
                <a:path w="1902" h="1369" extrusionOk="0">
                  <a:moveTo>
                    <a:pt x="500" y="0"/>
                  </a:moveTo>
                  <a:cubicBezTo>
                    <a:pt x="234" y="0"/>
                    <a:pt x="0" y="234"/>
                    <a:pt x="0" y="501"/>
                  </a:cubicBezTo>
                  <a:lnTo>
                    <a:pt x="0" y="868"/>
                  </a:lnTo>
                  <a:cubicBezTo>
                    <a:pt x="0" y="1168"/>
                    <a:pt x="234" y="1368"/>
                    <a:pt x="500" y="1368"/>
                  </a:cubicBezTo>
                  <a:lnTo>
                    <a:pt x="1601" y="1068"/>
                  </a:lnTo>
                  <a:cubicBezTo>
                    <a:pt x="1768" y="1068"/>
                    <a:pt x="1901" y="968"/>
                    <a:pt x="1901" y="801"/>
                  </a:cubicBezTo>
                  <a:lnTo>
                    <a:pt x="1901" y="601"/>
                  </a:lnTo>
                  <a:cubicBezTo>
                    <a:pt x="1901" y="434"/>
                    <a:pt x="1768" y="301"/>
                    <a:pt x="1601" y="301"/>
                  </a:cubicBez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6"/>
            <p:cNvSpPr/>
            <p:nvPr/>
          </p:nvSpPr>
          <p:spPr>
            <a:xfrm>
              <a:off x="7268400" y="3323775"/>
              <a:ext cx="51725" cy="41325"/>
            </a:xfrm>
            <a:custGeom>
              <a:avLst/>
              <a:gdLst/>
              <a:ahLst/>
              <a:cxnLst/>
              <a:rect l="l" t="t" r="r" b="b"/>
              <a:pathLst>
                <a:path w="2069" h="1653" extrusionOk="0">
                  <a:moveTo>
                    <a:pt x="1603" y="1"/>
                  </a:moveTo>
                  <a:cubicBezTo>
                    <a:pt x="1544" y="1"/>
                    <a:pt x="1485" y="19"/>
                    <a:pt x="1435" y="57"/>
                  </a:cubicBezTo>
                  <a:lnTo>
                    <a:pt x="334" y="391"/>
                  </a:lnTo>
                  <a:cubicBezTo>
                    <a:pt x="101" y="491"/>
                    <a:pt x="0" y="791"/>
                    <a:pt x="167" y="1091"/>
                  </a:cubicBezTo>
                  <a:lnTo>
                    <a:pt x="334" y="1425"/>
                  </a:lnTo>
                  <a:cubicBezTo>
                    <a:pt x="426" y="1562"/>
                    <a:pt x="596" y="1652"/>
                    <a:pt x="769" y="1652"/>
                  </a:cubicBezTo>
                  <a:cubicBezTo>
                    <a:pt x="848" y="1652"/>
                    <a:pt x="928" y="1633"/>
                    <a:pt x="1001" y="1591"/>
                  </a:cubicBezTo>
                  <a:lnTo>
                    <a:pt x="1835" y="791"/>
                  </a:lnTo>
                  <a:cubicBezTo>
                    <a:pt x="2002" y="724"/>
                    <a:pt x="2069" y="491"/>
                    <a:pt x="1969" y="391"/>
                  </a:cubicBezTo>
                  <a:lnTo>
                    <a:pt x="1835" y="157"/>
                  </a:lnTo>
                  <a:cubicBezTo>
                    <a:pt x="1793" y="53"/>
                    <a:pt x="1700" y="1"/>
                    <a:pt x="16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6"/>
            <p:cNvSpPr/>
            <p:nvPr/>
          </p:nvSpPr>
          <p:spPr>
            <a:xfrm>
              <a:off x="7310100" y="3355400"/>
              <a:ext cx="44225" cy="47775"/>
            </a:xfrm>
            <a:custGeom>
              <a:avLst/>
              <a:gdLst/>
              <a:ahLst/>
              <a:cxnLst/>
              <a:rect l="l" t="t" r="r" b="b"/>
              <a:pathLst>
                <a:path w="1769" h="1911" extrusionOk="0">
                  <a:moveTo>
                    <a:pt x="1202" y="0"/>
                  </a:moveTo>
                  <a:cubicBezTo>
                    <a:pt x="1086" y="0"/>
                    <a:pt x="983" y="62"/>
                    <a:pt x="934" y="160"/>
                  </a:cubicBezTo>
                  <a:lnTo>
                    <a:pt x="134" y="994"/>
                  </a:lnTo>
                  <a:cubicBezTo>
                    <a:pt x="0" y="1227"/>
                    <a:pt x="100" y="1527"/>
                    <a:pt x="334" y="1661"/>
                  </a:cubicBezTo>
                  <a:lnTo>
                    <a:pt x="667" y="1828"/>
                  </a:lnTo>
                  <a:cubicBezTo>
                    <a:pt x="736" y="1884"/>
                    <a:pt x="820" y="1910"/>
                    <a:pt x="906" y="1910"/>
                  </a:cubicBezTo>
                  <a:cubicBezTo>
                    <a:pt x="1072" y="1910"/>
                    <a:pt x="1247" y="1814"/>
                    <a:pt x="1335" y="1661"/>
                  </a:cubicBezTo>
                  <a:lnTo>
                    <a:pt x="1668" y="560"/>
                  </a:lnTo>
                  <a:cubicBezTo>
                    <a:pt x="1768" y="393"/>
                    <a:pt x="1668" y="226"/>
                    <a:pt x="1535" y="160"/>
                  </a:cubicBezTo>
                  <a:lnTo>
                    <a:pt x="1335" y="26"/>
                  </a:lnTo>
                  <a:cubicBezTo>
                    <a:pt x="1290" y="8"/>
                    <a:pt x="1245"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6"/>
            <p:cNvSpPr/>
            <p:nvPr/>
          </p:nvSpPr>
          <p:spPr>
            <a:xfrm>
              <a:off x="7370150" y="3368550"/>
              <a:ext cx="34200" cy="46725"/>
            </a:xfrm>
            <a:custGeom>
              <a:avLst/>
              <a:gdLst/>
              <a:ahLst/>
              <a:cxnLst/>
              <a:rect l="l" t="t" r="r" b="b"/>
              <a:pathLst>
                <a:path w="1368" h="1869" extrusionOk="0">
                  <a:moveTo>
                    <a:pt x="567" y="1"/>
                  </a:moveTo>
                  <a:cubicBezTo>
                    <a:pt x="400" y="1"/>
                    <a:pt x="267" y="134"/>
                    <a:pt x="267" y="301"/>
                  </a:cubicBezTo>
                  <a:lnTo>
                    <a:pt x="0" y="1368"/>
                  </a:lnTo>
                  <a:cubicBezTo>
                    <a:pt x="0" y="1635"/>
                    <a:pt x="200" y="1869"/>
                    <a:pt x="500" y="1869"/>
                  </a:cubicBezTo>
                  <a:lnTo>
                    <a:pt x="867" y="1869"/>
                  </a:lnTo>
                  <a:cubicBezTo>
                    <a:pt x="1134" y="1869"/>
                    <a:pt x="1368" y="1668"/>
                    <a:pt x="1368" y="1368"/>
                  </a:cubicBezTo>
                  <a:lnTo>
                    <a:pt x="1067" y="301"/>
                  </a:lnTo>
                  <a:cubicBezTo>
                    <a:pt x="1067" y="134"/>
                    <a:pt x="934" y="1"/>
                    <a:pt x="7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6"/>
            <p:cNvSpPr/>
            <p:nvPr/>
          </p:nvSpPr>
          <p:spPr>
            <a:xfrm>
              <a:off x="7418500" y="3352725"/>
              <a:ext cx="44225" cy="47575"/>
            </a:xfrm>
            <a:custGeom>
              <a:avLst/>
              <a:gdLst/>
              <a:ahLst/>
              <a:cxnLst/>
              <a:rect l="l" t="t" r="r" b="b"/>
              <a:pathLst>
                <a:path w="1769" h="1903" extrusionOk="0">
                  <a:moveTo>
                    <a:pt x="575" y="1"/>
                  </a:moveTo>
                  <a:cubicBezTo>
                    <a:pt x="526" y="1"/>
                    <a:pt x="477" y="12"/>
                    <a:pt x="434" y="33"/>
                  </a:cubicBezTo>
                  <a:lnTo>
                    <a:pt x="234" y="167"/>
                  </a:lnTo>
                  <a:cubicBezTo>
                    <a:pt x="34" y="267"/>
                    <a:pt x="1" y="467"/>
                    <a:pt x="101" y="600"/>
                  </a:cubicBezTo>
                  <a:lnTo>
                    <a:pt x="434" y="1668"/>
                  </a:lnTo>
                  <a:cubicBezTo>
                    <a:pt x="522" y="1821"/>
                    <a:pt x="682" y="1902"/>
                    <a:pt x="856" y="1902"/>
                  </a:cubicBezTo>
                  <a:cubicBezTo>
                    <a:pt x="948" y="1902"/>
                    <a:pt x="1043" y="1880"/>
                    <a:pt x="1135" y="1834"/>
                  </a:cubicBezTo>
                  <a:lnTo>
                    <a:pt x="1468" y="1668"/>
                  </a:lnTo>
                  <a:cubicBezTo>
                    <a:pt x="1669" y="1568"/>
                    <a:pt x="1769" y="1267"/>
                    <a:pt x="1635" y="1001"/>
                  </a:cubicBezTo>
                  <a:lnTo>
                    <a:pt x="835" y="167"/>
                  </a:lnTo>
                  <a:cubicBezTo>
                    <a:pt x="789" y="53"/>
                    <a:pt x="681" y="1"/>
                    <a:pt x="5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6"/>
            <p:cNvSpPr/>
            <p:nvPr/>
          </p:nvSpPr>
          <p:spPr>
            <a:xfrm>
              <a:off x="7450200" y="3317850"/>
              <a:ext cx="50900" cy="40725"/>
            </a:xfrm>
            <a:custGeom>
              <a:avLst/>
              <a:gdLst/>
              <a:ahLst/>
              <a:cxnLst/>
              <a:rect l="l" t="t" r="r" b="b"/>
              <a:pathLst>
                <a:path w="2036" h="1629" extrusionOk="0">
                  <a:moveTo>
                    <a:pt x="501" y="1"/>
                  </a:moveTo>
                  <a:cubicBezTo>
                    <a:pt x="383" y="1"/>
                    <a:pt x="274" y="63"/>
                    <a:pt x="200" y="161"/>
                  </a:cubicBezTo>
                  <a:lnTo>
                    <a:pt x="67" y="361"/>
                  </a:lnTo>
                  <a:cubicBezTo>
                    <a:pt x="0" y="527"/>
                    <a:pt x="67" y="694"/>
                    <a:pt x="200" y="794"/>
                  </a:cubicBezTo>
                  <a:lnTo>
                    <a:pt x="1034" y="1562"/>
                  </a:lnTo>
                  <a:cubicBezTo>
                    <a:pt x="1112" y="1606"/>
                    <a:pt x="1197" y="1628"/>
                    <a:pt x="1281" y="1628"/>
                  </a:cubicBezTo>
                  <a:cubicBezTo>
                    <a:pt x="1450" y="1628"/>
                    <a:pt x="1613" y="1539"/>
                    <a:pt x="1702" y="1361"/>
                  </a:cubicBezTo>
                  <a:lnTo>
                    <a:pt x="1868" y="1028"/>
                  </a:lnTo>
                  <a:cubicBezTo>
                    <a:pt x="2035" y="828"/>
                    <a:pt x="1968" y="494"/>
                    <a:pt x="1702" y="361"/>
                  </a:cubicBezTo>
                  <a:lnTo>
                    <a:pt x="634" y="27"/>
                  </a:lnTo>
                  <a:cubicBezTo>
                    <a:pt x="589" y="9"/>
                    <a:pt x="545" y="1"/>
                    <a:pt x="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6"/>
            <p:cNvSpPr/>
            <p:nvPr/>
          </p:nvSpPr>
          <p:spPr>
            <a:xfrm>
              <a:off x="7187500" y="2522125"/>
              <a:ext cx="85925" cy="141775"/>
            </a:xfrm>
            <a:custGeom>
              <a:avLst/>
              <a:gdLst/>
              <a:ahLst/>
              <a:cxnLst/>
              <a:rect l="l" t="t" r="r" b="b"/>
              <a:pathLst>
                <a:path w="3437" h="5671" extrusionOk="0">
                  <a:moveTo>
                    <a:pt x="2836" y="0"/>
                  </a:moveTo>
                  <a:cubicBezTo>
                    <a:pt x="1302" y="0"/>
                    <a:pt x="1" y="1268"/>
                    <a:pt x="1" y="2835"/>
                  </a:cubicBezTo>
                  <a:cubicBezTo>
                    <a:pt x="1" y="4370"/>
                    <a:pt x="1235" y="5671"/>
                    <a:pt x="2836" y="5671"/>
                  </a:cubicBezTo>
                  <a:cubicBezTo>
                    <a:pt x="3036" y="5671"/>
                    <a:pt x="3236" y="5637"/>
                    <a:pt x="3437" y="5604"/>
                  </a:cubicBezTo>
                  <a:lnTo>
                    <a:pt x="3437" y="100"/>
                  </a:lnTo>
                  <a:cubicBezTo>
                    <a:pt x="3236" y="33"/>
                    <a:pt x="3036" y="0"/>
                    <a:pt x="28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6"/>
            <p:cNvSpPr/>
            <p:nvPr/>
          </p:nvSpPr>
          <p:spPr>
            <a:xfrm>
              <a:off x="5969975" y="2524625"/>
              <a:ext cx="1331800" cy="738050"/>
            </a:xfrm>
            <a:custGeom>
              <a:avLst/>
              <a:gdLst/>
              <a:ahLst/>
              <a:cxnLst/>
              <a:rect l="l" t="t" r="r" b="b"/>
              <a:pathLst>
                <a:path w="53272" h="29522" extrusionOk="0">
                  <a:moveTo>
                    <a:pt x="47768" y="0"/>
                  </a:moveTo>
                  <a:lnTo>
                    <a:pt x="46767" y="5237"/>
                  </a:lnTo>
                  <a:cubicBezTo>
                    <a:pt x="46767" y="5237"/>
                    <a:pt x="49669" y="7505"/>
                    <a:pt x="49002" y="14510"/>
                  </a:cubicBezTo>
                  <a:cubicBezTo>
                    <a:pt x="48318" y="21600"/>
                    <a:pt x="43821" y="23936"/>
                    <a:pt x="39065" y="23936"/>
                  </a:cubicBezTo>
                  <a:cubicBezTo>
                    <a:pt x="36168" y="23936"/>
                    <a:pt x="33175" y="23069"/>
                    <a:pt x="30889" y="21882"/>
                  </a:cubicBezTo>
                  <a:cubicBezTo>
                    <a:pt x="24851" y="18747"/>
                    <a:pt x="24384" y="10074"/>
                    <a:pt x="24384" y="10074"/>
                  </a:cubicBezTo>
                  <a:lnTo>
                    <a:pt x="9040" y="10074"/>
                  </a:lnTo>
                  <a:cubicBezTo>
                    <a:pt x="9040" y="10074"/>
                    <a:pt x="0" y="16679"/>
                    <a:pt x="0" y="29521"/>
                  </a:cubicBezTo>
                  <a:lnTo>
                    <a:pt x="49636" y="29521"/>
                  </a:lnTo>
                  <a:lnTo>
                    <a:pt x="53272" y="14510"/>
                  </a:lnTo>
                  <a:lnTo>
                    <a:pt x="50203" y="3903"/>
                  </a:lnTo>
                  <a:lnTo>
                    <a:pt x="510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6"/>
            <p:cNvSpPr/>
            <p:nvPr/>
          </p:nvSpPr>
          <p:spPr>
            <a:xfrm>
              <a:off x="6633775" y="2134325"/>
              <a:ext cx="100925" cy="108450"/>
            </a:xfrm>
            <a:custGeom>
              <a:avLst/>
              <a:gdLst/>
              <a:ahLst/>
              <a:cxnLst/>
              <a:rect l="l" t="t" r="r" b="b"/>
              <a:pathLst>
                <a:path w="4037" h="4338" extrusionOk="0">
                  <a:moveTo>
                    <a:pt x="1969" y="1"/>
                  </a:moveTo>
                  <a:lnTo>
                    <a:pt x="1" y="2136"/>
                  </a:lnTo>
                  <a:lnTo>
                    <a:pt x="2769" y="4337"/>
                  </a:lnTo>
                  <a:lnTo>
                    <a:pt x="4037" y="1702"/>
                  </a:lnTo>
                  <a:lnTo>
                    <a:pt x="1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6"/>
            <p:cNvSpPr/>
            <p:nvPr/>
          </p:nvSpPr>
          <p:spPr>
            <a:xfrm>
              <a:off x="6682975" y="2133500"/>
              <a:ext cx="51725" cy="80925"/>
            </a:xfrm>
            <a:custGeom>
              <a:avLst/>
              <a:gdLst/>
              <a:ahLst/>
              <a:cxnLst/>
              <a:rect l="l" t="t" r="r" b="b"/>
              <a:pathLst>
                <a:path w="2069" h="3237" extrusionOk="0">
                  <a:moveTo>
                    <a:pt x="1" y="1"/>
                  </a:moveTo>
                  <a:lnTo>
                    <a:pt x="1" y="1"/>
                  </a:lnTo>
                  <a:cubicBezTo>
                    <a:pt x="34" y="301"/>
                    <a:pt x="134" y="634"/>
                    <a:pt x="234" y="901"/>
                  </a:cubicBezTo>
                  <a:cubicBezTo>
                    <a:pt x="334" y="1902"/>
                    <a:pt x="735" y="2702"/>
                    <a:pt x="1335" y="3236"/>
                  </a:cubicBezTo>
                  <a:lnTo>
                    <a:pt x="2069" y="17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6"/>
            <p:cNvSpPr/>
            <p:nvPr/>
          </p:nvSpPr>
          <p:spPr>
            <a:xfrm>
              <a:off x="6662975" y="2010075"/>
              <a:ext cx="168475" cy="169325"/>
            </a:xfrm>
            <a:custGeom>
              <a:avLst/>
              <a:gdLst/>
              <a:ahLst/>
              <a:cxnLst/>
              <a:rect l="l" t="t" r="r" b="b"/>
              <a:pathLst>
                <a:path w="6739" h="6773" extrusionOk="0">
                  <a:moveTo>
                    <a:pt x="3369" y="1"/>
                  </a:moveTo>
                  <a:cubicBezTo>
                    <a:pt x="1501" y="1"/>
                    <a:pt x="0" y="1535"/>
                    <a:pt x="0" y="3403"/>
                  </a:cubicBezTo>
                  <a:cubicBezTo>
                    <a:pt x="0" y="5238"/>
                    <a:pt x="1501" y="6772"/>
                    <a:pt x="3369" y="6772"/>
                  </a:cubicBezTo>
                  <a:cubicBezTo>
                    <a:pt x="5237" y="6772"/>
                    <a:pt x="6738" y="5238"/>
                    <a:pt x="6738" y="3403"/>
                  </a:cubicBezTo>
                  <a:cubicBezTo>
                    <a:pt x="6738" y="1535"/>
                    <a:pt x="5237" y="1"/>
                    <a:pt x="3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6"/>
            <p:cNvSpPr/>
            <p:nvPr/>
          </p:nvSpPr>
          <p:spPr>
            <a:xfrm>
              <a:off x="6676800" y="2086525"/>
              <a:ext cx="35400" cy="46575"/>
            </a:xfrm>
            <a:custGeom>
              <a:avLst/>
              <a:gdLst/>
              <a:ahLst/>
              <a:cxnLst/>
              <a:rect l="l" t="t" r="r" b="b"/>
              <a:pathLst>
                <a:path w="1416" h="1863" extrusionOk="0">
                  <a:moveTo>
                    <a:pt x="805" y="1"/>
                  </a:moveTo>
                  <a:cubicBezTo>
                    <a:pt x="623" y="1"/>
                    <a:pt x="439" y="97"/>
                    <a:pt x="314" y="345"/>
                  </a:cubicBezTo>
                  <a:cubicBezTo>
                    <a:pt x="0" y="945"/>
                    <a:pt x="224" y="1863"/>
                    <a:pt x="819" y="1863"/>
                  </a:cubicBezTo>
                  <a:cubicBezTo>
                    <a:pt x="918" y="1863"/>
                    <a:pt x="1029" y="1837"/>
                    <a:pt x="1148" y="1779"/>
                  </a:cubicBezTo>
                  <a:lnTo>
                    <a:pt x="1415" y="545"/>
                  </a:lnTo>
                  <a:cubicBezTo>
                    <a:pt x="1415" y="273"/>
                    <a:pt x="1113" y="1"/>
                    <a:pt x="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6"/>
            <p:cNvSpPr/>
            <p:nvPr/>
          </p:nvSpPr>
          <p:spPr>
            <a:xfrm>
              <a:off x="6657125" y="2003700"/>
              <a:ext cx="156800" cy="148175"/>
            </a:xfrm>
            <a:custGeom>
              <a:avLst/>
              <a:gdLst/>
              <a:ahLst/>
              <a:cxnLst/>
              <a:rect l="l" t="t" r="r" b="b"/>
              <a:pathLst>
                <a:path w="6272" h="5927" extrusionOk="0">
                  <a:moveTo>
                    <a:pt x="3545" y="0"/>
                  </a:moveTo>
                  <a:cubicBezTo>
                    <a:pt x="3276" y="0"/>
                    <a:pt x="2985" y="28"/>
                    <a:pt x="2669" y="89"/>
                  </a:cubicBezTo>
                  <a:cubicBezTo>
                    <a:pt x="434" y="656"/>
                    <a:pt x="1" y="2924"/>
                    <a:pt x="1" y="2924"/>
                  </a:cubicBezTo>
                  <a:lnTo>
                    <a:pt x="334" y="5926"/>
                  </a:lnTo>
                  <a:lnTo>
                    <a:pt x="1602" y="5159"/>
                  </a:lnTo>
                  <a:cubicBezTo>
                    <a:pt x="868" y="5026"/>
                    <a:pt x="1001" y="4025"/>
                    <a:pt x="1001" y="4025"/>
                  </a:cubicBezTo>
                  <a:cubicBezTo>
                    <a:pt x="1164" y="3320"/>
                    <a:pt x="1547" y="3254"/>
                    <a:pt x="1685" y="3254"/>
                  </a:cubicBezTo>
                  <a:cubicBezTo>
                    <a:pt x="1716" y="3254"/>
                    <a:pt x="1735" y="3258"/>
                    <a:pt x="1735" y="3258"/>
                  </a:cubicBezTo>
                  <a:cubicBezTo>
                    <a:pt x="2436" y="3525"/>
                    <a:pt x="2236" y="4259"/>
                    <a:pt x="2236" y="4259"/>
                  </a:cubicBezTo>
                  <a:lnTo>
                    <a:pt x="3003" y="2657"/>
                  </a:lnTo>
                  <a:lnTo>
                    <a:pt x="3737" y="2657"/>
                  </a:lnTo>
                  <a:lnTo>
                    <a:pt x="4404" y="1557"/>
                  </a:lnTo>
                  <a:lnTo>
                    <a:pt x="6272" y="1557"/>
                  </a:lnTo>
                  <a:cubicBezTo>
                    <a:pt x="5985" y="1012"/>
                    <a:pt x="5182" y="0"/>
                    <a:pt x="3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6"/>
            <p:cNvSpPr/>
            <p:nvPr/>
          </p:nvSpPr>
          <p:spPr>
            <a:xfrm>
              <a:off x="6641275" y="1953600"/>
              <a:ext cx="181000" cy="127400"/>
            </a:xfrm>
            <a:custGeom>
              <a:avLst/>
              <a:gdLst/>
              <a:ahLst/>
              <a:cxnLst/>
              <a:rect l="l" t="t" r="r" b="b"/>
              <a:pathLst>
                <a:path w="7240" h="5096" extrusionOk="0">
                  <a:moveTo>
                    <a:pt x="4155" y="0"/>
                  </a:moveTo>
                  <a:cubicBezTo>
                    <a:pt x="3745" y="0"/>
                    <a:pt x="3275" y="49"/>
                    <a:pt x="2736" y="158"/>
                  </a:cubicBezTo>
                  <a:cubicBezTo>
                    <a:pt x="1" y="692"/>
                    <a:pt x="234" y="3360"/>
                    <a:pt x="234" y="3360"/>
                  </a:cubicBezTo>
                  <a:lnTo>
                    <a:pt x="635" y="5095"/>
                  </a:lnTo>
                  <a:lnTo>
                    <a:pt x="7239" y="4094"/>
                  </a:lnTo>
                  <a:cubicBezTo>
                    <a:pt x="7239" y="4094"/>
                    <a:pt x="6973" y="2160"/>
                    <a:pt x="6806" y="1693"/>
                  </a:cubicBezTo>
                  <a:cubicBezTo>
                    <a:pt x="6536" y="857"/>
                    <a:pt x="5875" y="0"/>
                    <a:pt x="4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6"/>
            <p:cNvSpPr/>
            <p:nvPr/>
          </p:nvSpPr>
          <p:spPr>
            <a:xfrm>
              <a:off x="6733025" y="1955050"/>
              <a:ext cx="89250" cy="112600"/>
            </a:xfrm>
            <a:custGeom>
              <a:avLst/>
              <a:gdLst/>
              <a:ahLst/>
              <a:cxnLst/>
              <a:rect l="l" t="t" r="r" b="b"/>
              <a:pathLst>
                <a:path w="3570" h="4504" extrusionOk="0">
                  <a:moveTo>
                    <a:pt x="1401" y="0"/>
                  </a:moveTo>
                  <a:cubicBezTo>
                    <a:pt x="0" y="967"/>
                    <a:pt x="134" y="2702"/>
                    <a:pt x="134" y="2702"/>
                  </a:cubicBezTo>
                  <a:lnTo>
                    <a:pt x="467" y="4503"/>
                  </a:lnTo>
                  <a:lnTo>
                    <a:pt x="3536" y="4036"/>
                  </a:lnTo>
                  <a:cubicBezTo>
                    <a:pt x="3569" y="4036"/>
                    <a:pt x="3303" y="2102"/>
                    <a:pt x="3136" y="1601"/>
                  </a:cubicBezTo>
                  <a:cubicBezTo>
                    <a:pt x="2902" y="934"/>
                    <a:pt x="2469" y="267"/>
                    <a:pt x="1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6"/>
            <p:cNvSpPr/>
            <p:nvPr/>
          </p:nvSpPr>
          <p:spPr>
            <a:xfrm>
              <a:off x="6799725" y="2024250"/>
              <a:ext cx="80925" cy="35050"/>
            </a:xfrm>
            <a:custGeom>
              <a:avLst/>
              <a:gdLst/>
              <a:ahLst/>
              <a:cxnLst/>
              <a:rect l="l" t="t" r="r" b="b"/>
              <a:pathLst>
                <a:path w="3237" h="1402" extrusionOk="0">
                  <a:moveTo>
                    <a:pt x="735" y="1"/>
                  </a:moveTo>
                  <a:lnTo>
                    <a:pt x="1" y="1402"/>
                  </a:lnTo>
                  <a:lnTo>
                    <a:pt x="3236" y="868"/>
                  </a:lnTo>
                  <a:lnTo>
                    <a:pt x="3070" y="601"/>
                  </a:lnTo>
                  <a:lnTo>
                    <a:pt x="7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6"/>
            <p:cNvSpPr/>
            <p:nvPr/>
          </p:nvSpPr>
          <p:spPr>
            <a:xfrm>
              <a:off x="6342750" y="2181025"/>
              <a:ext cx="416975" cy="475375"/>
            </a:xfrm>
            <a:custGeom>
              <a:avLst/>
              <a:gdLst/>
              <a:ahLst/>
              <a:cxnLst/>
              <a:rect l="l" t="t" r="r" b="b"/>
              <a:pathLst>
                <a:path w="16679" h="19015" extrusionOk="0">
                  <a:moveTo>
                    <a:pt x="11808" y="1"/>
                  </a:moveTo>
                  <a:cubicBezTo>
                    <a:pt x="11808" y="1"/>
                    <a:pt x="7605" y="2169"/>
                    <a:pt x="3769" y="7740"/>
                  </a:cubicBezTo>
                  <a:cubicBezTo>
                    <a:pt x="2402" y="9741"/>
                    <a:pt x="1067" y="12143"/>
                    <a:pt x="0" y="15078"/>
                  </a:cubicBezTo>
                  <a:lnTo>
                    <a:pt x="12742" y="19015"/>
                  </a:lnTo>
                  <a:cubicBezTo>
                    <a:pt x="12742" y="19015"/>
                    <a:pt x="12609" y="12510"/>
                    <a:pt x="14644" y="8874"/>
                  </a:cubicBezTo>
                  <a:cubicBezTo>
                    <a:pt x="16679" y="5305"/>
                    <a:pt x="14977" y="2569"/>
                    <a:pt x="14977" y="2569"/>
                  </a:cubicBezTo>
                  <a:lnTo>
                    <a:pt x="118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6"/>
            <p:cNvSpPr/>
            <p:nvPr/>
          </p:nvSpPr>
          <p:spPr>
            <a:xfrm>
              <a:off x="5856325" y="2090525"/>
              <a:ext cx="152025" cy="163925"/>
            </a:xfrm>
            <a:custGeom>
              <a:avLst/>
              <a:gdLst/>
              <a:ahLst/>
              <a:cxnLst/>
              <a:rect l="l" t="t" r="r" b="b"/>
              <a:pathLst>
                <a:path w="6081" h="6557" extrusionOk="0">
                  <a:moveTo>
                    <a:pt x="2363" y="0"/>
                  </a:moveTo>
                  <a:cubicBezTo>
                    <a:pt x="2284" y="0"/>
                    <a:pt x="2201" y="16"/>
                    <a:pt x="2111" y="52"/>
                  </a:cubicBezTo>
                  <a:cubicBezTo>
                    <a:pt x="1044" y="519"/>
                    <a:pt x="2412" y="3221"/>
                    <a:pt x="2412" y="3221"/>
                  </a:cubicBezTo>
                  <a:cubicBezTo>
                    <a:pt x="2412" y="3221"/>
                    <a:pt x="1666" y="2413"/>
                    <a:pt x="1040" y="2413"/>
                  </a:cubicBezTo>
                  <a:cubicBezTo>
                    <a:pt x="871" y="2413"/>
                    <a:pt x="711" y="2472"/>
                    <a:pt x="577" y="2620"/>
                  </a:cubicBezTo>
                  <a:cubicBezTo>
                    <a:pt x="0" y="3288"/>
                    <a:pt x="1826" y="4453"/>
                    <a:pt x="2160" y="4657"/>
                  </a:cubicBezTo>
                  <a:lnTo>
                    <a:pt x="2160" y="4657"/>
                  </a:lnTo>
                  <a:cubicBezTo>
                    <a:pt x="2053" y="4596"/>
                    <a:pt x="1797" y="4465"/>
                    <a:pt x="1558" y="4465"/>
                  </a:cubicBezTo>
                  <a:cubicBezTo>
                    <a:pt x="1345" y="4465"/>
                    <a:pt x="1145" y="4569"/>
                    <a:pt x="1077" y="4922"/>
                  </a:cubicBezTo>
                  <a:cubicBezTo>
                    <a:pt x="910" y="5789"/>
                    <a:pt x="4079" y="6556"/>
                    <a:pt x="4079" y="6556"/>
                  </a:cubicBezTo>
                  <a:cubicBezTo>
                    <a:pt x="4079" y="6556"/>
                    <a:pt x="6081" y="3888"/>
                    <a:pt x="5414" y="3421"/>
                  </a:cubicBezTo>
                  <a:cubicBezTo>
                    <a:pt x="5305" y="3345"/>
                    <a:pt x="5202" y="3313"/>
                    <a:pt x="5105" y="3313"/>
                  </a:cubicBezTo>
                  <a:cubicBezTo>
                    <a:pt x="4851" y="3313"/>
                    <a:pt x="4641" y="3532"/>
                    <a:pt x="4497" y="3747"/>
                  </a:cubicBezTo>
                  <a:lnTo>
                    <a:pt x="4497" y="3747"/>
                  </a:lnTo>
                  <a:cubicBezTo>
                    <a:pt x="4834" y="3073"/>
                    <a:pt x="5383" y="1782"/>
                    <a:pt x="4747" y="1586"/>
                  </a:cubicBezTo>
                  <a:cubicBezTo>
                    <a:pt x="4684" y="1569"/>
                    <a:pt x="4624" y="1561"/>
                    <a:pt x="4567" y="1561"/>
                  </a:cubicBezTo>
                  <a:cubicBezTo>
                    <a:pt x="3828" y="1561"/>
                    <a:pt x="3512" y="2854"/>
                    <a:pt x="3512" y="2854"/>
                  </a:cubicBezTo>
                  <a:cubicBezTo>
                    <a:pt x="3512" y="2854"/>
                    <a:pt x="3397" y="0"/>
                    <a:pt x="2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6"/>
            <p:cNvSpPr/>
            <p:nvPr/>
          </p:nvSpPr>
          <p:spPr>
            <a:xfrm>
              <a:off x="5903250" y="2229100"/>
              <a:ext cx="171000" cy="276225"/>
            </a:xfrm>
            <a:custGeom>
              <a:avLst/>
              <a:gdLst/>
              <a:ahLst/>
              <a:cxnLst/>
              <a:rect l="l" t="t" r="r" b="b"/>
              <a:pathLst>
                <a:path w="6840" h="11049" extrusionOk="0">
                  <a:moveTo>
                    <a:pt x="2766" y="1"/>
                  </a:moveTo>
                  <a:cubicBezTo>
                    <a:pt x="2503" y="1"/>
                    <a:pt x="2237" y="57"/>
                    <a:pt x="1969" y="146"/>
                  </a:cubicBezTo>
                  <a:cubicBezTo>
                    <a:pt x="735" y="546"/>
                    <a:pt x="1" y="1480"/>
                    <a:pt x="1002" y="4482"/>
                  </a:cubicBezTo>
                  <a:cubicBezTo>
                    <a:pt x="1986" y="7342"/>
                    <a:pt x="4182" y="11049"/>
                    <a:pt x="5426" y="11049"/>
                  </a:cubicBezTo>
                  <a:cubicBezTo>
                    <a:pt x="5488" y="11049"/>
                    <a:pt x="5548" y="11040"/>
                    <a:pt x="5605" y="11020"/>
                  </a:cubicBezTo>
                  <a:cubicBezTo>
                    <a:pt x="6839" y="10587"/>
                    <a:pt x="6339" y="6017"/>
                    <a:pt x="5338" y="3015"/>
                  </a:cubicBezTo>
                  <a:cubicBezTo>
                    <a:pt x="4560" y="682"/>
                    <a:pt x="3682" y="1"/>
                    <a:pt x="2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6"/>
            <p:cNvSpPr/>
            <p:nvPr/>
          </p:nvSpPr>
          <p:spPr>
            <a:xfrm>
              <a:off x="6025000" y="2266925"/>
              <a:ext cx="117625" cy="134225"/>
            </a:xfrm>
            <a:custGeom>
              <a:avLst/>
              <a:gdLst/>
              <a:ahLst/>
              <a:cxnLst/>
              <a:rect l="l" t="t" r="r" b="b"/>
              <a:pathLst>
                <a:path w="4705" h="5369" extrusionOk="0">
                  <a:moveTo>
                    <a:pt x="1969" y="334"/>
                  </a:moveTo>
                  <a:lnTo>
                    <a:pt x="3704" y="634"/>
                  </a:lnTo>
                  <a:cubicBezTo>
                    <a:pt x="3704" y="634"/>
                    <a:pt x="3347" y="1882"/>
                    <a:pt x="2662" y="1882"/>
                  </a:cubicBezTo>
                  <a:cubicBezTo>
                    <a:pt x="2621" y="1882"/>
                    <a:pt x="2579" y="1878"/>
                    <a:pt x="2536" y="1869"/>
                  </a:cubicBezTo>
                  <a:cubicBezTo>
                    <a:pt x="1769" y="1669"/>
                    <a:pt x="1969" y="334"/>
                    <a:pt x="1969" y="334"/>
                  </a:cubicBezTo>
                  <a:close/>
                  <a:moveTo>
                    <a:pt x="1002" y="1"/>
                  </a:moveTo>
                  <a:lnTo>
                    <a:pt x="1002" y="1"/>
                  </a:lnTo>
                  <a:cubicBezTo>
                    <a:pt x="1002" y="1"/>
                    <a:pt x="1469" y="1202"/>
                    <a:pt x="1168" y="2336"/>
                  </a:cubicBezTo>
                  <a:cubicBezTo>
                    <a:pt x="868" y="3470"/>
                    <a:pt x="268" y="3737"/>
                    <a:pt x="134" y="4204"/>
                  </a:cubicBezTo>
                  <a:cubicBezTo>
                    <a:pt x="1" y="4671"/>
                    <a:pt x="802" y="5004"/>
                    <a:pt x="1669" y="5204"/>
                  </a:cubicBezTo>
                  <a:cubicBezTo>
                    <a:pt x="2071" y="5297"/>
                    <a:pt x="2465" y="5368"/>
                    <a:pt x="2786" y="5368"/>
                  </a:cubicBezTo>
                  <a:cubicBezTo>
                    <a:pt x="3158" y="5368"/>
                    <a:pt x="3432" y="5273"/>
                    <a:pt x="3503" y="5004"/>
                  </a:cubicBezTo>
                  <a:cubicBezTo>
                    <a:pt x="3637" y="4537"/>
                    <a:pt x="3170" y="3970"/>
                    <a:pt x="3470" y="2869"/>
                  </a:cubicBezTo>
                  <a:cubicBezTo>
                    <a:pt x="3770" y="1802"/>
                    <a:pt x="4704" y="868"/>
                    <a:pt x="4704" y="868"/>
                  </a:cubicBezTo>
                  <a:lnTo>
                    <a:pt x="2970" y="34"/>
                  </a:lnTo>
                  <a:lnTo>
                    <a:pt x="10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6"/>
            <p:cNvSpPr/>
            <p:nvPr/>
          </p:nvSpPr>
          <p:spPr>
            <a:xfrm>
              <a:off x="6005000" y="2170850"/>
              <a:ext cx="193500" cy="141700"/>
            </a:xfrm>
            <a:custGeom>
              <a:avLst/>
              <a:gdLst/>
              <a:ahLst/>
              <a:cxnLst/>
              <a:rect l="l" t="t" r="r" b="b"/>
              <a:pathLst>
                <a:path w="7740" h="5668" extrusionOk="0">
                  <a:moveTo>
                    <a:pt x="3295" y="1"/>
                  </a:moveTo>
                  <a:cubicBezTo>
                    <a:pt x="2775" y="1"/>
                    <a:pt x="2308" y="344"/>
                    <a:pt x="2169" y="875"/>
                  </a:cubicBezTo>
                  <a:cubicBezTo>
                    <a:pt x="2135" y="875"/>
                    <a:pt x="2102" y="842"/>
                    <a:pt x="2069" y="842"/>
                  </a:cubicBezTo>
                  <a:cubicBezTo>
                    <a:pt x="1971" y="816"/>
                    <a:pt x="1873" y="804"/>
                    <a:pt x="1777" y="804"/>
                  </a:cubicBezTo>
                  <a:cubicBezTo>
                    <a:pt x="1251" y="804"/>
                    <a:pt x="775" y="1173"/>
                    <a:pt x="634" y="1709"/>
                  </a:cubicBezTo>
                  <a:cubicBezTo>
                    <a:pt x="601" y="1876"/>
                    <a:pt x="601" y="2042"/>
                    <a:pt x="634" y="2176"/>
                  </a:cubicBezTo>
                  <a:cubicBezTo>
                    <a:pt x="401" y="2309"/>
                    <a:pt x="167" y="2509"/>
                    <a:pt x="134" y="2810"/>
                  </a:cubicBezTo>
                  <a:cubicBezTo>
                    <a:pt x="0" y="3310"/>
                    <a:pt x="301" y="3810"/>
                    <a:pt x="801" y="3910"/>
                  </a:cubicBezTo>
                  <a:lnTo>
                    <a:pt x="934" y="3910"/>
                  </a:lnTo>
                  <a:cubicBezTo>
                    <a:pt x="834" y="4511"/>
                    <a:pt x="1235" y="5078"/>
                    <a:pt x="1802" y="5245"/>
                  </a:cubicBezTo>
                  <a:cubicBezTo>
                    <a:pt x="1905" y="5272"/>
                    <a:pt x="2008" y="5286"/>
                    <a:pt x="2109" y="5286"/>
                  </a:cubicBezTo>
                  <a:cubicBezTo>
                    <a:pt x="2499" y="5286"/>
                    <a:pt x="2857" y="5088"/>
                    <a:pt x="3069" y="4744"/>
                  </a:cubicBezTo>
                  <a:cubicBezTo>
                    <a:pt x="3236" y="4911"/>
                    <a:pt x="3403" y="5045"/>
                    <a:pt x="3636" y="5078"/>
                  </a:cubicBezTo>
                  <a:cubicBezTo>
                    <a:pt x="3720" y="5111"/>
                    <a:pt x="3795" y="5128"/>
                    <a:pt x="3870" y="5128"/>
                  </a:cubicBezTo>
                  <a:cubicBezTo>
                    <a:pt x="3945" y="5128"/>
                    <a:pt x="4020" y="5111"/>
                    <a:pt x="4103" y="5078"/>
                  </a:cubicBezTo>
                  <a:cubicBezTo>
                    <a:pt x="4270" y="5345"/>
                    <a:pt x="4504" y="5545"/>
                    <a:pt x="4804" y="5645"/>
                  </a:cubicBezTo>
                  <a:cubicBezTo>
                    <a:pt x="4885" y="5660"/>
                    <a:pt x="4968" y="5668"/>
                    <a:pt x="5051" y="5668"/>
                  </a:cubicBezTo>
                  <a:cubicBezTo>
                    <a:pt x="5511" y="5668"/>
                    <a:pt x="5968" y="5435"/>
                    <a:pt x="6138" y="5011"/>
                  </a:cubicBezTo>
                  <a:cubicBezTo>
                    <a:pt x="6272" y="5078"/>
                    <a:pt x="6372" y="5178"/>
                    <a:pt x="6505" y="5211"/>
                  </a:cubicBezTo>
                  <a:cubicBezTo>
                    <a:pt x="6585" y="5233"/>
                    <a:pt x="6666" y="5243"/>
                    <a:pt x="6745" y="5243"/>
                  </a:cubicBezTo>
                  <a:cubicBezTo>
                    <a:pt x="7157" y="5243"/>
                    <a:pt x="7527" y="4964"/>
                    <a:pt x="7639" y="4544"/>
                  </a:cubicBezTo>
                  <a:cubicBezTo>
                    <a:pt x="7739" y="4044"/>
                    <a:pt x="7439" y="3543"/>
                    <a:pt x="6939" y="3410"/>
                  </a:cubicBezTo>
                  <a:lnTo>
                    <a:pt x="6839" y="3410"/>
                  </a:lnTo>
                  <a:cubicBezTo>
                    <a:pt x="6905" y="3343"/>
                    <a:pt x="6905" y="3310"/>
                    <a:pt x="6939" y="3210"/>
                  </a:cubicBezTo>
                  <a:cubicBezTo>
                    <a:pt x="7105" y="2576"/>
                    <a:pt x="6672" y="1976"/>
                    <a:pt x="6071" y="1809"/>
                  </a:cubicBezTo>
                  <a:cubicBezTo>
                    <a:pt x="5955" y="1776"/>
                    <a:pt x="5855" y="1759"/>
                    <a:pt x="5763" y="1759"/>
                  </a:cubicBezTo>
                  <a:cubicBezTo>
                    <a:pt x="5671" y="1759"/>
                    <a:pt x="5588" y="1776"/>
                    <a:pt x="5504" y="1809"/>
                  </a:cubicBezTo>
                  <a:cubicBezTo>
                    <a:pt x="5404" y="1475"/>
                    <a:pt x="5104" y="1175"/>
                    <a:pt x="4737" y="1075"/>
                  </a:cubicBezTo>
                  <a:cubicBezTo>
                    <a:pt x="4637" y="1042"/>
                    <a:pt x="4570" y="1042"/>
                    <a:pt x="4470" y="1042"/>
                  </a:cubicBezTo>
                  <a:cubicBezTo>
                    <a:pt x="4437" y="575"/>
                    <a:pt x="4103" y="174"/>
                    <a:pt x="3603" y="41"/>
                  </a:cubicBezTo>
                  <a:cubicBezTo>
                    <a:pt x="3500" y="14"/>
                    <a:pt x="3396" y="1"/>
                    <a:pt x="3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6"/>
            <p:cNvSpPr/>
            <p:nvPr/>
          </p:nvSpPr>
          <p:spPr>
            <a:xfrm>
              <a:off x="6102575" y="2186525"/>
              <a:ext cx="207675" cy="275575"/>
            </a:xfrm>
            <a:custGeom>
              <a:avLst/>
              <a:gdLst/>
              <a:ahLst/>
              <a:cxnLst/>
              <a:rect l="l" t="t" r="r" b="b"/>
              <a:pathLst>
                <a:path w="8307" h="11023" extrusionOk="0">
                  <a:moveTo>
                    <a:pt x="6280" y="0"/>
                  </a:moveTo>
                  <a:cubicBezTo>
                    <a:pt x="5446" y="0"/>
                    <a:pt x="4488" y="529"/>
                    <a:pt x="3736" y="1849"/>
                  </a:cubicBezTo>
                  <a:cubicBezTo>
                    <a:pt x="2002" y="4918"/>
                    <a:pt x="0" y="8454"/>
                    <a:pt x="0" y="8454"/>
                  </a:cubicBezTo>
                  <a:lnTo>
                    <a:pt x="5704" y="11022"/>
                  </a:lnTo>
                  <a:cubicBezTo>
                    <a:pt x="5704" y="11022"/>
                    <a:pt x="7906" y="4518"/>
                    <a:pt x="8173" y="2249"/>
                  </a:cubicBezTo>
                  <a:cubicBezTo>
                    <a:pt x="8307" y="965"/>
                    <a:pt x="7406" y="0"/>
                    <a:pt x="62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6"/>
            <p:cNvSpPr/>
            <p:nvPr/>
          </p:nvSpPr>
          <p:spPr>
            <a:xfrm>
              <a:off x="6228500" y="2187150"/>
              <a:ext cx="82150" cy="274950"/>
            </a:xfrm>
            <a:custGeom>
              <a:avLst/>
              <a:gdLst/>
              <a:ahLst/>
              <a:cxnLst/>
              <a:rect l="l" t="t" r="r" b="b"/>
              <a:pathLst>
                <a:path w="3286" h="10998" extrusionOk="0">
                  <a:moveTo>
                    <a:pt x="1238" y="1"/>
                  </a:moveTo>
                  <a:cubicBezTo>
                    <a:pt x="852" y="1"/>
                    <a:pt x="440" y="111"/>
                    <a:pt x="33" y="356"/>
                  </a:cubicBezTo>
                  <a:cubicBezTo>
                    <a:pt x="142" y="340"/>
                    <a:pt x="249" y="331"/>
                    <a:pt x="354" y="331"/>
                  </a:cubicBezTo>
                  <a:cubicBezTo>
                    <a:pt x="1504" y="331"/>
                    <a:pt x="2388" y="1305"/>
                    <a:pt x="2235" y="2558"/>
                  </a:cubicBezTo>
                  <a:cubicBezTo>
                    <a:pt x="2035" y="4359"/>
                    <a:pt x="567" y="8996"/>
                    <a:pt x="0" y="10697"/>
                  </a:cubicBezTo>
                  <a:lnTo>
                    <a:pt x="667" y="10997"/>
                  </a:lnTo>
                  <a:cubicBezTo>
                    <a:pt x="667" y="10997"/>
                    <a:pt x="2835" y="4493"/>
                    <a:pt x="3136" y="2224"/>
                  </a:cubicBezTo>
                  <a:cubicBezTo>
                    <a:pt x="3285" y="955"/>
                    <a:pt x="2375" y="1"/>
                    <a:pt x="1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6"/>
            <p:cNvSpPr/>
            <p:nvPr/>
          </p:nvSpPr>
          <p:spPr>
            <a:xfrm>
              <a:off x="6204300" y="2247575"/>
              <a:ext cx="62575" cy="68750"/>
            </a:xfrm>
            <a:custGeom>
              <a:avLst/>
              <a:gdLst/>
              <a:ahLst/>
              <a:cxnLst/>
              <a:rect l="l" t="t" r="r" b="b"/>
              <a:pathLst>
                <a:path w="2503" h="2750" extrusionOk="0">
                  <a:moveTo>
                    <a:pt x="542" y="1"/>
                  </a:moveTo>
                  <a:cubicBezTo>
                    <a:pt x="442" y="1"/>
                    <a:pt x="335" y="35"/>
                    <a:pt x="234" y="108"/>
                  </a:cubicBezTo>
                  <a:cubicBezTo>
                    <a:pt x="34" y="241"/>
                    <a:pt x="1" y="508"/>
                    <a:pt x="168" y="741"/>
                  </a:cubicBezTo>
                  <a:lnTo>
                    <a:pt x="1635" y="2576"/>
                  </a:lnTo>
                  <a:cubicBezTo>
                    <a:pt x="1711" y="2690"/>
                    <a:pt x="1830" y="2749"/>
                    <a:pt x="1961" y="2749"/>
                  </a:cubicBezTo>
                  <a:cubicBezTo>
                    <a:pt x="2061" y="2749"/>
                    <a:pt x="2168" y="2715"/>
                    <a:pt x="2269" y="2643"/>
                  </a:cubicBezTo>
                  <a:cubicBezTo>
                    <a:pt x="2469" y="2476"/>
                    <a:pt x="2503" y="2176"/>
                    <a:pt x="2336" y="2009"/>
                  </a:cubicBezTo>
                  <a:lnTo>
                    <a:pt x="868" y="174"/>
                  </a:lnTo>
                  <a:cubicBezTo>
                    <a:pt x="792" y="61"/>
                    <a:pt x="674" y="1"/>
                    <a:pt x="5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6"/>
            <p:cNvSpPr/>
            <p:nvPr/>
          </p:nvSpPr>
          <p:spPr>
            <a:xfrm>
              <a:off x="6178450" y="2285100"/>
              <a:ext cx="62575" cy="68750"/>
            </a:xfrm>
            <a:custGeom>
              <a:avLst/>
              <a:gdLst/>
              <a:ahLst/>
              <a:cxnLst/>
              <a:rect l="l" t="t" r="r" b="b"/>
              <a:pathLst>
                <a:path w="2503" h="2750" extrusionOk="0">
                  <a:moveTo>
                    <a:pt x="528" y="1"/>
                  </a:moveTo>
                  <a:cubicBezTo>
                    <a:pt x="426" y="1"/>
                    <a:pt x="321" y="36"/>
                    <a:pt x="234" y="108"/>
                  </a:cubicBezTo>
                  <a:cubicBezTo>
                    <a:pt x="34" y="241"/>
                    <a:pt x="1" y="508"/>
                    <a:pt x="167" y="741"/>
                  </a:cubicBezTo>
                  <a:lnTo>
                    <a:pt x="1635" y="2576"/>
                  </a:lnTo>
                  <a:cubicBezTo>
                    <a:pt x="1692" y="2690"/>
                    <a:pt x="1813" y="2750"/>
                    <a:pt x="1944" y="2750"/>
                  </a:cubicBezTo>
                  <a:cubicBezTo>
                    <a:pt x="2044" y="2750"/>
                    <a:pt x="2149" y="2715"/>
                    <a:pt x="2236" y="2643"/>
                  </a:cubicBezTo>
                  <a:cubicBezTo>
                    <a:pt x="2469" y="2509"/>
                    <a:pt x="2502" y="2242"/>
                    <a:pt x="2336" y="2009"/>
                  </a:cubicBezTo>
                  <a:lnTo>
                    <a:pt x="868" y="174"/>
                  </a:lnTo>
                  <a:cubicBezTo>
                    <a:pt x="792" y="61"/>
                    <a:pt x="663" y="1"/>
                    <a:pt x="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6"/>
            <p:cNvSpPr/>
            <p:nvPr/>
          </p:nvSpPr>
          <p:spPr>
            <a:xfrm>
              <a:off x="6152600" y="2323525"/>
              <a:ext cx="62575" cy="68675"/>
            </a:xfrm>
            <a:custGeom>
              <a:avLst/>
              <a:gdLst/>
              <a:ahLst/>
              <a:cxnLst/>
              <a:rect l="l" t="t" r="r" b="b"/>
              <a:pathLst>
                <a:path w="2503" h="2747" extrusionOk="0">
                  <a:moveTo>
                    <a:pt x="517" y="1"/>
                  </a:moveTo>
                  <a:cubicBezTo>
                    <a:pt x="418" y="1"/>
                    <a:pt x="317" y="36"/>
                    <a:pt x="234" y="105"/>
                  </a:cubicBezTo>
                  <a:cubicBezTo>
                    <a:pt x="34" y="238"/>
                    <a:pt x="1" y="539"/>
                    <a:pt x="167" y="739"/>
                  </a:cubicBezTo>
                  <a:lnTo>
                    <a:pt x="1602" y="2573"/>
                  </a:lnTo>
                  <a:cubicBezTo>
                    <a:pt x="1678" y="2687"/>
                    <a:pt x="1807" y="2747"/>
                    <a:pt x="1941" y="2747"/>
                  </a:cubicBezTo>
                  <a:cubicBezTo>
                    <a:pt x="2044" y="2747"/>
                    <a:pt x="2149" y="2712"/>
                    <a:pt x="2236" y="2640"/>
                  </a:cubicBezTo>
                  <a:cubicBezTo>
                    <a:pt x="2436" y="2540"/>
                    <a:pt x="2502" y="2240"/>
                    <a:pt x="2302" y="2040"/>
                  </a:cubicBezTo>
                  <a:lnTo>
                    <a:pt x="868" y="205"/>
                  </a:lnTo>
                  <a:cubicBezTo>
                    <a:pt x="790" y="69"/>
                    <a:pt x="655" y="1"/>
                    <a:pt x="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6"/>
            <p:cNvSpPr/>
            <p:nvPr/>
          </p:nvSpPr>
          <p:spPr>
            <a:xfrm>
              <a:off x="5885750" y="2339475"/>
              <a:ext cx="439500" cy="391150"/>
            </a:xfrm>
            <a:custGeom>
              <a:avLst/>
              <a:gdLst/>
              <a:ahLst/>
              <a:cxnLst/>
              <a:rect l="l" t="t" r="r" b="b"/>
              <a:pathLst>
                <a:path w="17580" h="15646" extrusionOk="0">
                  <a:moveTo>
                    <a:pt x="34" y="1"/>
                  </a:moveTo>
                  <a:lnTo>
                    <a:pt x="0" y="15645"/>
                  </a:lnTo>
                  <a:lnTo>
                    <a:pt x="17580" y="15645"/>
                  </a:lnTo>
                  <a:lnTo>
                    <a:pt x="17580" y="34"/>
                  </a:ln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6"/>
            <p:cNvSpPr/>
            <p:nvPr/>
          </p:nvSpPr>
          <p:spPr>
            <a:xfrm>
              <a:off x="6077550" y="2339475"/>
              <a:ext cx="55900" cy="391150"/>
            </a:xfrm>
            <a:custGeom>
              <a:avLst/>
              <a:gdLst/>
              <a:ahLst/>
              <a:cxnLst/>
              <a:rect l="l" t="t" r="r" b="b"/>
              <a:pathLst>
                <a:path w="2236" h="15646" extrusionOk="0">
                  <a:moveTo>
                    <a:pt x="34" y="1"/>
                  </a:moveTo>
                  <a:lnTo>
                    <a:pt x="0" y="15645"/>
                  </a:lnTo>
                  <a:lnTo>
                    <a:pt x="2235" y="15645"/>
                  </a:lnTo>
                  <a:lnTo>
                    <a:pt x="22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6"/>
            <p:cNvSpPr/>
            <p:nvPr/>
          </p:nvSpPr>
          <p:spPr>
            <a:xfrm>
              <a:off x="6260175" y="2340325"/>
              <a:ext cx="66750" cy="391125"/>
            </a:xfrm>
            <a:custGeom>
              <a:avLst/>
              <a:gdLst/>
              <a:ahLst/>
              <a:cxnLst/>
              <a:rect l="l" t="t" r="r" b="b"/>
              <a:pathLst>
                <a:path w="2670" h="15645" extrusionOk="0">
                  <a:moveTo>
                    <a:pt x="34" y="0"/>
                  </a:moveTo>
                  <a:lnTo>
                    <a:pt x="1" y="15645"/>
                  </a:lnTo>
                  <a:lnTo>
                    <a:pt x="2636" y="15645"/>
                  </a:lnTo>
                  <a:lnTo>
                    <a:pt x="2669" y="33"/>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6"/>
            <p:cNvSpPr/>
            <p:nvPr/>
          </p:nvSpPr>
          <p:spPr>
            <a:xfrm>
              <a:off x="5885750" y="2339475"/>
              <a:ext cx="74250" cy="391150"/>
            </a:xfrm>
            <a:custGeom>
              <a:avLst/>
              <a:gdLst/>
              <a:ahLst/>
              <a:cxnLst/>
              <a:rect l="l" t="t" r="r" b="b"/>
              <a:pathLst>
                <a:path w="2970" h="15646" extrusionOk="0">
                  <a:moveTo>
                    <a:pt x="34" y="1"/>
                  </a:moveTo>
                  <a:lnTo>
                    <a:pt x="0" y="15645"/>
                  </a:lnTo>
                  <a:lnTo>
                    <a:pt x="2936" y="15645"/>
                  </a:lnTo>
                  <a:lnTo>
                    <a:pt x="29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6"/>
            <p:cNvSpPr/>
            <p:nvPr/>
          </p:nvSpPr>
          <p:spPr>
            <a:xfrm>
              <a:off x="6588750" y="2328650"/>
              <a:ext cx="127625" cy="327750"/>
            </a:xfrm>
            <a:custGeom>
              <a:avLst/>
              <a:gdLst/>
              <a:ahLst/>
              <a:cxnLst/>
              <a:rect l="l" t="t" r="r" b="b"/>
              <a:pathLst>
                <a:path w="5105" h="13110" extrusionOk="0">
                  <a:moveTo>
                    <a:pt x="0" y="0"/>
                  </a:moveTo>
                  <a:lnTo>
                    <a:pt x="768" y="12442"/>
                  </a:lnTo>
                  <a:lnTo>
                    <a:pt x="2902" y="13109"/>
                  </a:lnTo>
                  <a:lnTo>
                    <a:pt x="2902" y="13109"/>
                  </a:lnTo>
                  <a:cubicBezTo>
                    <a:pt x="2835" y="13068"/>
                    <a:pt x="2742" y="6593"/>
                    <a:pt x="4770" y="3002"/>
                  </a:cubicBezTo>
                  <a:cubicBezTo>
                    <a:pt x="4904" y="2769"/>
                    <a:pt x="4971" y="2569"/>
                    <a:pt x="5104" y="2368"/>
                  </a:cubicBezTo>
                  <a:lnTo>
                    <a:pt x="0" y="0"/>
                  </a:lnTo>
                  <a:close/>
                  <a:moveTo>
                    <a:pt x="2902" y="13109"/>
                  </a:moveTo>
                  <a:cubicBezTo>
                    <a:pt x="2902" y="13109"/>
                    <a:pt x="2902" y="13110"/>
                    <a:pt x="2902" y="13110"/>
                  </a:cubicBezTo>
                  <a:lnTo>
                    <a:pt x="2902" y="1310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6"/>
            <p:cNvSpPr/>
            <p:nvPr/>
          </p:nvSpPr>
          <p:spPr>
            <a:xfrm>
              <a:off x="6713000" y="2307800"/>
              <a:ext cx="403650" cy="268550"/>
            </a:xfrm>
            <a:custGeom>
              <a:avLst/>
              <a:gdLst/>
              <a:ahLst/>
              <a:cxnLst/>
              <a:rect l="l" t="t" r="r" b="b"/>
              <a:pathLst>
                <a:path w="16146" h="10742" extrusionOk="0">
                  <a:moveTo>
                    <a:pt x="1302" y="0"/>
                  </a:moveTo>
                  <a:lnTo>
                    <a:pt x="1" y="4537"/>
                  </a:lnTo>
                  <a:cubicBezTo>
                    <a:pt x="7339" y="9941"/>
                    <a:pt x="15278" y="10741"/>
                    <a:pt x="15278" y="10741"/>
                  </a:cubicBezTo>
                  <a:lnTo>
                    <a:pt x="16145" y="9007"/>
                  </a:lnTo>
                  <a:cubicBezTo>
                    <a:pt x="7272" y="5904"/>
                    <a:pt x="1302" y="0"/>
                    <a:pt x="13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6"/>
            <p:cNvSpPr/>
            <p:nvPr/>
          </p:nvSpPr>
          <p:spPr>
            <a:xfrm>
              <a:off x="6573725" y="2240225"/>
              <a:ext cx="247725" cy="230200"/>
            </a:xfrm>
            <a:custGeom>
              <a:avLst/>
              <a:gdLst/>
              <a:ahLst/>
              <a:cxnLst/>
              <a:rect l="l" t="t" r="r" b="b"/>
              <a:pathLst>
                <a:path w="9909" h="9208" extrusionOk="0">
                  <a:moveTo>
                    <a:pt x="3300" y="1"/>
                  </a:moveTo>
                  <a:cubicBezTo>
                    <a:pt x="2468" y="1"/>
                    <a:pt x="1637" y="357"/>
                    <a:pt x="1068" y="1035"/>
                  </a:cubicBezTo>
                  <a:cubicBezTo>
                    <a:pt x="1" y="2236"/>
                    <a:pt x="168" y="4104"/>
                    <a:pt x="1369" y="5138"/>
                  </a:cubicBezTo>
                  <a:lnTo>
                    <a:pt x="6072" y="9208"/>
                  </a:lnTo>
                  <a:lnTo>
                    <a:pt x="9908" y="4771"/>
                  </a:lnTo>
                  <a:lnTo>
                    <a:pt x="5205" y="735"/>
                  </a:lnTo>
                  <a:cubicBezTo>
                    <a:pt x="4664" y="240"/>
                    <a:pt x="3981" y="1"/>
                    <a:pt x="3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6"/>
            <p:cNvSpPr/>
            <p:nvPr/>
          </p:nvSpPr>
          <p:spPr>
            <a:xfrm>
              <a:off x="7076600" y="2523175"/>
              <a:ext cx="124275" cy="74100"/>
            </a:xfrm>
            <a:custGeom>
              <a:avLst/>
              <a:gdLst/>
              <a:ahLst/>
              <a:cxnLst/>
              <a:rect l="l" t="t" r="r" b="b"/>
              <a:pathLst>
                <a:path w="4971" h="2964" extrusionOk="0">
                  <a:moveTo>
                    <a:pt x="2090" y="0"/>
                  </a:moveTo>
                  <a:cubicBezTo>
                    <a:pt x="1162" y="0"/>
                    <a:pt x="393" y="437"/>
                    <a:pt x="234" y="1126"/>
                  </a:cubicBezTo>
                  <a:cubicBezTo>
                    <a:pt x="0" y="1959"/>
                    <a:pt x="934" y="2493"/>
                    <a:pt x="2169" y="2793"/>
                  </a:cubicBezTo>
                  <a:cubicBezTo>
                    <a:pt x="2614" y="2899"/>
                    <a:pt x="3039" y="2963"/>
                    <a:pt x="3412" y="2963"/>
                  </a:cubicBezTo>
                  <a:cubicBezTo>
                    <a:pt x="4102" y="2963"/>
                    <a:pt x="4619" y="2744"/>
                    <a:pt x="4770" y="2160"/>
                  </a:cubicBezTo>
                  <a:cubicBezTo>
                    <a:pt x="4971" y="1292"/>
                    <a:pt x="4103" y="392"/>
                    <a:pt x="2836" y="91"/>
                  </a:cubicBezTo>
                  <a:cubicBezTo>
                    <a:pt x="2582" y="30"/>
                    <a:pt x="2331" y="0"/>
                    <a:pt x="2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6"/>
            <p:cNvSpPr/>
            <p:nvPr/>
          </p:nvSpPr>
          <p:spPr>
            <a:xfrm>
              <a:off x="6341075" y="2692225"/>
              <a:ext cx="334425" cy="85100"/>
            </a:xfrm>
            <a:custGeom>
              <a:avLst/>
              <a:gdLst/>
              <a:ahLst/>
              <a:cxnLst/>
              <a:rect l="l" t="t" r="r" b="b"/>
              <a:pathLst>
                <a:path w="13377" h="3404" extrusionOk="0">
                  <a:moveTo>
                    <a:pt x="801" y="1"/>
                  </a:moveTo>
                  <a:cubicBezTo>
                    <a:pt x="367" y="1"/>
                    <a:pt x="0" y="334"/>
                    <a:pt x="0" y="735"/>
                  </a:cubicBezTo>
                  <a:lnTo>
                    <a:pt x="0" y="2669"/>
                  </a:lnTo>
                  <a:cubicBezTo>
                    <a:pt x="0" y="3070"/>
                    <a:pt x="334" y="3403"/>
                    <a:pt x="734" y="3403"/>
                  </a:cubicBezTo>
                  <a:lnTo>
                    <a:pt x="12643" y="3403"/>
                  </a:lnTo>
                  <a:cubicBezTo>
                    <a:pt x="13043" y="3403"/>
                    <a:pt x="13377" y="3070"/>
                    <a:pt x="13377" y="2669"/>
                  </a:cubicBezTo>
                  <a:lnTo>
                    <a:pt x="13377" y="1435"/>
                  </a:lnTo>
                  <a:cubicBezTo>
                    <a:pt x="13377" y="1035"/>
                    <a:pt x="13043" y="735"/>
                    <a:pt x="12676" y="701"/>
                  </a:cubicBezTo>
                  <a:lnTo>
                    <a:pt x="8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6"/>
            <p:cNvSpPr/>
            <p:nvPr/>
          </p:nvSpPr>
          <p:spPr>
            <a:xfrm>
              <a:off x="5873225" y="2763125"/>
              <a:ext cx="424500" cy="13350"/>
            </a:xfrm>
            <a:custGeom>
              <a:avLst/>
              <a:gdLst/>
              <a:ahLst/>
              <a:cxnLst/>
              <a:rect l="l" t="t" r="r" b="b"/>
              <a:pathLst>
                <a:path w="16980" h="534" extrusionOk="0">
                  <a:moveTo>
                    <a:pt x="1" y="0"/>
                  </a:moveTo>
                  <a:lnTo>
                    <a:pt x="1" y="534"/>
                  </a:lnTo>
                  <a:lnTo>
                    <a:pt x="16980" y="534"/>
                  </a:lnTo>
                  <a:lnTo>
                    <a:pt x="169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6"/>
            <p:cNvSpPr/>
            <p:nvPr/>
          </p:nvSpPr>
          <p:spPr>
            <a:xfrm>
              <a:off x="5845725" y="2729750"/>
              <a:ext cx="466175" cy="37575"/>
            </a:xfrm>
            <a:custGeom>
              <a:avLst/>
              <a:gdLst/>
              <a:ahLst/>
              <a:cxnLst/>
              <a:rect l="l" t="t" r="r" b="b"/>
              <a:pathLst>
                <a:path w="18647" h="1503" extrusionOk="0">
                  <a:moveTo>
                    <a:pt x="0" y="1"/>
                  </a:moveTo>
                  <a:lnTo>
                    <a:pt x="0" y="1502"/>
                  </a:lnTo>
                  <a:lnTo>
                    <a:pt x="18647" y="1502"/>
                  </a:lnTo>
                  <a:lnTo>
                    <a:pt x="18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6"/>
            <p:cNvSpPr/>
            <p:nvPr/>
          </p:nvSpPr>
          <p:spPr>
            <a:xfrm>
              <a:off x="5913275" y="2901550"/>
              <a:ext cx="771400" cy="361125"/>
            </a:xfrm>
            <a:custGeom>
              <a:avLst/>
              <a:gdLst/>
              <a:ahLst/>
              <a:cxnLst/>
              <a:rect l="l" t="t" r="r" b="b"/>
              <a:pathLst>
                <a:path w="30856" h="14445" extrusionOk="0">
                  <a:moveTo>
                    <a:pt x="15444" y="1"/>
                  </a:moveTo>
                  <a:cubicBezTo>
                    <a:pt x="7272" y="1"/>
                    <a:pt x="567" y="6372"/>
                    <a:pt x="0" y="14444"/>
                  </a:cubicBezTo>
                  <a:lnTo>
                    <a:pt x="30855" y="14444"/>
                  </a:lnTo>
                  <a:cubicBezTo>
                    <a:pt x="30322" y="6372"/>
                    <a:pt x="23617" y="1"/>
                    <a:pt x="154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6"/>
            <p:cNvSpPr/>
            <p:nvPr/>
          </p:nvSpPr>
          <p:spPr>
            <a:xfrm>
              <a:off x="6012500" y="2901550"/>
              <a:ext cx="673850" cy="361125"/>
            </a:xfrm>
            <a:custGeom>
              <a:avLst/>
              <a:gdLst/>
              <a:ahLst/>
              <a:cxnLst/>
              <a:rect l="l" t="t" r="r" b="b"/>
              <a:pathLst>
                <a:path w="26954" h="14445" extrusionOk="0">
                  <a:moveTo>
                    <a:pt x="11509" y="1"/>
                  </a:moveTo>
                  <a:cubicBezTo>
                    <a:pt x="6939" y="1"/>
                    <a:pt x="2836" y="2002"/>
                    <a:pt x="1" y="5171"/>
                  </a:cubicBezTo>
                  <a:cubicBezTo>
                    <a:pt x="2703" y="2702"/>
                    <a:pt x="6305" y="1201"/>
                    <a:pt x="10308" y="1201"/>
                  </a:cubicBezTo>
                  <a:cubicBezTo>
                    <a:pt x="18114" y="1201"/>
                    <a:pt x="24518" y="6972"/>
                    <a:pt x="25619" y="14444"/>
                  </a:cubicBezTo>
                  <a:lnTo>
                    <a:pt x="26953" y="14444"/>
                  </a:lnTo>
                  <a:cubicBezTo>
                    <a:pt x="26386" y="6372"/>
                    <a:pt x="19681" y="1"/>
                    <a:pt x="115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6"/>
            <p:cNvSpPr/>
            <p:nvPr/>
          </p:nvSpPr>
          <p:spPr>
            <a:xfrm>
              <a:off x="6292700" y="2559650"/>
              <a:ext cx="644650" cy="611275"/>
            </a:xfrm>
            <a:custGeom>
              <a:avLst/>
              <a:gdLst/>
              <a:ahLst/>
              <a:cxnLst/>
              <a:rect l="l" t="t" r="r" b="b"/>
              <a:pathLst>
                <a:path w="25786" h="24451" extrusionOk="0">
                  <a:moveTo>
                    <a:pt x="2469" y="0"/>
                  </a:moveTo>
                  <a:cubicBezTo>
                    <a:pt x="2469" y="0"/>
                    <a:pt x="1" y="6538"/>
                    <a:pt x="4737" y="8540"/>
                  </a:cubicBezTo>
                  <a:cubicBezTo>
                    <a:pt x="10475" y="11008"/>
                    <a:pt x="15678" y="11508"/>
                    <a:pt x="17346" y="11675"/>
                  </a:cubicBezTo>
                  <a:cubicBezTo>
                    <a:pt x="18514" y="16612"/>
                    <a:pt x="19481" y="19814"/>
                    <a:pt x="22183" y="24451"/>
                  </a:cubicBezTo>
                  <a:lnTo>
                    <a:pt x="24985" y="24451"/>
                  </a:lnTo>
                  <a:cubicBezTo>
                    <a:pt x="24985" y="24451"/>
                    <a:pt x="25786" y="14377"/>
                    <a:pt x="22183" y="8273"/>
                  </a:cubicBezTo>
                  <a:cubicBezTo>
                    <a:pt x="18480" y="4770"/>
                    <a:pt x="11809" y="2802"/>
                    <a:pt x="11809" y="2802"/>
                  </a:cubicBezTo>
                  <a:lnTo>
                    <a:pt x="24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6"/>
            <p:cNvSpPr/>
            <p:nvPr/>
          </p:nvSpPr>
          <p:spPr>
            <a:xfrm>
              <a:off x="6833925" y="3168400"/>
              <a:ext cx="199325" cy="82600"/>
            </a:xfrm>
            <a:custGeom>
              <a:avLst/>
              <a:gdLst/>
              <a:ahLst/>
              <a:cxnLst/>
              <a:rect l="l" t="t" r="r" b="b"/>
              <a:pathLst>
                <a:path w="7973" h="3304" extrusionOk="0">
                  <a:moveTo>
                    <a:pt x="3003" y="1"/>
                  </a:moveTo>
                  <a:lnTo>
                    <a:pt x="701" y="34"/>
                  </a:lnTo>
                  <a:lnTo>
                    <a:pt x="0" y="3303"/>
                  </a:lnTo>
                  <a:lnTo>
                    <a:pt x="7973" y="3303"/>
                  </a:lnTo>
                  <a:lnTo>
                    <a:pt x="3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6"/>
            <p:cNvSpPr/>
            <p:nvPr/>
          </p:nvSpPr>
          <p:spPr>
            <a:xfrm>
              <a:off x="7076600" y="2959925"/>
              <a:ext cx="487025" cy="302750"/>
            </a:xfrm>
            <a:custGeom>
              <a:avLst/>
              <a:gdLst/>
              <a:ahLst/>
              <a:cxnLst/>
              <a:rect l="l" t="t" r="r" b="b"/>
              <a:pathLst>
                <a:path w="19481" h="12110" extrusionOk="0">
                  <a:moveTo>
                    <a:pt x="11008" y="1"/>
                  </a:moveTo>
                  <a:cubicBezTo>
                    <a:pt x="4937" y="1"/>
                    <a:pt x="0" y="4937"/>
                    <a:pt x="0" y="11008"/>
                  </a:cubicBezTo>
                  <a:cubicBezTo>
                    <a:pt x="0" y="11375"/>
                    <a:pt x="67" y="11709"/>
                    <a:pt x="67" y="12109"/>
                  </a:cubicBezTo>
                  <a:lnTo>
                    <a:pt x="7005" y="12109"/>
                  </a:lnTo>
                  <a:lnTo>
                    <a:pt x="19481" y="3970"/>
                  </a:lnTo>
                  <a:cubicBezTo>
                    <a:pt x="17479" y="1535"/>
                    <a:pt x="14444" y="1"/>
                    <a:pt x="11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6"/>
            <p:cNvSpPr/>
            <p:nvPr/>
          </p:nvSpPr>
          <p:spPr>
            <a:xfrm>
              <a:off x="7116625" y="2548800"/>
              <a:ext cx="51725" cy="52550"/>
            </a:xfrm>
            <a:custGeom>
              <a:avLst/>
              <a:gdLst/>
              <a:ahLst/>
              <a:cxnLst/>
              <a:rect l="l" t="t" r="r" b="b"/>
              <a:pathLst>
                <a:path w="2069" h="2102" extrusionOk="0">
                  <a:moveTo>
                    <a:pt x="1035" y="0"/>
                  </a:moveTo>
                  <a:cubicBezTo>
                    <a:pt x="467" y="0"/>
                    <a:pt x="0" y="467"/>
                    <a:pt x="0" y="1068"/>
                  </a:cubicBezTo>
                  <a:cubicBezTo>
                    <a:pt x="0" y="1635"/>
                    <a:pt x="467" y="2102"/>
                    <a:pt x="1035" y="2102"/>
                  </a:cubicBezTo>
                  <a:cubicBezTo>
                    <a:pt x="1602" y="2102"/>
                    <a:pt x="2069" y="1635"/>
                    <a:pt x="2069" y="1068"/>
                  </a:cubicBezTo>
                  <a:cubicBezTo>
                    <a:pt x="2069" y="467"/>
                    <a:pt x="1602" y="0"/>
                    <a:pt x="1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6"/>
            <p:cNvSpPr/>
            <p:nvPr/>
          </p:nvSpPr>
          <p:spPr>
            <a:xfrm>
              <a:off x="7273400" y="2524625"/>
              <a:ext cx="16700" cy="135950"/>
            </a:xfrm>
            <a:custGeom>
              <a:avLst/>
              <a:gdLst/>
              <a:ahLst/>
              <a:cxnLst/>
              <a:rect l="l" t="t" r="r" b="b"/>
              <a:pathLst>
                <a:path w="668" h="5438" extrusionOk="0">
                  <a:moveTo>
                    <a:pt x="1" y="0"/>
                  </a:moveTo>
                  <a:lnTo>
                    <a:pt x="1" y="5437"/>
                  </a:lnTo>
                  <a:lnTo>
                    <a:pt x="668" y="5437"/>
                  </a:lnTo>
                  <a:lnTo>
                    <a:pt x="6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6"/>
            <p:cNvSpPr/>
            <p:nvPr/>
          </p:nvSpPr>
          <p:spPr>
            <a:xfrm>
              <a:off x="6011675" y="3092525"/>
              <a:ext cx="147625" cy="35050"/>
            </a:xfrm>
            <a:custGeom>
              <a:avLst/>
              <a:gdLst/>
              <a:ahLst/>
              <a:cxnLst/>
              <a:rect l="l" t="t" r="r" b="b"/>
              <a:pathLst>
                <a:path w="5905" h="1402" extrusionOk="0">
                  <a:moveTo>
                    <a:pt x="701" y="0"/>
                  </a:moveTo>
                  <a:cubicBezTo>
                    <a:pt x="334" y="0"/>
                    <a:pt x="0" y="301"/>
                    <a:pt x="0" y="701"/>
                  </a:cubicBezTo>
                  <a:cubicBezTo>
                    <a:pt x="0" y="1068"/>
                    <a:pt x="300" y="1401"/>
                    <a:pt x="701" y="1401"/>
                  </a:cubicBezTo>
                  <a:lnTo>
                    <a:pt x="5171" y="1401"/>
                  </a:lnTo>
                  <a:cubicBezTo>
                    <a:pt x="5571" y="1401"/>
                    <a:pt x="5904" y="1134"/>
                    <a:pt x="5904" y="701"/>
                  </a:cubicBezTo>
                  <a:cubicBezTo>
                    <a:pt x="5904" y="334"/>
                    <a:pt x="5638" y="0"/>
                    <a:pt x="5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6"/>
            <p:cNvSpPr/>
            <p:nvPr/>
          </p:nvSpPr>
          <p:spPr>
            <a:xfrm>
              <a:off x="6011675" y="3142550"/>
              <a:ext cx="147625" cy="35050"/>
            </a:xfrm>
            <a:custGeom>
              <a:avLst/>
              <a:gdLst/>
              <a:ahLst/>
              <a:cxnLst/>
              <a:rect l="l" t="t" r="r" b="b"/>
              <a:pathLst>
                <a:path w="5905" h="1402" extrusionOk="0">
                  <a:moveTo>
                    <a:pt x="701" y="1"/>
                  </a:moveTo>
                  <a:cubicBezTo>
                    <a:pt x="334" y="1"/>
                    <a:pt x="0" y="301"/>
                    <a:pt x="0" y="701"/>
                  </a:cubicBezTo>
                  <a:cubicBezTo>
                    <a:pt x="0" y="1068"/>
                    <a:pt x="300" y="1402"/>
                    <a:pt x="701" y="1402"/>
                  </a:cubicBezTo>
                  <a:lnTo>
                    <a:pt x="5171" y="1402"/>
                  </a:lnTo>
                  <a:cubicBezTo>
                    <a:pt x="5571" y="1402"/>
                    <a:pt x="5904" y="1068"/>
                    <a:pt x="5904" y="701"/>
                  </a:cubicBezTo>
                  <a:cubicBezTo>
                    <a:pt x="5904" y="334"/>
                    <a:pt x="5638" y="1"/>
                    <a:pt x="5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6"/>
            <p:cNvSpPr/>
            <p:nvPr/>
          </p:nvSpPr>
          <p:spPr>
            <a:xfrm>
              <a:off x="6011675" y="3191750"/>
              <a:ext cx="147625" cy="35050"/>
            </a:xfrm>
            <a:custGeom>
              <a:avLst/>
              <a:gdLst/>
              <a:ahLst/>
              <a:cxnLst/>
              <a:rect l="l" t="t" r="r" b="b"/>
              <a:pathLst>
                <a:path w="5905" h="1402" extrusionOk="0">
                  <a:moveTo>
                    <a:pt x="701" y="1"/>
                  </a:moveTo>
                  <a:cubicBezTo>
                    <a:pt x="334" y="1"/>
                    <a:pt x="0" y="268"/>
                    <a:pt x="0" y="701"/>
                  </a:cubicBezTo>
                  <a:cubicBezTo>
                    <a:pt x="0" y="1068"/>
                    <a:pt x="300" y="1402"/>
                    <a:pt x="701" y="1402"/>
                  </a:cubicBezTo>
                  <a:lnTo>
                    <a:pt x="5171" y="1402"/>
                  </a:lnTo>
                  <a:cubicBezTo>
                    <a:pt x="5571" y="1402"/>
                    <a:pt x="5904" y="1068"/>
                    <a:pt x="5904" y="701"/>
                  </a:cubicBezTo>
                  <a:cubicBezTo>
                    <a:pt x="5904" y="334"/>
                    <a:pt x="5638" y="1"/>
                    <a:pt x="5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6"/>
            <p:cNvSpPr/>
            <p:nvPr/>
          </p:nvSpPr>
          <p:spPr>
            <a:xfrm>
              <a:off x="6015000" y="3092525"/>
              <a:ext cx="144300" cy="133450"/>
            </a:xfrm>
            <a:custGeom>
              <a:avLst/>
              <a:gdLst/>
              <a:ahLst/>
              <a:cxnLst/>
              <a:rect l="l" t="t" r="r" b="b"/>
              <a:pathLst>
                <a:path w="5772" h="5338" extrusionOk="0">
                  <a:moveTo>
                    <a:pt x="568" y="0"/>
                  </a:moveTo>
                  <a:cubicBezTo>
                    <a:pt x="334" y="0"/>
                    <a:pt x="101" y="134"/>
                    <a:pt x="1" y="301"/>
                  </a:cubicBezTo>
                  <a:cubicBezTo>
                    <a:pt x="67" y="234"/>
                    <a:pt x="167" y="234"/>
                    <a:pt x="201" y="234"/>
                  </a:cubicBezTo>
                  <a:lnTo>
                    <a:pt x="4704" y="234"/>
                  </a:lnTo>
                  <a:cubicBezTo>
                    <a:pt x="5104" y="234"/>
                    <a:pt x="5405" y="567"/>
                    <a:pt x="5405" y="968"/>
                  </a:cubicBezTo>
                  <a:cubicBezTo>
                    <a:pt x="5405" y="1134"/>
                    <a:pt x="5371" y="1235"/>
                    <a:pt x="5271" y="1368"/>
                  </a:cubicBezTo>
                  <a:cubicBezTo>
                    <a:pt x="5571" y="1301"/>
                    <a:pt x="5771" y="1001"/>
                    <a:pt x="5771" y="701"/>
                  </a:cubicBezTo>
                  <a:cubicBezTo>
                    <a:pt x="5771" y="301"/>
                    <a:pt x="5438" y="0"/>
                    <a:pt x="5071" y="0"/>
                  </a:cubicBezTo>
                  <a:close/>
                  <a:moveTo>
                    <a:pt x="568" y="1968"/>
                  </a:moveTo>
                  <a:cubicBezTo>
                    <a:pt x="334" y="1968"/>
                    <a:pt x="101" y="2068"/>
                    <a:pt x="1" y="2235"/>
                  </a:cubicBezTo>
                  <a:cubicBezTo>
                    <a:pt x="67" y="2202"/>
                    <a:pt x="167" y="2202"/>
                    <a:pt x="201" y="2202"/>
                  </a:cubicBezTo>
                  <a:lnTo>
                    <a:pt x="4704" y="2202"/>
                  </a:lnTo>
                  <a:cubicBezTo>
                    <a:pt x="5104" y="2202"/>
                    <a:pt x="5405" y="2535"/>
                    <a:pt x="5405" y="2902"/>
                  </a:cubicBezTo>
                  <a:cubicBezTo>
                    <a:pt x="5405" y="3069"/>
                    <a:pt x="5371" y="3203"/>
                    <a:pt x="5271" y="3336"/>
                  </a:cubicBezTo>
                  <a:cubicBezTo>
                    <a:pt x="5571" y="3236"/>
                    <a:pt x="5771" y="2936"/>
                    <a:pt x="5771" y="2669"/>
                  </a:cubicBezTo>
                  <a:cubicBezTo>
                    <a:pt x="5771" y="2302"/>
                    <a:pt x="5438" y="1968"/>
                    <a:pt x="5038" y="1968"/>
                  </a:cubicBezTo>
                  <a:close/>
                  <a:moveTo>
                    <a:pt x="568" y="3970"/>
                  </a:moveTo>
                  <a:cubicBezTo>
                    <a:pt x="334" y="3970"/>
                    <a:pt x="101" y="4070"/>
                    <a:pt x="1" y="4237"/>
                  </a:cubicBezTo>
                  <a:cubicBezTo>
                    <a:pt x="67" y="4203"/>
                    <a:pt x="167" y="4203"/>
                    <a:pt x="201" y="4203"/>
                  </a:cubicBezTo>
                  <a:lnTo>
                    <a:pt x="4704" y="4203"/>
                  </a:lnTo>
                  <a:cubicBezTo>
                    <a:pt x="5104" y="4203"/>
                    <a:pt x="5405" y="4537"/>
                    <a:pt x="5405" y="4904"/>
                  </a:cubicBezTo>
                  <a:cubicBezTo>
                    <a:pt x="5405" y="5071"/>
                    <a:pt x="5371" y="5204"/>
                    <a:pt x="5271" y="5337"/>
                  </a:cubicBezTo>
                  <a:cubicBezTo>
                    <a:pt x="5571" y="5237"/>
                    <a:pt x="5771" y="4937"/>
                    <a:pt x="5771" y="4670"/>
                  </a:cubicBezTo>
                  <a:cubicBezTo>
                    <a:pt x="5771" y="4237"/>
                    <a:pt x="5438" y="3970"/>
                    <a:pt x="5038" y="397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7" name="Google Shape;1957;p76"/>
          <p:cNvSpPr/>
          <p:nvPr/>
        </p:nvSpPr>
        <p:spPr>
          <a:xfrm>
            <a:off x="8183225" y="2959775"/>
            <a:ext cx="225175" cy="328775"/>
          </a:xfrm>
          <a:custGeom>
            <a:avLst/>
            <a:gdLst/>
            <a:ahLst/>
            <a:cxnLst/>
            <a:rect l="l" t="t" r="r" b="b"/>
            <a:pathLst>
              <a:path w="9007" h="13151" extrusionOk="0">
                <a:moveTo>
                  <a:pt x="4606" y="0"/>
                </a:moveTo>
                <a:cubicBezTo>
                  <a:pt x="4528" y="0"/>
                  <a:pt x="4449" y="2"/>
                  <a:pt x="4370" y="7"/>
                </a:cubicBezTo>
                <a:cubicBezTo>
                  <a:pt x="2202" y="73"/>
                  <a:pt x="334" y="1841"/>
                  <a:pt x="134" y="4009"/>
                </a:cubicBezTo>
                <a:cubicBezTo>
                  <a:pt x="0" y="5844"/>
                  <a:pt x="934" y="7479"/>
                  <a:pt x="2402" y="8312"/>
                </a:cubicBezTo>
                <a:cubicBezTo>
                  <a:pt x="3102" y="8713"/>
                  <a:pt x="3569" y="9413"/>
                  <a:pt x="3569" y="10247"/>
                </a:cubicBezTo>
                <a:lnTo>
                  <a:pt x="3569" y="12082"/>
                </a:lnTo>
                <a:cubicBezTo>
                  <a:pt x="3569" y="12582"/>
                  <a:pt x="3936" y="13083"/>
                  <a:pt x="4437" y="13149"/>
                </a:cubicBezTo>
                <a:cubicBezTo>
                  <a:pt x="4457" y="13150"/>
                  <a:pt x="4477" y="13151"/>
                  <a:pt x="4497" y="13151"/>
                </a:cubicBezTo>
                <a:cubicBezTo>
                  <a:pt x="5070" y="13151"/>
                  <a:pt x="5538" y="12698"/>
                  <a:pt x="5538" y="12182"/>
                </a:cubicBezTo>
                <a:lnTo>
                  <a:pt x="5538" y="10314"/>
                </a:lnTo>
                <a:cubicBezTo>
                  <a:pt x="5538" y="9513"/>
                  <a:pt x="6005" y="8746"/>
                  <a:pt x="6705" y="8379"/>
                </a:cubicBezTo>
                <a:cubicBezTo>
                  <a:pt x="8073" y="7545"/>
                  <a:pt x="9007" y="6078"/>
                  <a:pt x="9007" y="4410"/>
                </a:cubicBezTo>
                <a:cubicBezTo>
                  <a:pt x="9007" y="1986"/>
                  <a:pt x="7034" y="0"/>
                  <a:pt x="4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6"/>
          <p:cNvSpPr/>
          <p:nvPr/>
        </p:nvSpPr>
        <p:spPr>
          <a:xfrm>
            <a:off x="5193575" y="2959775"/>
            <a:ext cx="225200" cy="328775"/>
          </a:xfrm>
          <a:custGeom>
            <a:avLst/>
            <a:gdLst/>
            <a:ahLst/>
            <a:cxnLst/>
            <a:rect l="l" t="t" r="r" b="b"/>
            <a:pathLst>
              <a:path w="9008" h="13151" extrusionOk="0">
                <a:moveTo>
                  <a:pt x="4606" y="0"/>
                </a:moveTo>
                <a:cubicBezTo>
                  <a:pt x="4528" y="0"/>
                  <a:pt x="4450" y="2"/>
                  <a:pt x="4371" y="7"/>
                </a:cubicBezTo>
                <a:cubicBezTo>
                  <a:pt x="2202" y="73"/>
                  <a:pt x="334" y="1841"/>
                  <a:pt x="168" y="4009"/>
                </a:cubicBezTo>
                <a:cubicBezTo>
                  <a:pt x="1" y="5844"/>
                  <a:pt x="935" y="7479"/>
                  <a:pt x="2403" y="8312"/>
                </a:cubicBezTo>
                <a:cubicBezTo>
                  <a:pt x="3103" y="8713"/>
                  <a:pt x="3570" y="9413"/>
                  <a:pt x="3570" y="10247"/>
                </a:cubicBezTo>
                <a:lnTo>
                  <a:pt x="3570" y="12082"/>
                </a:lnTo>
                <a:cubicBezTo>
                  <a:pt x="3570" y="12582"/>
                  <a:pt x="3937" y="13083"/>
                  <a:pt x="4437" y="13149"/>
                </a:cubicBezTo>
                <a:cubicBezTo>
                  <a:pt x="4458" y="13150"/>
                  <a:pt x="4478" y="13151"/>
                  <a:pt x="4498" y="13151"/>
                </a:cubicBezTo>
                <a:cubicBezTo>
                  <a:pt x="5071" y="13151"/>
                  <a:pt x="5538" y="12698"/>
                  <a:pt x="5538" y="12182"/>
                </a:cubicBezTo>
                <a:lnTo>
                  <a:pt x="5538" y="10314"/>
                </a:lnTo>
                <a:cubicBezTo>
                  <a:pt x="5538" y="9513"/>
                  <a:pt x="6005" y="8746"/>
                  <a:pt x="6706" y="8379"/>
                </a:cubicBezTo>
                <a:cubicBezTo>
                  <a:pt x="8073" y="7545"/>
                  <a:pt x="9007" y="6078"/>
                  <a:pt x="9007" y="4410"/>
                </a:cubicBezTo>
                <a:cubicBezTo>
                  <a:pt x="9007" y="1986"/>
                  <a:pt x="7035" y="0"/>
                  <a:pt x="46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6"/>
          <p:cNvSpPr/>
          <p:nvPr/>
        </p:nvSpPr>
        <p:spPr>
          <a:xfrm>
            <a:off x="8259950" y="2847550"/>
            <a:ext cx="20875" cy="20675"/>
          </a:xfrm>
          <a:custGeom>
            <a:avLst/>
            <a:gdLst/>
            <a:ahLst/>
            <a:cxnLst/>
            <a:rect l="l" t="t" r="r" b="b"/>
            <a:pathLst>
              <a:path w="835" h="827" extrusionOk="0">
                <a:moveTo>
                  <a:pt x="417" y="1"/>
                </a:moveTo>
                <a:cubicBezTo>
                  <a:pt x="317" y="1"/>
                  <a:pt x="217" y="42"/>
                  <a:pt x="134" y="126"/>
                </a:cubicBezTo>
                <a:cubicBezTo>
                  <a:pt x="33" y="192"/>
                  <a:pt x="0" y="293"/>
                  <a:pt x="0" y="426"/>
                </a:cubicBezTo>
                <a:cubicBezTo>
                  <a:pt x="0" y="526"/>
                  <a:pt x="33" y="626"/>
                  <a:pt x="134" y="693"/>
                </a:cubicBezTo>
                <a:cubicBezTo>
                  <a:pt x="200" y="793"/>
                  <a:pt x="300" y="826"/>
                  <a:pt x="434" y="826"/>
                </a:cubicBezTo>
                <a:cubicBezTo>
                  <a:pt x="534" y="826"/>
                  <a:pt x="667" y="793"/>
                  <a:pt x="701" y="693"/>
                </a:cubicBezTo>
                <a:cubicBezTo>
                  <a:pt x="801" y="626"/>
                  <a:pt x="834" y="526"/>
                  <a:pt x="834" y="426"/>
                </a:cubicBezTo>
                <a:cubicBezTo>
                  <a:pt x="834" y="293"/>
                  <a:pt x="801" y="192"/>
                  <a:pt x="701" y="126"/>
                </a:cubicBezTo>
                <a:cubicBezTo>
                  <a:pt x="617" y="42"/>
                  <a:pt x="517" y="1"/>
                  <a:pt x="417"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0" name="Google Shape;1960;p76"/>
          <p:cNvGrpSpPr/>
          <p:nvPr/>
        </p:nvGrpSpPr>
        <p:grpSpPr>
          <a:xfrm>
            <a:off x="4860025" y="1446350"/>
            <a:ext cx="3936150" cy="2250800"/>
            <a:chOff x="4860025" y="1446350"/>
            <a:chExt cx="3936150" cy="2250800"/>
          </a:xfrm>
        </p:grpSpPr>
        <p:sp>
          <p:nvSpPr>
            <p:cNvPr id="1961" name="Google Shape;1961;p76"/>
            <p:cNvSpPr/>
            <p:nvPr/>
          </p:nvSpPr>
          <p:spPr>
            <a:xfrm>
              <a:off x="4942575" y="2471250"/>
              <a:ext cx="257700" cy="1135000"/>
            </a:xfrm>
            <a:custGeom>
              <a:avLst/>
              <a:gdLst/>
              <a:ahLst/>
              <a:cxnLst/>
              <a:rect l="l" t="t" r="r" b="b"/>
              <a:pathLst>
                <a:path w="10308" h="45400" extrusionOk="0">
                  <a:moveTo>
                    <a:pt x="7939" y="0"/>
                  </a:moveTo>
                  <a:cubicBezTo>
                    <a:pt x="2669" y="10408"/>
                    <a:pt x="0" y="21682"/>
                    <a:pt x="0" y="33424"/>
                  </a:cubicBezTo>
                  <a:cubicBezTo>
                    <a:pt x="0" y="37427"/>
                    <a:pt x="334" y="41430"/>
                    <a:pt x="968" y="45399"/>
                  </a:cubicBezTo>
                  <a:lnTo>
                    <a:pt x="3670" y="45399"/>
                  </a:lnTo>
                  <a:cubicBezTo>
                    <a:pt x="3036" y="41430"/>
                    <a:pt x="2669" y="37427"/>
                    <a:pt x="2669" y="33424"/>
                  </a:cubicBezTo>
                  <a:cubicBezTo>
                    <a:pt x="2669" y="22083"/>
                    <a:pt x="5271" y="11242"/>
                    <a:pt x="10308" y="1201"/>
                  </a:cubicBezTo>
                  <a:lnTo>
                    <a:pt x="79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6"/>
            <p:cNvSpPr/>
            <p:nvPr/>
          </p:nvSpPr>
          <p:spPr>
            <a:xfrm>
              <a:off x="5166900" y="1446350"/>
              <a:ext cx="1780450" cy="1005725"/>
            </a:xfrm>
            <a:custGeom>
              <a:avLst/>
              <a:gdLst/>
              <a:ahLst/>
              <a:cxnLst/>
              <a:rect l="l" t="t" r="r" b="b"/>
              <a:pathLst>
                <a:path w="71218" h="40229" extrusionOk="0">
                  <a:moveTo>
                    <a:pt x="65481" y="0"/>
                  </a:moveTo>
                  <a:cubicBezTo>
                    <a:pt x="38161" y="0"/>
                    <a:pt x="13076" y="14911"/>
                    <a:pt x="0" y="38995"/>
                  </a:cubicBezTo>
                  <a:lnTo>
                    <a:pt x="2335" y="40229"/>
                  </a:lnTo>
                  <a:cubicBezTo>
                    <a:pt x="14944" y="17046"/>
                    <a:pt x="39128" y="2669"/>
                    <a:pt x="65481" y="2669"/>
                  </a:cubicBezTo>
                  <a:cubicBezTo>
                    <a:pt x="67349" y="2669"/>
                    <a:pt x="69183" y="2735"/>
                    <a:pt x="71018" y="2869"/>
                  </a:cubicBezTo>
                  <a:lnTo>
                    <a:pt x="71218" y="200"/>
                  </a:lnTo>
                  <a:cubicBezTo>
                    <a:pt x="69317" y="67"/>
                    <a:pt x="67382" y="0"/>
                    <a:pt x="654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6"/>
            <p:cNvSpPr/>
            <p:nvPr/>
          </p:nvSpPr>
          <p:spPr>
            <a:xfrm>
              <a:off x="7044900" y="1463850"/>
              <a:ext cx="1513600" cy="1245100"/>
            </a:xfrm>
            <a:custGeom>
              <a:avLst/>
              <a:gdLst/>
              <a:ahLst/>
              <a:cxnLst/>
              <a:rect l="l" t="t" r="r" b="b"/>
              <a:pathLst>
                <a:path w="60544" h="49804" extrusionOk="0">
                  <a:moveTo>
                    <a:pt x="368" y="1"/>
                  </a:moveTo>
                  <a:lnTo>
                    <a:pt x="1" y="2636"/>
                  </a:lnTo>
                  <a:cubicBezTo>
                    <a:pt x="26753" y="6205"/>
                    <a:pt x="49036" y="24285"/>
                    <a:pt x="58042" y="49803"/>
                  </a:cubicBezTo>
                  <a:lnTo>
                    <a:pt x="60544" y="48902"/>
                  </a:lnTo>
                  <a:cubicBezTo>
                    <a:pt x="56007" y="36160"/>
                    <a:pt x="48068" y="24818"/>
                    <a:pt x="37528" y="16179"/>
                  </a:cubicBezTo>
                  <a:cubicBezTo>
                    <a:pt x="26853" y="7439"/>
                    <a:pt x="14011" y="1835"/>
                    <a:pt x="3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6"/>
            <p:cNvSpPr/>
            <p:nvPr/>
          </p:nvSpPr>
          <p:spPr>
            <a:xfrm>
              <a:off x="8534300" y="2814825"/>
              <a:ext cx="130125" cy="791425"/>
            </a:xfrm>
            <a:custGeom>
              <a:avLst/>
              <a:gdLst/>
              <a:ahLst/>
              <a:cxnLst/>
              <a:rect l="l" t="t" r="r" b="b"/>
              <a:pathLst>
                <a:path w="5205" h="31657" extrusionOk="0">
                  <a:moveTo>
                    <a:pt x="2569" y="0"/>
                  </a:moveTo>
                  <a:lnTo>
                    <a:pt x="1" y="734"/>
                  </a:lnTo>
                  <a:cubicBezTo>
                    <a:pt x="1668" y="6839"/>
                    <a:pt x="2536" y="13243"/>
                    <a:pt x="2536" y="19681"/>
                  </a:cubicBezTo>
                  <a:cubicBezTo>
                    <a:pt x="2536" y="23684"/>
                    <a:pt x="2202" y="27687"/>
                    <a:pt x="1535" y="31656"/>
                  </a:cubicBezTo>
                  <a:lnTo>
                    <a:pt x="4237" y="31656"/>
                  </a:lnTo>
                  <a:cubicBezTo>
                    <a:pt x="4871" y="27687"/>
                    <a:pt x="5204" y="23684"/>
                    <a:pt x="5204" y="19681"/>
                  </a:cubicBezTo>
                  <a:cubicBezTo>
                    <a:pt x="5204" y="13010"/>
                    <a:pt x="4337" y="6405"/>
                    <a:pt x="2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6"/>
            <p:cNvSpPr/>
            <p:nvPr/>
          </p:nvSpPr>
          <p:spPr>
            <a:xfrm>
              <a:off x="5581350" y="3359375"/>
              <a:ext cx="596300" cy="246875"/>
            </a:xfrm>
            <a:custGeom>
              <a:avLst/>
              <a:gdLst/>
              <a:ahLst/>
              <a:cxnLst/>
              <a:rect l="l" t="t" r="r" b="b"/>
              <a:pathLst>
                <a:path w="23852" h="9875" extrusionOk="0">
                  <a:moveTo>
                    <a:pt x="15178" y="1"/>
                  </a:moveTo>
                  <a:cubicBezTo>
                    <a:pt x="13577" y="1"/>
                    <a:pt x="12210" y="901"/>
                    <a:pt x="11509" y="2202"/>
                  </a:cubicBezTo>
                  <a:cubicBezTo>
                    <a:pt x="10875" y="1835"/>
                    <a:pt x="10175" y="1635"/>
                    <a:pt x="9408" y="1635"/>
                  </a:cubicBezTo>
                  <a:cubicBezTo>
                    <a:pt x="7273" y="1635"/>
                    <a:pt x="5572" y="3203"/>
                    <a:pt x="5271" y="5204"/>
                  </a:cubicBezTo>
                  <a:cubicBezTo>
                    <a:pt x="4904" y="5138"/>
                    <a:pt x="4538" y="5038"/>
                    <a:pt x="4171" y="5038"/>
                  </a:cubicBezTo>
                  <a:cubicBezTo>
                    <a:pt x="1869" y="5038"/>
                    <a:pt x="1" y="6906"/>
                    <a:pt x="1" y="9207"/>
                  </a:cubicBezTo>
                  <a:cubicBezTo>
                    <a:pt x="1" y="9407"/>
                    <a:pt x="1" y="9641"/>
                    <a:pt x="34" y="9841"/>
                  </a:cubicBezTo>
                  <a:lnTo>
                    <a:pt x="23785" y="9841"/>
                  </a:lnTo>
                  <a:lnTo>
                    <a:pt x="23785" y="9874"/>
                  </a:lnTo>
                  <a:cubicBezTo>
                    <a:pt x="23851" y="9674"/>
                    <a:pt x="23851" y="9474"/>
                    <a:pt x="23851" y="9241"/>
                  </a:cubicBezTo>
                  <a:cubicBezTo>
                    <a:pt x="23851" y="6972"/>
                    <a:pt x="21950" y="5071"/>
                    <a:pt x="19682" y="5071"/>
                  </a:cubicBezTo>
                  <a:cubicBezTo>
                    <a:pt x="19515" y="5071"/>
                    <a:pt x="19381" y="5071"/>
                    <a:pt x="19215" y="5138"/>
                  </a:cubicBezTo>
                  <a:cubicBezTo>
                    <a:pt x="19281" y="4837"/>
                    <a:pt x="19348" y="4504"/>
                    <a:pt x="19348" y="4170"/>
                  </a:cubicBezTo>
                  <a:cubicBezTo>
                    <a:pt x="19348" y="1869"/>
                    <a:pt x="17447" y="1"/>
                    <a:pt x="15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6"/>
            <p:cNvSpPr/>
            <p:nvPr/>
          </p:nvSpPr>
          <p:spPr>
            <a:xfrm>
              <a:off x="6096725" y="3422750"/>
              <a:ext cx="441175" cy="183500"/>
            </a:xfrm>
            <a:custGeom>
              <a:avLst/>
              <a:gdLst/>
              <a:ahLst/>
              <a:cxnLst/>
              <a:rect l="l" t="t" r="r" b="b"/>
              <a:pathLst>
                <a:path w="17647" h="7340" extrusionOk="0">
                  <a:moveTo>
                    <a:pt x="6439" y="1"/>
                  </a:moveTo>
                  <a:cubicBezTo>
                    <a:pt x="4737" y="1"/>
                    <a:pt x="3336" y="1368"/>
                    <a:pt x="3336" y="3103"/>
                  </a:cubicBezTo>
                  <a:cubicBezTo>
                    <a:pt x="3336" y="3337"/>
                    <a:pt x="3403" y="3537"/>
                    <a:pt x="3436" y="3804"/>
                  </a:cubicBezTo>
                  <a:lnTo>
                    <a:pt x="3103" y="3804"/>
                  </a:lnTo>
                  <a:cubicBezTo>
                    <a:pt x="1402" y="3804"/>
                    <a:pt x="1" y="5171"/>
                    <a:pt x="1" y="6872"/>
                  </a:cubicBezTo>
                  <a:cubicBezTo>
                    <a:pt x="1" y="7039"/>
                    <a:pt x="1" y="7173"/>
                    <a:pt x="67" y="7339"/>
                  </a:cubicBezTo>
                  <a:lnTo>
                    <a:pt x="17613" y="7339"/>
                  </a:lnTo>
                  <a:cubicBezTo>
                    <a:pt x="17647" y="7173"/>
                    <a:pt x="17647" y="7039"/>
                    <a:pt x="17647" y="6872"/>
                  </a:cubicBezTo>
                  <a:cubicBezTo>
                    <a:pt x="17647" y="5171"/>
                    <a:pt x="16279" y="3804"/>
                    <a:pt x="14578" y="3804"/>
                  </a:cubicBezTo>
                  <a:cubicBezTo>
                    <a:pt x="14278" y="3804"/>
                    <a:pt x="13977" y="3837"/>
                    <a:pt x="13744" y="3937"/>
                  </a:cubicBezTo>
                  <a:cubicBezTo>
                    <a:pt x="13510" y="2436"/>
                    <a:pt x="12276" y="1268"/>
                    <a:pt x="10675" y="1268"/>
                  </a:cubicBezTo>
                  <a:cubicBezTo>
                    <a:pt x="10141" y="1268"/>
                    <a:pt x="9608" y="1435"/>
                    <a:pt x="9141" y="1669"/>
                  </a:cubicBezTo>
                  <a:cubicBezTo>
                    <a:pt x="8640" y="668"/>
                    <a:pt x="7606" y="1"/>
                    <a:pt x="6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6"/>
            <p:cNvSpPr/>
            <p:nvPr/>
          </p:nvSpPr>
          <p:spPr>
            <a:xfrm>
              <a:off x="7429350" y="3359375"/>
              <a:ext cx="596275" cy="246875"/>
            </a:xfrm>
            <a:custGeom>
              <a:avLst/>
              <a:gdLst/>
              <a:ahLst/>
              <a:cxnLst/>
              <a:rect l="l" t="t" r="r" b="b"/>
              <a:pathLst>
                <a:path w="23851" h="9875" extrusionOk="0">
                  <a:moveTo>
                    <a:pt x="8673" y="1"/>
                  </a:moveTo>
                  <a:cubicBezTo>
                    <a:pt x="6372" y="1"/>
                    <a:pt x="4504" y="1869"/>
                    <a:pt x="4504" y="4170"/>
                  </a:cubicBezTo>
                  <a:cubicBezTo>
                    <a:pt x="4504" y="4504"/>
                    <a:pt x="4537" y="4837"/>
                    <a:pt x="4604" y="5138"/>
                  </a:cubicBezTo>
                  <a:cubicBezTo>
                    <a:pt x="4437" y="5071"/>
                    <a:pt x="4337" y="5071"/>
                    <a:pt x="4170" y="5071"/>
                  </a:cubicBezTo>
                  <a:cubicBezTo>
                    <a:pt x="1868" y="5071"/>
                    <a:pt x="0" y="6972"/>
                    <a:pt x="0" y="9241"/>
                  </a:cubicBezTo>
                  <a:cubicBezTo>
                    <a:pt x="0" y="9474"/>
                    <a:pt x="0" y="9674"/>
                    <a:pt x="34" y="9874"/>
                  </a:cubicBezTo>
                  <a:lnTo>
                    <a:pt x="34" y="9841"/>
                  </a:lnTo>
                  <a:lnTo>
                    <a:pt x="23784" y="9841"/>
                  </a:lnTo>
                  <a:cubicBezTo>
                    <a:pt x="23851" y="9641"/>
                    <a:pt x="23851" y="9407"/>
                    <a:pt x="23851" y="9207"/>
                  </a:cubicBezTo>
                  <a:cubicBezTo>
                    <a:pt x="23851" y="6906"/>
                    <a:pt x="21949" y="5038"/>
                    <a:pt x="19681" y="5038"/>
                  </a:cubicBezTo>
                  <a:cubicBezTo>
                    <a:pt x="19314" y="5038"/>
                    <a:pt x="18914" y="5138"/>
                    <a:pt x="18547" y="5204"/>
                  </a:cubicBezTo>
                  <a:cubicBezTo>
                    <a:pt x="18247" y="3203"/>
                    <a:pt x="16546" y="1635"/>
                    <a:pt x="14411" y="1635"/>
                  </a:cubicBezTo>
                  <a:cubicBezTo>
                    <a:pt x="13677" y="1635"/>
                    <a:pt x="12976" y="1835"/>
                    <a:pt x="12343" y="2202"/>
                  </a:cubicBezTo>
                  <a:cubicBezTo>
                    <a:pt x="11642" y="901"/>
                    <a:pt x="10241"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6"/>
            <p:cNvSpPr/>
            <p:nvPr/>
          </p:nvSpPr>
          <p:spPr>
            <a:xfrm>
              <a:off x="7069925" y="3422750"/>
              <a:ext cx="440350" cy="183500"/>
            </a:xfrm>
            <a:custGeom>
              <a:avLst/>
              <a:gdLst/>
              <a:ahLst/>
              <a:cxnLst/>
              <a:rect l="l" t="t" r="r" b="b"/>
              <a:pathLst>
                <a:path w="17614" h="7340" extrusionOk="0">
                  <a:moveTo>
                    <a:pt x="11208" y="1"/>
                  </a:moveTo>
                  <a:cubicBezTo>
                    <a:pt x="10041" y="1"/>
                    <a:pt x="9007" y="668"/>
                    <a:pt x="8507" y="1669"/>
                  </a:cubicBezTo>
                  <a:cubicBezTo>
                    <a:pt x="8040" y="1435"/>
                    <a:pt x="7506" y="1268"/>
                    <a:pt x="6939" y="1268"/>
                  </a:cubicBezTo>
                  <a:cubicBezTo>
                    <a:pt x="5371" y="1268"/>
                    <a:pt x="4103" y="2436"/>
                    <a:pt x="3903" y="3937"/>
                  </a:cubicBezTo>
                  <a:cubicBezTo>
                    <a:pt x="3670" y="3837"/>
                    <a:pt x="3370" y="3804"/>
                    <a:pt x="3069" y="3804"/>
                  </a:cubicBezTo>
                  <a:cubicBezTo>
                    <a:pt x="1368" y="3804"/>
                    <a:pt x="0" y="5171"/>
                    <a:pt x="0" y="6872"/>
                  </a:cubicBezTo>
                  <a:cubicBezTo>
                    <a:pt x="0" y="7039"/>
                    <a:pt x="0" y="7173"/>
                    <a:pt x="34" y="7339"/>
                  </a:cubicBezTo>
                  <a:lnTo>
                    <a:pt x="17580" y="7339"/>
                  </a:lnTo>
                  <a:cubicBezTo>
                    <a:pt x="17613" y="7173"/>
                    <a:pt x="17613" y="7039"/>
                    <a:pt x="17613" y="6872"/>
                  </a:cubicBezTo>
                  <a:cubicBezTo>
                    <a:pt x="17613" y="5171"/>
                    <a:pt x="16245" y="3804"/>
                    <a:pt x="14544" y="3804"/>
                  </a:cubicBezTo>
                  <a:lnTo>
                    <a:pt x="14211" y="3804"/>
                  </a:lnTo>
                  <a:cubicBezTo>
                    <a:pt x="14244" y="3537"/>
                    <a:pt x="14277" y="3337"/>
                    <a:pt x="14277" y="3103"/>
                  </a:cubicBezTo>
                  <a:cubicBezTo>
                    <a:pt x="14277" y="1368"/>
                    <a:pt x="12910" y="1"/>
                    <a:pt x="11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6"/>
            <p:cNvSpPr/>
            <p:nvPr/>
          </p:nvSpPr>
          <p:spPr>
            <a:xfrm>
              <a:off x="4860025" y="3605400"/>
              <a:ext cx="3936150" cy="91750"/>
            </a:xfrm>
            <a:custGeom>
              <a:avLst/>
              <a:gdLst/>
              <a:ahLst/>
              <a:cxnLst/>
              <a:rect l="l" t="t" r="r" b="b"/>
              <a:pathLst>
                <a:path w="157446" h="3670" extrusionOk="0">
                  <a:moveTo>
                    <a:pt x="1835" y="0"/>
                  </a:moveTo>
                  <a:cubicBezTo>
                    <a:pt x="834" y="0"/>
                    <a:pt x="0" y="834"/>
                    <a:pt x="0" y="1835"/>
                  </a:cubicBezTo>
                  <a:cubicBezTo>
                    <a:pt x="0" y="2835"/>
                    <a:pt x="834" y="3669"/>
                    <a:pt x="1835" y="3669"/>
                  </a:cubicBezTo>
                  <a:lnTo>
                    <a:pt x="155611" y="3669"/>
                  </a:lnTo>
                  <a:cubicBezTo>
                    <a:pt x="156612" y="3669"/>
                    <a:pt x="157446" y="2869"/>
                    <a:pt x="157446" y="1835"/>
                  </a:cubicBezTo>
                  <a:cubicBezTo>
                    <a:pt x="157446" y="834"/>
                    <a:pt x="156612" y="0"/>
                    <a:pt x="155611"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6"/>
            <p:cNvSpPr/>
            <p:nvPr/>
          </p:nvSpPr>
          <p:spPr>
            <a:xfrm>
              <a:off x="8246600" y="3019975"/>
              <a:ext cx="100100" cy="100100"/>
            </a:xfrm>
            <a:custGeom>
              <a:avLst/>
              <a:gdLst/>
              <a:ahLst/>
              <a:cxnLst/>
              <a:rect l="l" t="t" r="r" b="b"/>
              <a:pathLst>
                <a:path w="4004" h="4004" extrusionOk="0">
                  <a:moveTo>
                    <a:pt x="2002" y="0"/>
                  </a:moveTo>
                  <a:cubicBezTo>
                    <a:pt x="901" y="0"/>
                    <a:pt x="0" y="901"/>
                    <a:pt x="0" y="2002"/>
                  </a:cubicBezTo>
                  <a:cubicBezTo>
                    <a:pt x="0" y="3136"/>
                    <a:pt x="901" y="4003"/>
                    <a:pt x="2002" y="4003"/>
                  </a:cubicBezTo>
                  <a:cubicBezTo>
                    <a:pt x="3103" y="4003"/>
                    <a:pt x="4003" y="3136"/>
                    <a:pt x="4003" y="2002"/>
                  </a:cubicBezTo>
                  <a:cubicBezTo>
                    <a:pt x="4003" y="901"/>
                    <a:pt x="3103" y="0"/>
                    <a:pt x="2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6"/>
            <p:cNvSpPr/>
            <p:nvPr/>
          </p:nvSpPr>
          <p:spPr>
            <a:xfrm>
              <a:off x="5257800" y="3019975"/>
              <a:ext cx="100100" cy="100100"/>
            </a:xfrm>
            <a:custGeom>
              <a:avLst/>
              <a:gdLst/>
              <a:ahLst/>
              <a:cxnLst/>
              <a:rect l="l" t="t" r="r" b="b"/>
              <a:pathLst>
                <a:path w="4004" h="4004" extrusionOk="0">
                  <a:moveTo>
                    <a:pt x="2002" y="0"/>
                  </a:moveTo>
                  <a:cubicBezTo>
                    <a:pt x="901" y="0"/>
                    <a:pt x="0" y="901"/>
                    <a:pt x="0" y="2002"/>
                  </a:cubicBezTo>
                  <a:cubicBezTo>
                    <a:pt x="0" y="3136"/>
                    <a:pt x="901" y="4003"/>
                    <a:pt x="2002" y="4003"/>
                  </a:cubicBezTo>
                  <a:cubicBezTo>
                    <a:pt x="3103" y="4003"/>
                    <a:pt x="4003" y="3136"/>
                    <a:pt x="4003" y="2002"/>
                  </a:cubicBezTo>
                  <a:cubicBezTo>
                    <a:pt x="4003" y="901"/>
                    <a:pt x="3103" y="0"/>
                    <a:pt x="2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6"/>
            <p:cNvSpPr/>
            <p:nvPr/>
          </p:nvSpPr>
          <p:spPr>
            <a:xfrm>
              <a:off x="5335350" y="1734875"/>
              <a:ext cx="2928775" cy="1079150"/>
            </a:xfrm>
            <a:custGeom>
              <a:avLst/>
              <a:gdLst/>
              <a:ahLst/>
              <a:cxnLst/>
              <a:rect l="l" t="t" r="r" b="b"/>
              <a:pathLst>
                <a:path w="117151" h="43166" extrusionOk="0">
                  <a:moveTo>
                    <a:pt x="57241" y="1"/>
                  </a:moveTo>
                  <a:cubicBezTo>
                    <a:pt x="56975" y="1"/>
                    <a:pt x="56808" y="168"/>
                    <a:pt x="56808" y="434"/>
                  </a:cubicBezTo>
                  <a:cubicBezTo>
                    <a:pt x="56808" y="668"/>
                    <a:pt x="56975" y="835"/>
                    <a:pt x="57241" y="835"/>
                  </a:cubicBezTo>
                  <a:cubicBezTo>
                    <a:pt x="57475" y="835"/>
                    <a:pt x="57642" y="635"/>
                    <a:pt x="57642" y="434"/>
                  </a:cubicBezTo>
                  <a:cubicBezTo>
                    <a:pt x="57642" y="168"/>
                    <a:pt x="57475" y="1"/>
                    <a:pt x="57241" y="1"/>
                  </a:cubicBezTo>
                  <a:close/>
                  <a:moveTo>
                    <a:pt x="59743" y="1"/>
                  </a:moveTo>
                  <a:cubicBezTo>
                    <a:pt x="59543" y="1"/>
                    <a:pt x="59310" y="168"/>
                    <a:pt x="59310" y="434"/>
                  </a:cubicBezTo>
                  <a:cubicBezTo>
                    <a:pt x="59310" y="635"/>
                    <a:pt x="59543" y="835"/>
                    <a:pt x="59743" y="835"/>
                  </a:cubicBezTo>
                  <a:cubicBezTo>
                    <a:pt x="59943" y="835"/>
                    <a:pt x="60144" y="635"/>
                    <a:pt x="60144" y="434"/>
                  </a:cubicBezTo>
                  <a:cubicBezTo>
                    <a:pt x="60144" y="234"/>
                    <a:pt x="59977" y="1"/>
                    <a:pt x="59743" y="1"/>
                  </a:cubicBezTo>
                  <a:close/>
                  <a:moveTo>
                    <a:pt x="54640" y="101"/>
                  </a:moveTo>
                  <a:cubicBezTo>
                    <a:pt x="54439" y="134"/>
                    <a:pt x="54273" y="334"/>
                    <a:pt x="54273" y="568"/>
                  </a:cubicBezTo>
                  <a:cubicBezTo>
                    <a:pt x="54306" y="768"/>
                    <a:pt x="54473" y="935"/>
                    <a:pt x="54706" y="935"/>
                  </a:cubicBezTo>
                  <a:lnTo>
                    <a:pt x="54740" y="935"/>
                  </a:lnTo>
                  <a:cubicBezTo>
                    <a:pt x="54940" y="901"/>
                    <a:pt x="55107" y="668"/>
                    <a:pt x="55107" y="468"/>
                  </a:cubicBezTo>
                  <a:cubicBezTo>
                    <a:pt x="55073" y="268"/>
                    <a:pt x="54873" y="101"/>
                    <a:pt x="54640" y="101"/>
                  </a:cubicBezTo>
                  <a:close/>
                  <a:moveTo>
                    <a:pt x="62260" y="97"/>
                  </a:moveTo>
                  <a:cubicBezTo>
                    <a:pt x="62050" y="97"/>
                    <a:pt x="61878" y="282"/>
                    <a:pt x="61878" y="468"/>
                  </a:cubicBezTo>
                  <a:cubicBezTo>
                    <a:pt x="61811" y="735"/>
                    <a:pt x="62045" y="935"/>
                    <a:pt x="62245" y="935"/>
                  </a:cubicBezTo>
                  <a:cubicBezTo>
                    <a:pt x="62479" y="935"/>
                    <a:pt x="62645" y="768"/>
                    <a:pt x="62712" y="568"/>
                  </a:cubicBezTo>
                  <a:cubicBezTo>
                    <a:pt x="62745" y="301"/>
                    <a:pt x="62545" y="101"/>
                    <a:pt x="62312" y="101"/>
                  </a:cubicBezTo>
                  <a:cubicBezTo>
                    <a:pt x="62294" y="98"/>
                    <a:pt x="62277" y="97"/>
                    <a:pt x="62260" y="97"/>
                  </a:cubicBezTo>
                  <a:close/>
                  <a:moveTo>
                    <a:pt x="52138" y="301"/>
                  </a:moveTo>
                  <a:cubicBezTo>
                    <a:pt x="51904" y="334"/>
                    <a:pt x="51738" y="501"/>
                    <a:pt x="51771" y="768"/>
                  </a:cubicBezTo>
                  <a:cubicBezTo>
                    <a:pt x="51804" y="1002"/>
                    <a:pt x="51971" y="1135"/>
                    <a:pt x="52205" y="1135"/>
                  </a:cubicBezTo>
                  <a:lnTo>
                    <a:pt x="52238" y="1135"/>
                  </a:lnTo>
                  <a:cubicBezTo>
                    <a:pt x="52471" y="1102"/>
                    <a:pt x="52638" y="901"/>
                    <a:pt x="52605" y="668"/>
                  </a:cubicBezTo>
                  <a:cubicBezTo>
                    <a:pt x="52571" y="434"/>
                    <a:pt x="52405" y="301"/>
                    <a:pt x="52138" y="301"/>
                  </a:cubicBezTo>
                  <a:close/>
                  <a:moveTo>
                    <a:pt x="64722" y="297"/>
                  </a:moveTo>
                  <a:cubicBezTo>
                    <a:pt x="64519" y="297"/>
                    <a:pt x="64374" y="454"/>
                    <a:pt x="64313" y="668"/>
                  </a:cubicBezTo>
                  <a:cubicBezTo>
                    <a:pt x="64313" y="901"/>
                    <a:pt x="64480" y="1102"/>
                    <a:pt x="64713" y="1135"/>
                  </a:cubicBezTo>
                  <a:lnTo>
                    <a:pt x="64747" y="1135"/>
                  </a:lnTo>
                  <a:cubicBezTo>
                    <a:pt x="64947" y="1135"/>
                    <a:pt x="65114" y="968"/>
                    <a:pt x="65147" y="768"/>
                  </a:cubicBezTo>
                  <a:cubicBezTo>
                    <a:pt x="65214" y="501"/>
                    <a:pt x="64980" y="334"/>
                    <a:pt x="64780" y="301"/>
                  </a:cubicBezTo>
                  <a:cubicBezTo>
                    <a:pt x="64760" y="298"/>
                    <a:pt x="64741" y="297"/>
                    <a:pt x="64722" y="297"/>
                  </a:cubicBezTo>
                  <a:close/>
                  <a:moveTo>
                    <a:pt x="67315" y="601"/>
                  </a:moveTo>
                  <a:cubicBezTo>
                    <a:pt x="67115" y="601"/>
                    <a:pt x="66915" y="768"/>
                    <a:pt x="66882" y="968"/>
                  </a:cubicBezTo>
                  <a:cubicBezTo>
                    <a:pt x="66815" y="1168"/>
                    <a:pt x="66982" y="1402"/>
                    <a:pt x="67215" y="1435"/>
                  </a:cubicBezTo>
                  <a:lnTo>
                    <a:pt x="67249" y="1435"/>
                  </a:lnTo>
                  <a:cubicBezTo>
                    <a:pt x="67449" y="1435"/>
                    <a:pt x="67616" y="1268"/>
                    <a:pt x="67649" y="1068"/>
                  </a:cubicBezTo>
                  <a:cubicBezTo>
                    <a:pt x="67716" y="835"/>
                    <a:pt x="67549" y="635"/>
                    <a:pt x="67315" y="601"/>
                  </a:cubicBezTo>
                  <a:close/>
                  <a:moveTo>
                    <a:pt x="49696" y="630"/>
                  </a:moveTo>
                  <a:cubicBezTo>
                    <a:pt x="49676" y="630"/>
                    <a:pt x="49656" y="632"/>
                    <a:pt x="49636" y="635"/>
                  </a:cubicBezTo>
                  <a:cubicBezTo>
                    <a:pt x="49403" y="635"/>
                    <a:pt x="49236" y="901"/>
                    <a:pt x="49269" y="1102"/>
                  </a:cubicBezTo>
                  <a:cubicBezTo>
                    <a:pt x="49300" y="1284"/>
                    <a:pt x="49441" y="1439"/>
                    <a:pt x="49644" y="1439"/>
                  </a:cubicBezTo>
                  <a:cubicBezTo>
                    <a:pt x="49663" y="1439"/>
                    <a:pt x="49683" y="1438"/>
                    <a:pt x="49703" y="1435"/>
                  </a:cubicBezTo>
                  <a:lnTo>
                    <a:pt x="49736" y="1435"/>
                  </a:lnTo>
                  <a:cubicBezTo>
                    <a:pt x="49970" y="1435"/>
                    <a:pt x="50136" y="1168"/>
                    <a:pt x="50103" y="968"/>
                  </a:cubicBezTo>
                  <a:cubicBezTo>
                    <a:pt x="50073" y="785"/>
                    <a:pt x="49903" y="630"/>
                    <a:pt x="49696" y="630"/>
                  </a:cubicBezTo>
                  <a:close/>
                  <a:moveTo>
                    <a:pt x="69747" y="996"/>
                  </a:moveTo>
                  <a:cubicBezTo>
                    <a:pt x="69544" y="996"/>
                    <a:pt x="69377" y="1125"/>
                    <a:pt x="69317" y="1335"/>
                  </a:cubicBezTo>
                  <a:cubicBezTo>
                    <a:pt x="69283" y="1602"/>
                    <a:pt x="69450" y="1802"/>
                    <a:pt x="69650" y="1835"/>
                  </a:cubicBezTo>
                  <a:lnTo>
                    <a:pt x="69750" y="1835"/>
                  </a:lnTo>
                  <a:cubicBezTo>
                    <a:pt x="69951" y="1835"/>
                    <a:pt x="70117" y="1702"/>
                    <a:pt x="70151" y="1502"/>
                  </a:cubicBezTo>
                  <a:cubicBezTo>
                    <a:pt x="70184" y="1268"/>
                    <a:pt x="70017" y="1068"/>
                    <a:pt x="69817" y="1002"/>
                  </a:cubicBezTo>
                  <a:cubicBezTo>
                    <a:pt x="69793" y="998"/>
                    <a:pt x="69770" y="996"/>
                    <a:pt x="69747" y="996"/>
                  </a:cubicBezTo>
                  <a:close/>
                  <a:moveTo>
                    <a:pt x="47239" y="1053"/>
                  </a:moveTo>
                  <a:cubicBezTo>
                    <a:pt x="47205" y="1053"/>
                    <a:pt x="47170" y="1058"/>
                    <a:pt x="47134" y="1068"/>
                  </a:cubicBezTo>
                  <a:cubicBezTo>
                    <a:pt x="46934" y="1102"/>
                    <a:pt x="46767" y="1335"/>
                    <a:pt x="46801" y="1569"/>
                  </a:cubicBezTo>
                  <a:cubicBezTo>
                    <a:pt x="46867" y="1769"/>
                    <a:pt x="47034" y="1902"/>
                    <a:pt x="47234" y="1902"/>
                  </a:cubicBezTo>
                  <a:lnTo>
                    <a:pt x="47301" y="1902"/>
                  </a:lnTo>
                  <a:cubicBezTo>
                    <a:pt x="47501" y="1835"/>
                    <a:pt x="47701" y="1602"/>
                    <a:pt x="47635" y="1402"/>
                  </a:cubicBezTo>
                  <a:cubicBezTo>
                    <a:pt x="47606" y="1204"/>
                    <a:pt x="47434" y="1053"/>
                    <a:pt x="47239" y="1053"/>
                  </a:cubicBezTo>
                  <a:close/>
                  <a:moveTo>
                    <a:pt x="72232" y="1498"/>
                  </a:moveTo>
                  <a:cubicBezTo>
                    <a:pt x="72041" y="1498"/>
                    <a:pt x="71816" y="1653"/>
                    <a:pt x="71785" y="1835"/>
                  </a:cubicBezTo>
                  <a:cubicBezTo>
                    <a:pt x="71752" y="2069"/>
                    <a:pt x="71919" y="2302"/>
                    <a:pt x="72119" y="2336"/>
                  </a:cubicBezTo>
                  <a:lnTo>
                    <a:pt x="72185" y="2336"/>
                  </a:lnTo>
                  <a:cubicBezTo>
                    <a:pt x="72419" y="2336"/>
                    <a:pt x="72586" y="2236"/>
                    <a:pt x="72619" y="2002"/>
                  </a:cubicBezTo>
                  <a:cubicBezTo>
                    <a:pt x="72652" y="1802"/>
                    <a:pt x="72486" y="1569"/>
                    <a:pt x="72286" y="1502"/>
                  </a:cubicBezTo>
                  <a:cubicBezTo>
                    <a:pt x="72268" y="1499"/>
                    <a:pt x="72250" y="1498"/>
                    <a:pt x="72232" y="1498"/>
                  </a:cubicBezTo>
                  <a:close/>
                  <a:moveTo>
                    <a:pt x="44774" y="1596"/>
                  </a:moveTo>
                  <a:cubicBezTo>
                    <a:pt x="44749" y="1596"/>
                    <a:pt x="44724" y="1598"/>
                    <a:pt x="44699" y="1602"/>
                  </a:cubicBezTo>
                  <a:cubicBezTo>
                    <a:pt x="44432" y="1635"/>
                    <a:pt x="44299" y="1902"/>
                    <a:pt x="44366" y="2102"/>
                  </a:cubicBezTo>
                  <a:cubicBezTo>
                    <a:pt x="44399" y="2269"/>
                    <a:pt x="44566" y="2403"/>
                    <a:pt x="44766" y="2436"/>
                  </a:cubicBezTo>
                  <a:lnTo>
                    <a:pt x="44866" y="2436"/>
                  </a:lnTo>
                  <a:cubicBezTo>
                    <a:pt x="45099" y="2403"/>
                    <a:pt x="45233" y="2136"/>
                    <a:pt x="45200" y="1936"/>
                  </a:cubicBezTo>
                  <a:cubicBezTo>
                    <a:pt x="45141" y="1702"/>
                    <a:pt x="44954" y="1596"/>
                    <a:pt x="44774" y="1596"/>
                  </a:cubicBezTo>
                  <a:close/>
                  <a:moveTo>
                    <a:pt x="74661" y="2121"/>
                  </a:moveTo>
                  <a:cubicBezTo>
                    <a:pt x="74486" y="2121"/>
                    <a:pt x="74310" y="2266"/>
                    <a:pt x="74254" y="2436"/>
                  </a:cubicBezTo>
                  <a:cubicBezTo>
                    <a:pt x="74154" y="2636"/>
                    <a:pt x="74320" y="2903"/>
                    <a:pt x="74554" y="2936"/>
                  </a:cubicBezTo>
                  <a:cubicBezTo>
                    <a:pt x="74576" y="2936"/>
                    <a:pt x="74598" y="2951"/>
                    <a:pt x="74611" y="2951"/>
                  </a:cubicBezTo>
                  <a:cubicBezTo>
                    <a:pt x="74617" y="2951"/>
                    <a:pt x="74621" y="2947"/>
                    <a:pt x="74621" y="2936"/>
                  </a:cubicBezTo>
                  <a:cubicBezTo>
                    <a:pt x="74821" y="2936"/>
                    <a:pt x="74987" y="2803"/>
                    <a:pt x="75021" y="2636"/>
                  </a:cubicBezTo>
                  <a:cubicBezTo>
                    <a:pt x="75088" y="2436"/>
                    <a:pt x="74954" y="2169"/>
                    <a:pt x="74754" y="2136"/>
                  </a:cubicBezTo>
                  <a:cubicBezTo>
                    <a:pt x="74723" y="2125"/>
                    <a:pt x="74692" y="2121"/>
                    <a:pt x="74661" y="2121"/>
                  </a:cubicBezTo>
                  <a:close/>
                  <a:moveTo>
                    <a:pt x="42324" y="2206"/>
                  </a:moveTo>
                  <a:cubicBezTo>
                    <a:pt x="42281" y="2206"/>
                    <a:pt x="42239" y="2215"/>
                    <a:pt x="42197" y="2236"/>
                  </a:cubicBezTo>
                  <a:cubicBezTo>
                    <a:pt x="41964" y="2269"/>
                    <a:pt x="41864" y="2503"/>
                    <a:pt x="41897" y="2736"/>
                  </a:cubicBezTo>
                  <a:cubicBezTo>
                    <a:pt x="41964" y="2903"/>
                    <a:pt x="42131" y="3003"/>
                    <a:pt x="42264" y="3003"/>
                  </a:cubicBezTo>
                  <a:lnTo>
                    <a:pt x="42398" y="3003"/>
                  </a:lnTo>
                  <a:cubicBezTo>
                    <a:pt x="42598" y="2970"/>
                    <a:pt x="42731" y="2736"/>
                    <a:pt x="42698" y="2503"/>
                  </a:cubicBezTo>
                  <a:cubicBezTo>
                    <a:pt x="42645" y="2344"/>
                    <a:pt x="42487" y="2206"/>
                    <a:pt x="42324" y="2206"/>
                  </a:cubicBezTo>
                  <a:close/>
                  <a:moveTo>
                    <a:pt x="77094" y="2831"/>
                  </a:moveTo>
                  <a:cubicBezTo>
                    <a:pt x="76915" y="2831"/>
                    <a:pt x="76745" y="2957"/>
                    <a:pt x="76655" y="3136"/>
                  </a:cubicBezTo>
                  <a:cubicBezTo>
                    <a:pt x="76622" y="3337"/>
                    <a:pt x="76755" y="3570"/>
                    <a:pt x="76956" y="3637"/>
                  </a:cubicBezTo>
                  <a:cubicBezTo>
                    <a:pt x="76989" y="3637"/>
                    <a:pt x="77056" y="3670"/>
                    <a:pt x="77056" y="3670"/>
                  </a:cubicBezTo>
                  <a:cubicBezTo>
                    <a:pt x="77256" y="3670"/>
                    <a:pt x="77423" y="3570"/>
                    <a:pt x="77456" y="3403"/>
                  </a:cubicBezTo>
                  <a:cubicBezTo>
                    <a:pt x="77489" y="3136"/>
                    <a:pt x="77389" y="2936"/>
                    <a:pt x="77156" y="2836"/>
                  </a:cubicBezTo>
                  <a:cubicBezTo>
                    <a:pt x="77135" y="2833"/>
                    <a:pt x="77114" y="2831"/>
                    <a:pt x="77094" y="2831"/>
                  </a:cubicBezTo>
                  <a:close/>
                  <a:moveTo>
                    <a:pt x="39858" y="2949"/>
                  </a:moveTo>
                  <a:cubicBezTo>
                    <a:pt x="39813" y="2949"/>
                    <a:pt x="39770" y="2956"/>
                    <a:pt x="39729" y="2970"/>
                  </a:cubicBezTo>
                  <a:cubicBezTo>
                    <a:pt x="39529" y="3003"/>
                    <a:pt x="39395" y="3270"/>
                    <a:pt x="39462" y="3470"/>
                  </a:cubicBezTo>
                  <a:cubicBezTo>
                    <a:pt x="39562" y="3637"/>
                    <a:pt x="39729" y="3770"/>
                    <a:pt x="39862" y="3770"/>
                  </a:cubicBezTo>
                  <a:lnTo>
                    <a:pt x="39962" y="3770"/>
                  </a:lnTo>
                  <a:cubicBezTo>
                    <a:pt x="40229" y="3670"/>
                    <a:pt x="40363" y="3437"/>
                    <a:pt x="40263" y="3236"/>
                  </a:cubicBezTo>
                  <a:cubicBezTo>
                    <a:pt x="40210" y="3051"/>
                    <a:pt x="40030" y="2949"/>
                    <a:pt x="39858" y="2949"/>
                  </a:cubicBezTo>
                  <a:close/>
                  <a:moveTo>
                    <a:pt x="79462" y="3616"/>
                  </a:moveTo>
                  <a:cubicBezTo>
                    <a:pt x="79290" y="3616"/>
                    <a:pt x="79110" y="3718"/>
                    <a:pt x="79057" y="3904"/>
                  </a:cubicBezTo>
                  <a:cubicBezTo>
                    <a:pt x="78957" y="4104"/>
                    <a:pt x="79090" y="4337"/>
                    <a:pt x="79291" y="4437"/>
                  </a:cubicBezTo>
                  <a:cubicBezTo>
                    <a:pt x="79324" y="4471"/>
                    <a:pt x="79424" y="4471"/>
                    <a:pt x="79457" y="4471"/>
                  </a:cubicBezTo>
                  <a:cubicBezTo>
                    <a:pt x="79624" y="4471"/>
                    <a:pt x="79791" y="4337"/>
                    <a:pt x="79824" y="4170"/>
                  </a:cubicBezTo>
                  <a:cubicBezTo>
                    <a:pt x="79924" y="3970"/>
                    <a:pt x="79791" y="3737"/>
                    <a:pt x="79591" y="3637"/>
                  </a:cubicBezTo>
                  <a:cubicBezTo>
                    <a:pt x="79550" y="3623"/>
                    <a:pt x="79506" y="3616"/>
                    <a:pt x="79462" y="3616"/>
                  </a:cubicBezTo>
                  <a:close/>
                  <a:moveTo>
                    <a:pt x="37504" y="3736"/>
                  </a:moveTo>
                  <a:cubicBezTo>
                    <a:pt x="37456" y="3736"/>
                    <a:pt x="37407" y="3747"/>
                    <a:pt x="37361" y="3770"/>
                  </a:cubicBezTo>
                  <a:cubicBezTo>
                    <a:pt x="37127" y="3837"/>
                    <a:pt x="37027" y="4104"/>
                    <a:pt x="37094" y="4304"/>
                  </a:cubicBezTo>
                  <a:cubicBezTo>
                    <a:pt x="37194" y="4471"/>
                    <a:pt x="37361" y="4571"/>
                    <a:pt x="37527" y="4604"/>
                  </a:cubicBezTo>
                  <a:cubicBezTo>
                    <a:pt x="37561" y="4604"/>
                    <a:pt x="37594" y="4571"/>
                    <a:pt x="37627" y="4571"/>
                  </a:cubicBezTo>
                  <a:cubicBezTo>
                    <a:pt x="37861" y="4471"/>
                    <a:pt x="37961" y="4204"/>
                    <a:pt x="37894" y="4004"/>
                  </a:cubicBezTo>
                  <a:cubicBezTo>
                    <a:pt x="37818" y="3850"/>
                    <a:pt x="37663" y="3736"/>
                    <a:pt x="37504" y="3736"/>
                  </a:cubicBezTo>
                  <a:close/>
                  <a:moveTo>
                    <a:pt x="81811" y="4537"/>
                  </a:moveTo>
                  <a:cubicBezTo>
                    <a:pt x="81645" y="4537"/>
                    <a:pt x="81477" y="4651"/>
                    <a:pt x="81425" y="4804"/>
                  </a:cubicBezTo>
                  <a:cubicBezTo>
                    <a:pt x="81292" y="5004"/>
                    <a:pt x="81425" y="5271"/>
                    <a:pt x="81626" y="5338"/>
                  </a:cubicBezTo>
                  <a:cubicBezTo>
                    <a:pt x="81648" y="5338"/>
                    <a:pt x="81700" y="5368"/>
                    <a:pt x="81742" y="5368"/>
                  </a:cubicBezTo>
                  <a:cubicBezTo>
                    <a:pt x="81763" y="5368"/>
                    <a:pt x="81781" y="5360"/>
                    <a:pt x="81792" y="5338"/>
                  </a:cubicBezTo>
                  <a:cubicBezTo>
                    <a:pt x="81959" y="5338"/>
                    <a:pt x="82093" y="5271"/>
                    <a:pt x="82159" y="5104"/>
                  </a:cubicBezTo>
                  <a:cubicBezTo>
                    <a:pt x="82293" y="4904"/>
                    <a:pt x="82159" y="4637"/>
                    <a:pt x="81959" y="4571"/>
                  </a:cubicBezTo>
                  <a:cubicBezTo>
                    <a:pt x="81912" y="4547"/>
                    <a:pt x="81862" y="4537"/>
                    <a:pt x="81811" y="4537"/>
                  </a:cubicBezTo>
                  <a:close/>
                  <a:moveTo>
                    <a:pt x="35127" y="4646"/>
                  </a:moveTo>
                  <a:cubicBezTo>
                    <a:pt x="35072" y="4646"/>
                    <a:pt x="35016" y="4655"/>
                    <a:pt x="34959" y="4671"/>
                  </a:cubicBezTo>
                  <a:cubicBezTo>
                    <a:pt x="34759" y="4771"/>
                    <a:pt x="34692" y="5004"/>
                    <a:pt x="34759" y="5238"/>
                  </a:cubicBezTo>
                  <a:cubicBezTo>
                    <a:pt x="34859" y="5405"/>
                    <a:pt x="35026" y="5471"/>
                    <a:pt x="35126" y="5471"/>
                  </a:cubicBezTo>
                  <a:cubicBezTo>
                    <a:pt x="35192" y="5471"/>
                    <a:pt x="35259" y="5438"/>
                    <a:pt x="35292" y="5438"/>
                  </a:cubicBezTo>
                  <a:cubicBezTo>
                    <a:pt x="35526" y="5338"/>
                    <a:pt x="35593" y="5104"/>
                    <a:pt x="35526" y="4904"/>
                  </a:cubicBezTo>
                  <a:cubicBezTo>
                    <a:pt x="35450" y="4727"/>
                    <a:pt x="35298" y="4646"/>
                    <a:pt x="35127" y="4646"/>
                  </a:cubicBezTo>
                  <a:close/>
                  <a:moveTo>
                    <a:pt x="84091" y="5566"/>
                  </a:moveTo>
                  <a:cubicBezTo>
                    <a:pt x="83932" y="5566"/>
                    <a:pt x="83776" y="5658"/>
                    <a:pt x="83727" y="5805"/>
                  </a:cubicBezTo>
                  <a:cubicBezTo>
                    <a:pt x="83627" y="6005"/>
                    <a:pt x="83727" y="6272"/>
                    <a:pt x="83927" y="6339"/>
                  </a:cubicBezTo>
                  <a:cubicBezTo>
                    <a:pt x="83961" y="6339"/>
                    <a:pt x="84061" y="6405"/>
                    <a:pt x="84094" y="6405"/>
                  </a:cubicBezTo>
                  <a:cubicBezTo>
                    <a:pt x="84261" y="6405"/>
                    <a:pt x="84394" y="6305"/>
                    <a:pt x="84461" y="6139"/>
                  </a:cubicBezTo>
                  <a:cubicBezTo>
                    <a:pt x="84561" y="5938"/>
                    <a:pt x="84461" y="5672"/>
                    <a:pt x="84261" y="5605"/>
                  </a:cubicBezTo>
                  <a:cubicBezTo>
                    <a:pt x="84207" y="5578"/>
                    <a:pt x="84149" y="5566"/>
                    <a:pt x="84091" y="5566"/>
                  </a:cubicBezTo>
                  <a:close/>
                  <a:moveTo>
                    <a:pt x="32855" y="5699"/>
                  </a:moveTo>
                  <a:cubicBezTo>
                    <a:pt x="32800" y="5699"/>
                    <a:pt x="32744" y="5711"/>
                    <a:pt x="32691" y="5738"/>
                  </a:cubicBezTo>
                  <a:cubicBezTo>
                    <a:pt x="32457" y="5805"/>
                    <a:pt x="32390" y="6072"/>
                    <a:pt x="32457" y="6272"/>
                  </a:cubicBezTo>
                  <a:cubicBezTo>
                    <a:pt x="32557" y="6439"/>
                    <a:pt x="32691" y="6505"/>
                    <a:pt x="32857" y="6505"/>
                  </a:cubicBezTo>
                  <a:cubicBezTo>
                    <a:pt x="32891" y="6505"/>
                    <a:pt x="32957" y="6505"/>
                    <a:pt x="33024" y="6472"/>
                  </a:cubicBezTo>
                  <a:cubicBezTo>
                    <a:pt x="33224" y="6405"/>
                    <a:pt x="33291" y="6139"/>
                    <a:pt x="33224" y="5938"/>
                  </a:cubicBezTo>
                  <a:cubicBezTo>
                    <a:pt x="33151" y="5792"/>
                    <a:pt x="33006" y="5699"/>
                    <a:pt x="32855" y="5699"/>
                  </a:cubicBezTo>
                  <a:close/>
                  <a:moveTo>
                    <a:pt x="86356" y="6661"/>
                  </a:moveTo>
                  <a:cubicBezTo>
                    <a:pt x="86201" y="6661"/>
                    <a:pt x="86065" y="6742"/>
                    <a:pt x="85995" y="6906"/>
                  </a:cubicBezTo>
                  <a:cubicBezTo>
                    <a:pt x="85895" y="7073"/>
                    <a:pt x="85962" y="7339"/>
                    <a:pt x="86162" y="7439"/>
                  </a:cubicBezTo>
                  <a:cubicBezTo>
                    <a:pt x="86229" y="7473"/>
                    <a:pt x="86296" y="7473"/>
                    <a:pt x="86329" y="7473"/>
                  </a:cubicBezTo>
                  <a:cubicBezTo>
                    <a:pt x="86496" y="7473"/>
                    <a:pt x="86629" y="7406"/>
                    <a:pt x="86729" y="7273"/>
                  </a:cubicBezTo>
                  <a:cubicBezTo>
                    <a:pt x="86829" y="7106"/>
                    <a:pt x="86763" y="6806"/>
                    <a:pt x="86562" y="6706"/>
                  </a:cubicBezTo>
                  <a:cubicBezTo>
                    <a:pt x="86492" y="6676"/>
                    <a:pt x="86422" y="6661"/>
                    <a:pt x="86356" y="6661"/>
                  </a:cubicBezTo>
                  <a:close/>
                  <a:moveTo>
                    <a:pt x="30583" y="6774"/>
                  </a:moveTo>
                  <a:cubicBezTo>
                    <a:pt x="30516" y="6774"/>
                    <a:pt x="30450" y="6785"/>
                    <a:pt x="30389" y="6806"/>
                  </a:cubicBezTo>
                  <a:cubicBezTo>
                    <a:pt x="30189" y="6939"/>
                    <a:pt x="30089" y="7173"/>
                    <a:pt x="30222" y="7406"/>
                  </a:cubicBezTo>
                  <a:cubicBezTo>
                    <a:pt x="30289" y="7506"/>
                    <a:pt x="30422" y="7606"/>
                    <a:pt x="30589" y="7606"/>
                  </a:cubicBezTo>
                  <a:cubicBezTo>
                    <a:pt x="30689" y="7606"/>
                    <a:pt x="30756" y="7606"/>
                    <a:pt x="30789" y="7573"/>
                  </a:cubicBezTo>
                  <a:cubicBezTo>
                    <a:pt x="31023" y="7439"/>
                    <a:pt x="31089" y="7173"/>
                    <a:pt x="30956" y="6972"/>
                  </a:cubicBezTo>
                  <a:cubicBezTo>
                    <a:pt x="30886" y="6833"/>
                    <a:pt x="30735" y="6774"/>
                    <a:pt x="30583" y="6774"/>
                  </a:cubicBezTo>
                  <a:close/>
                  <a:moveTo>
                    <a:pt x="88599" y="7794"/>
                  </a:moveTo>
                  <a:cubicBezTo>
                    <a:pt x="88448" y="7794"/>
                    <a:pt x="88299" y="7868"/>
                    <a:pt x="88230" y="8007"/>
                  </a:cubicBezTo>
                  <a:cubicBezTo>
                    <a:pt x="88097" y="8240"/>
                    <a:pt x="88164" y="8474"/>
                    <a:pt x="88364" y="8607"/>
                  </a:cubicBezTo>
                  <a:cubicBezTo>
                    <a:pt x="88411" y="8631"/>
                    <a:pt x="88458" y="8654"/>
                    <a:pt x="88517" y="8654"/>
                  </a:cubicBezTo>
                  <a:cubicBezTo>
                    <a:pt x="88541" y="8654"/>
                    <a:pt x="88568" y="8650"/>
                    <a:pt x="88597" y="8640"/>
                  </a:cubicBezTo>
                  <a:cubicBezTo>
                    <a:pt x="88764" y="8640"/>
                    <a:pt x="88864" y="8574"/>
                    <a:pt x="88964" y="8440"/>
                  </a:cubicBezTo>
                  <a:cubicBezTo>
                    <a:pt x="89098" y="8240"/>
                    <a:pt x="88997" y="7973"/>
                    <a:pt x="88797" y="7840"/>
                  </a:cubicBezTo>
                  <a:cubicBezTo>
                    <a:pt x="88735" y="7809"/>
                    <a:pt x="88667" y="7794"/>
                    <a:pt x="88599" y="7794"/>
                  </a:cubicBezTo>
                  <a:close/>
                  <a:moveTo>
                    <a:pt x="28379" y="7961"/>
                  </a:moveTo>
                  <a:cubicBezTo>
                    <a:pt x="28315" y="7961"/>
                    <a:pt x="28249" y="7976"/>
                    <a:pt x="28187" y="8007"/>
                  </a:cubicBezTo>
                  <a:cubicBezTo>
                    <a:pt x="27954" y="8140"/>
                    <a:pt x="27887" y="8407"/>
                    <a:pt x="28021" y="8607"/>
                  </a:cubicBezTo>
                  <a:cubicBezTo>
                    <a:pt x="28087" y="8740"/>
                    <a:pt x="28221" y="8807"/>
                    <a:pt x="28388" y="8807"/>
                  </a:cubicBezTo>
                  <a:cubicBezTo>
                    <a:pt x="28454" y="8807"/>
                    <a:pt x="28521" y="8807"/>
                    <a:pt x="28588" y="8774"/>
                  </a:cubicBezTo>
                  <a:cubicBezTo>
                    <a:pt x="28788" y="8640"/>
                    <a:pt x="28888" y="8407"/>
                    <a:pt x="28754" y="8173"/>
                  </a:cubicBezTo>
                  <a:cubicBezTo>
                    <a:pt x="28662" y="8035"/>
                    <a:pt x="28523" y="7961"/>
                    <a:pt x="28379" y="7961"/>
                  </a:cubicBezTo>
                  <a:close/>
                  <a:moveTo>
                    <a:pt x="90735" y="9119"/>
                  </a:moveTo>
                  <a:cubicBezTo>
                    <a:pt x="90595" y="9119"/>
                    <a:pt x="90463" y="9179"/>
                    <a:pt x="90398" y="9307"/>
                  </a:cubicBezTo>
                  <a:cubicBezTo>
                    <a:pt x="90265" y="9508"/>
                    <a:pt x="90298" y="9774"/>
                    <a:pt x="90499" y="9908"/>
                  </a:cubicBezTo>
                  <a:cubicBezTo>
                    <a:pt x="90599" y="9941"/>
                    <a:pt x="90665" y="9941"/>
                    <a:pt x="90732" y="9975"/>
                  </a:cubicBezTo>
                  <a:cubicBezTo>
                    <a:pt x="90865" y="9975"/>
                    <a:pt x="90999" y="9908"/>
                    <a:pt x="91099" y="9774"/>
                  </a:cubicBezTo>
                  <a:cubicBezTo>
                    <a:pt x="91232" y="9574"/>
                    <a:pt x="91166" y="9307"/>
                    <a:pt x="90966" y="9174"/>
                  </a:cubicBezTo>
                  <a:cubicBezTo>
                    <a:pt x="90894" y="9138"/>
                    <a:pt x="90813" y="9119"/>
                    <a:pt x="90735" y="9119"/>
                  </a:cubicBezTo>
                  <a:close/>
                  <a:moveTo>
                    <a:pt x="26175" y="9279"/>
                  </a:moveTo>
                  <a:cubicBezTo>
                    <a:pt x="26103" y="9279"/>
                    <a:pt x="26028" y="9298"/>
                    <a:pt x="25952" y="9341"/>
                  </a:cubicBezTo>
                  <a:cubicBezTo>
                    <a:pt x="25786" y="9474"/>
                    <a:pt x="25719" y="9741"/>
                    <a:pt x="25852" y="9941"/>
                  </a:cubicBezTo>
                  <a:cubicBezTo>
                    <a:pt x="25919" y="10075"/>
                    <a:pt x="26086" y="10108"/>
                    <a:pt x="26219" y="10108"/>
                  </a:cubicBezTo>
                  <a:cubicBezTo>
                    <a:pt x="26286" y="10108"/>
                    <a:pt x="26353" y="10108"/>
                    <a:pt x="26419" y="10075"/>
                  </a:cubicBezTo>
                  <a:cubicBezTo>
                    <a:pt x="26586" y="9941"/>
                    <a:pt x="26686" y="9674"/>
                    <a:pt x="26553" y="9474"/>
                  </a:cubicBezTo>
                  <a:cubicBezTo>
                    <a:pt x="26463" y="9361"/>
                    <a:pt x="26326" y="9279"/>
                    <a:pt x="26175" y="9279"/>
                  </a:cubicBezTo>
                  <a:close/>
                  <a:moveTo>
                    <a:pt x="92868" y="10454"/>
                  </a:moveTo>
                  <a:cubicBezTo>
                    <a:pt x="92726" y="10454"/>
                    <a:pt x="92586" y="10513"/>
                    <a:pt x="92500" y="10642"/>
                  </a:cubicBezTo>
                  <a:cubicBezTo>
                    <a:pt x="92400" y="10842"/>
                    <a:pt x="92433" y="11109"/>
                    <a:pt x="92633" y="11242"/>
                  </a:cubicBezTo>
                  <a:cubicBezTo>
                    <a:pt x="92653" y="11281"/>
                    <a:pt x="92695" y="11297"/>
                    <a:pt x="92754" y="11297"/>
                  </a:cubicBezTo>
                  <a:cubicBezTo>
                    <a:pt x="92795" y="11297"/>
                    <a:pt x="92845" y="11289"/>
                    <a:pt x="92900" y="11276"/>
                  </a:cubicBezTo>
                  <a:cubicBezTo>
                    <a:pt x="93000" y="11276"/>
                    <a:pt x="93134" y="11242"/>
                    <a:pt x="93234" y="11109"/>
                  </a:cubicBezTo>
                  <a:cubicBezTo>
                    <a:pt x="93334" y="10875"/>
                    <a:pt x="93301" y="10642"/>
                    <a:pt x="93100" y="10508"/>
                  </a:cubicBezTo>
                  <a:cubicBezTo>
                    <a:pt x="93029" y="10472"/>
                    <a:pt x="92948" y="10454"/>
                    <a:pt x="92868" y="10454"/>
                  </a:cubicBezTo>
                  <a:close/>
                  <a:moveTo>
                    <a:pt x="24142" y="10662"/>
                  </a:moveTo>
                  <a:cubicBezTo>
                    <a:pt x="24055" y="10662"/>
                    <a:pt x="23964" y="10688"/>
                    <a:pt x="23884" y="10742"/>
                  </a:cubicBezTo>
                  <a:cubicBezTo>
                    <a:pt x="23684" y="10842"/>
                    <a:pt x="23617" y="11142"/>
                    <a:pt x="23751" y="11309"/>
                  </a:cubicBezTo>
                  <a:cubicBezTo>
                    <a:pt x="23851" y="11442"/>
                    <a:pt x="23951" y="11476"/>
                    <a:pt x="24084" y="11509"/>
                  </a:cubicBezTo>
                  <a:cubicBezTo>
                    <a:pt x="24185" y="11509"/>
                    <a:pt x="24251" y="11476"/>
                    <a:pt x="24351" y="11442"/>
                  </a:cubicBezTo>
                  <a:cubicBezTo>
                    <a:pt x="24551" y="11309"/>
                    <a:pt x="24585" y="11075"/>
                    <a:pt x="24451" y="10842"/>
                  </a:cubicBezTo>
                  <a:cubicBezTo>
                    <a:pt x="24391" y="10722"/>
                    <a:pt x="24271" y="10662"/>
                    <a:pt x="24142" y="10662"/>
                  </a:cubicBezTo>
                  <a:close/>
                  <a:moveTo>
                    <a:pt x="94912" y="11944"/>
                  </a:moveTo>
                  <a:cubicBezTo>
                    <a:pt x="94792" y="11944"/>
                    <a:pt x="94680" y="11992"/>
                    <a:pt x="94601" y="12109"/>
                  </a:cubicBezTo>
                  <a:cubicBezTo>
                    <a:pt x="94468" y="12310"/>
                    <a:pt x="94468" y="12543"/>
                    <a:pt x="94668" y="12677"/>
                  </a:cubicBezTo>
                  <a:cubicBezTo>
                    <a:pt x="94735" y="12743"/>
                    <a:pt x="94802" y="12777"/>
                    <a:pt x="94935" y="12777"/>
                  </a:cubicBezTo>
                  <a:cubicBezTo>
                    <a:pt x="95068" y="12777"/>
                    <a:pt x="95169" y="12743"/>
                    <a:pt x="95269" y="12610"/>
                  </a:cubicBezTo>
                  <a:cubicBezTo>
                    <a:pt x="95402" y="12443"/>
                    <a:pt x="95335" y="12143"/>
                    <a:pt x="95169" y="12009"/>
                  </a:cubicBezTo>
                  <a:cubicBezTo>
                    <a:pt x="95086" y="11968"/>
                    <a:pt x="94997" y="11944"/>
                    <a:pt x="94912" y="11944"/>
                  </a:cubicBezTo>
                  <a:close/>
                  <a:moveTo>
                    <a:pt x="22040" y="12161"/>
                  </a:moveTo>
                  <a:cubicBezTo>
                    <a:pt x="21945" y="12161"/>
                    <a:pt x="21852" y="12187"/>
                    <a:pt x="21783" y="12243"/>
                  </a:cubicBezTo>
                  <a:cubicBezTo>
                    <a:pt x="21616" y="12343"/>
                    <a:pt x="21583" y="12643"/>
                    <a:pt x="21716" y="12810"/>
                  </a:cubicBezTo>
                  <a:cubicBezTo>
                    <a:pt x="21783" y="12910"/>
                    <a:pt x="21916" y="12977"/>
                    <a:pt x="22050" y="12977"/>
                  </a:cubicBezTo>
                  <a:cubicBezTo>
                    <a:pt x="22116" y="12977"/>
                    <a:pt x="22216" y="12943"/>
                    <a:pt x="22283" y="12910"/>
                  </a:cubicBezTo>
                  <a:cubicBezTo>
                    <a:pt x="22450" y="12777"/>
                    <a:pt x="22517" y="12510"/>
                    <a:pt x="22383" y="12310"/>
                  </a:cubicBezTo>
                  <a:cubicBezTo>
                    <a:pt x="22306" y="12212"/>
                    <a:pt x="22171" y="12161"/>
                    <a:pt x="22040" y="12161"/>
                  </a:cubicBezTo>
                  <a:close/>
                  <a:moveTo>
                    <a:pt x="96905" y="13501"/>
                  </a:moveTo>
                  <a:cubicBezTo>
                    <a:pt x="96790" y="13501"/>
                    <a:pt x="96676" y="13552"/>
                    <a:pt x="96603" y="13644"/>
                  </a:cubicBezTo>
                  <a:cubicBezTo>
                    <a:pt x="96436" y="13811"/>
                    <a:pt x="96469" y="14111"/>
                    <a:pt x="96636" y="14244"/>
                  </a:cubicBezTo>
                  <a:lnTo>
                    <a:pt x="96870" y="14344"/>
                  </a:lnTo>
                  <a:cubicBezTo>
                    <a:pt x="97003" y="14344"/>
                    <a:pt x="97137" y="14278"/>
                    <a:pt x="97237" y="14178"/>
                  </a:cubicBezTo>
                  <a:cubicBezTo>
                    <a:pt x="97370" y="14011"/>
                    <a:pt x="97337" y="13744"/>
                    <a:pt x="97170" y="13611"/>
                  </a:cubicBezTo>
                  <a:cubicBezTo>
                    <a:pt x="97095" y="13535"/>
                    <a:pt x="96999" y="13501"/>
                    <a:pt x="96905" y="13501"/>
                  </a:cubicBezTo>
                  <a:close/>
                  <a:moveTo>
                    <a:pt x="20061" y="13668"/>
                  </a:moveTo>
                  <a:cubicBezTo>
                    <a:pt x="19959" y="13668"/>
                    <a:pt x="19857" y="13702"/>
                    <a:pt x="19781" y="13777"/>
                  </a:cubicBezTo>
                  <a:cubicBezTo>
                    <a:pt x="19615" y="13911"/>
                    <a:pt x="19581" y="14178"/>
                    <a:pt x="19748" y="14344"/>
                  </a:cubicBezTo>
                  <a:cubicBezTo>
                    <a:pt x="19824" y="14446"/>
                    <a:pt x="19901" y="14490"/>
                    <a:pt x="19992" y="14490"/>
                  </a:cubicBezTo>
                  <a:cubicBezTo>
                    <a:pt x="20020" y="14490"/>
                    <a:pt x="20050" y="14486"/>
                    <a:pt x="20082" y="14478"/>
                  </a:cubicBezTo>
                  <a:cubicBezTo>
                    <a:pt x="20182" y="14478"/>
                    <a:pt x="20248" y="14444"/>
                    <a:pt x="20348" y="14411"/>
                  </a:cubicBezTo>
                  <a:cubicBezTo>
                    <a:pt x="20515" y="14278"/>
                    <a:pt x="20515" y="13977"/>
                    <a:pt x="20382" y="13811"/>
                  </a:cubicBezTo>
                  <a:cubicBezTo>
                    <a:pt x="20308" y="13719"/>
                    <a:pt x="20185" y="13668"/>
                    <a:pt x="20061" y="13668"/>
                  </a:cubicBezTo>
                  <a:close/>
                  <a:moveTo>
                    <a:pt x="98849" y="15072"/>
                  </a:moveTo>
                  <a:cubicBezTo>
                    <a:pt x="98726" y="15072"/>
                    <a:pt x="98599" y="15131"/>
                    <a:pt x="98504" y="15245"/>
                  </a:cubicBezTo>
                  <a:cubicBezTo>
                    <a:pt x="98337" y="15412"/>
                    <a:pt x="98404" y="15645"/>
                    <a:pt x="98571" y="15812"/>
                  </a:cubicBezTo>
                  <a:cubicBezTo>
                    <a:pt x="98621" y="15887"/>
                    <a:pt x="98690" y="15925"/>
                    <a:pt x="98749" y="15925"/>
                  </a:cubicBezTo>
                  <a:cubicBezTo>
                    <a:pt x="98769" y="15925"/>
                    <a:pt x="98788" y="15921"/>
                    <a:pt x="98804" y="15912"/>
                  </a:cubicBezTo>
                  <a:cubicBezTo>
                    <a:pt x="98938" y="15912"/>
                    <a:pt x="99071" y="15845"/>
                    <a:pt x="99138" y="15779"/>
                  </a:cubicBezTo>
                  <a:cubicBezTo>
                    <a:pt x="99305" y="15612"/>
                    <a:pt x="99271" y="15345"/>
                    <a:pt x="99105" y="15178"/>
                  </a:cubicBezTo>
                  <a:cubicBezTo>
                    <a:pt x="99033" y="15106"/>
                    <a:pt x="98942" y="15072"/>
                    <a:pt x="98849" y="15072"/>
                  </a:cubicBezTo>
                  <a:close/>
                  <a:moveTo>
                    <a:pt x="18134" y="15302"/>
                  </a:moveTo>
                  <a:cubicBezTo>
                    <a:pt x="18044" y="15302"/>
                    <a:pt x="17955" y="15337"/>
                    <a:pt x="17880" y="15412"/>
                  </a:cubicBezTo>
                  <a:cubicBezTo>
                    <a:pt x="17713" y="15579"/>
                    <a:pt x="17647" y="15812"/>
                    <a:pt x="17813" y="15979"/>
                  </a:cubicBezTo>
                  <a:cubicBezTo>
                    <a:pt x="17890" y="16081"/>
                    <a:pt x="17986" y="16124"/>
                    <a:pt x="18056" y="16124"/>
                  </a:cubicBezTo>
                  <a:cubicBezTo>
                    <a:pt x="18078" y="16124"/>
                    <a:pt x="18098" y="16120"/>
                    <a:pt x="18114" y="16112"/>
                  </a:cubicBezTo>
                  <a:cubicBezTo>
                    <a:pt x="18247" y="16112"/>
                    <a:pt x="18347" y="16112"/>
                    <a:pt x="18414" y="16012"/>
                  </a:cubicBezTo>
                  <a:cubicBezTo>
                    <a:pt x="18581" y="15845"/>
                    <a:pt x="18614" y="15612"/>
                    <a:pt x="18447" y="15445"/>
                  </a:cubicBezTo>
                  <a:cubicBezTo>
                    <a:pt x="18355" y="15354"/>
                    <a:pt x="18244" y="15302"/>
                    <a:pt x="18134" y="15302"/>
                  </a:cubicBezTo>
                  <a:close/>
                  <a:moveTo>
                    <a:pt x="100689" y="16821"/>
                  </a:moveTo>
                  <a:cubicBezTo>
                    <a:pt x="100589" y="16821"/>
                    <a:pt x="100489" y="16863"/>
                    <a:pt x="100406" y="16946"/>
                  </a:cubicBezTo>
                  <a:cubicBezTo>
                    <a:pt x="100239" y="17113"/>
                    <a:pt x="100239" y="17347"/>
                    <a:pt x="100406" y="17513"/>
                  </a:cubicBezTo>
                  <a:cubicBezTo>
                    <a:pt x="100472" y="17580"/>
                    <a:pt x="100606" y="17613"/>
                    <a:pt x="100672" y="17647"/>
                  </a:cubicBezTo>
                  <a:cubicBezTo>
                    <a:pt x="100773" y="17647"/>
                    <a:pt x="100906" y="17613"/>
                    <a:pt x="100973" y="17513"/>
                  </a:cubicBezTo>
                  <a:cubicBezTo>
                    <a:pt x="101139" y="17347"/>
                    <a:pt x="101139" y="17113"/>
                    <a:pt x="100973" y="16946"/>
                  </a:cubicBezTo>
                  <a:cubicBezTo>
                    <a:pt x="100889" y="16863"/>
                    <a:pt x="100789" y="16821"/>
                    <a:pt x="100689" y="16821"/>
                  </a:cubicBezTo>
                  <a:close/>
                  <a:moveTo>
                    <a:pt x="16296" y="17021"/>
                  </a:moveTo>
                  <a:cubicBezTo>
                    <a:pt x="16195" y="17021"/>
                    <a:pt x="16095" y="17063"/>
                    <a:pt x="16012" y="17146"/>
                  </a:cubicBezTo>
                  <a:cubicBezTo>
                    <a:pt x="15845" y="17313"/>
                    <a:pt x="15845" y="17580"/>
                    <a:pt x="16012" y="17747"/>
                  </a:cubicBezTo>
                  <a:cubicBezTo>
                    <a:pt x="16079" y="17814"/>
                    <a:pt x="16212" y="17847"/>
                    <a:pt x="16279" y="17847"/>
                  </a:cubicBezTo>
                  <a:cubicBezTo>
                    <a:pt x="16412" y="17847"/>
                    <a:pt x="16512" y="17814"/>
                    <a:pt x="16579" y="17747"/>
                  </a:cubicBezTo>
                  <a:cubicBezTo>
                    <a:pt x="16746" y="17580"/>
                    <a:pt x="16746" y="17313"/>
                    <a:pt x="16579" y="17146"/>
                  </a:cubicBezTo>
                  <a:cubicBezTo>
                    <a:pt x="16496" y="17063"/>
                    <a:pt x="16396" y="17021"/>
                    <a:pt x="16296" y="17021"/>
                  </a:cubicBezTo>
                  <a:close/>
                  <a:moveTo>
                    <a:pt x="102474" y="18556"/>
                  </a:moveTo>
                  <a:cubicBezTo>
                    <a:pt x="102365" y="18556"/>
                    <a:pt x="102257" y="18597"/>
                    <a:pt x="102174" y="18681"/>
                  </a:cubicBezTo>
                  <a:cubicBezTo>
                    <a:pt x="102007" y="18848"/>
                    <a:pt x="102007" y="19114"/>
                    <a:pt x="102174" y="19281"/>
                  </a:cubicBezTo>
                  <a:cubicBezTo>
                    <a:pt x="102274" y="19348"/>
                    <a:pt x="102340" y="19415"/>
                    <a:pt x="102474" y="19415"/>
                  </a:cubicBezTo>
                  <a:cubicBezTo>
                    <a:pt x="102574" y="19415"/>
                    <a:pt x="102674" y="19348"/>
                    <a:pt x="102774" y="19281"/>
                  </a:cubicBezTo>
                  <a:cubicBezTo>
                    <a:pt x="102941" y="19114"/>
                    <a:pt x="102941" y="18848"/>
                    <a:pt x="102774" y="18681"/>
                  </a:cubicBezTo>
                  <a:cubicBezTo>
                    <a:pt x="102691" y="18597"/>
                    <a:pt x="102582" y="18556"/>
                    <a:pt x="102474" y="18556"/>
                  </a:cubicBezTo>
                  <a:close/>
                  <a:moveTo>
                    <a:pt x="14544" y="18823"/>
                  </a:moveTo>
                  <a:cubicBezTo>
                    <a:pt x="14436" y="18823"/>
                    <a:pt x="14327" y="18864"/>
                    <a:pt x="14244" y="18948"/>
                  </a:cubicBezTo>
                  <a:cubicBezTo>
                    <a:pt x="14077" y="19114"/>
                    <a:pt x="14077" y="19348"/>
                    <a:pt x="14244" y="19515"/>
                  </a:cubicBezTo>
                  <a:cubicBezTo>
                    <a:pt x="14344" y="19615"/>
                    <a:pt x="14411" y="19615"/>
                    <a:pt x="14544" y="19648"/>
                  </a:cubicBezTo>
                  <a:cubicBezTo>
                    <a:pt x="14611" y="19648"/>
                    <a:pt x="14744" y="19615"/>
                    <a:pt x="14845" y="19515"/>
                  </a:cubicBezTo>
                  <a:cubicBezTo>
                    <a:pt x="15011" y="19348"/>
                    <a:pt x="15011" y="19114"/>
                    <a:pt x="14845" y="18948"/>
                  </a:cubicBezTo>
                  <a:cubicBezTo>
                    <a:pt x="14761" y="18864"/>
                    <a:pt x="14653" y="18823"/>
                    <a:pt x="14544" y="18823"/>
                  </a:cubicBezTo>
                  <a:close/>
                  <a:moveTo>
                    <a:pt x="104167" y="20419"/>
                  </a:moveTo>
                  <a:cubicBezTo>
                    <a:pt x="104087" y="20419"/>
                    <a:pt x="104009" y="20448"/>
                    <a:pt x="103941" y="20515"/>
                  </a:cubicBezTo>
                  <a:cubicBezTo>
                    <a:pt x="103775" y="20682"/>
                    <a:pt x="103741" y="20949"/>
                    <a:pt x="103908" y="21116"/>
                  </a:cubicBezTo>
                  <a:cubicBezTo>
                    <a:pt x="103975" y="21183"/>
                    <a:pt x="104075" y="21249"/>
                    <a:pt x="104175" y="21283"/>
                  </a:cubicBezTo>
                  <a:cubicBezTo>
                    <a:pt x="104308" y="21283"/>
                    <a:pt x="104408" y="21249"/>
                    <a:pt x="104475" y="21149"/>
                  </a:cubicBezTo>
                  <a:cubicBezTo>
                    <a:pt x="104642" y="20982"/>
                    <a:pt x="104675" y="20749"/>
                    <a:pt x="104509" y="20582"/>
                  </a:cubicBezTo>
                  <a:cubicBezTo>
                    <a:pt x="104409" y="20483"/>
                    <a:pt x="104286" y="20419"/>
                    <a:pt x="104167" y="20419"/>
                  </a:cubicBezTo>
                  <a:close/>
                  <a:moveTo>
                    <a:pt x="12823" y="20639"/>
                  </a:moveTo>
                  <a:cubicBezTo>
                    <a:pt x="12713" y="20639"/>
                    <a:pt x="12601" y="20691"/>
                    <a:pt x="12510" y="20782"/>
                  </a:cubicBezTo>
                  <a:cubicBezTo>
                    <a:pt x="12343" y="20949"/>
                    <a:pt x="12376" y="21183"/>
                    <a:pt x="12543" y="21349"/>
                  </a:cubicBezTo>
                  <a:cubicBezTo>
                    <a:pt x="12593" y="21424"/>
                    <a:pt x="12662" y="21462"/>
                    <a:pt x="12721" y="21462"/>
                  </a:cubicBezTo>
                  <a:cubicBezTo>
                    <a:pt x="12741" y="21462"/>
                    <a:pt x="12760" y="21458"/>
                    <a:pt x="12776" y="21449"/>
                  </a:cubicBezTo>
                  <a:cubicBezTo>
                    <a:pt x="12910" y="21449"/>
                    <a:pt x="13043" y="21416"/>
                    <a:pt x="13110" y="21316"/>
                  </a:cubicBezTo>
                  <a:cubicBezTo>
                    <a:pt x="13277" y="21149"/>
                    <a:pt x="13243" y="20916"/>
                    <a:pt x="13077" y="20749"/>
                  </a:cubicBezTo>
                  <a:cubicBezTo>
                    <a:pt x="13001" y="20674"/>
                    <a:pt x="12913" y="20639"/>
                    <a:pt x="12823" y="20639"/>
                  </a:cubicBezTo>
                  <a:close/>
                  <a:moveTo>
                    <a:pt x="105841" y="22307"/>
                  </a:moveTo>
                  <a:cubicBezTo>
                    <a:pt x="105747" y="22307"/>
                    <a:pt x="105651" y="22342"/>
                    <a:pt x="105576" y="22417"/>
                  </a:cubicBezTo>
                  <a:cubicBezTo>
                    <a:pt x="105409" y="22517"/>
                    <a:pt x="105342" y="22817"/>
                    <a:pt x="105509" y="22984"/>
                  </a:cubicBezTo>
                  <a:cubicBezTo>
                    <a:pt x="105586" y="23086"/>
                    <a:pt x="105682" y="23129"/>
                    <a:pt x="105767" y="23129"/>
                  </a:cubicBezTo>
                  <a:cubicBezTo>
                    <a:pt x="105794" y="23129"/>
                    <a:pt x="105819" y="23125"/>
                    <a:pt x="105843" y="23117"/>
                  </a:cubicBezTo>
                  <a:cubicBezTo>
                    <a:pt x="105943" y="23117"/>
                    <a:pt x="106010" y="23084"/>
                    <a:pt x="106110" y="23017"/>
                  </a:cubicBezTo>
                  <a:cubicBezTo>
                    <a:pt x="106276" y="22917"/>
                    <a:pt x="106276" y="22617"/>
                    <a:pt x="106143" y="22450"/>
                  </a:cubicBezTo>
                  <a:cubicBezTo>
                    <a:pt x="106070" y="22359"/>
                    <a:pt x="105956" y="22307"/>
                    <a:pt x="105841" y="22307"/>
                  </a:cubicBezTo>
                  <a:close/>
                  <a:moveTo>
                    <a:pt x="11199" y="22577"/>
                  </a:moveTo>
                  <a:cubicBezTo>
                    <a:pt x="11086" y="22577"/>
                    <a:pt x="10970" y="22637"/>
                    <a:pt x="10875" y="22750"/>
                  </a:cubicBezTo>
                  <a:cubicBezTo>
                    <a:pt x="10708" y="22917"/>
                    <a:pt x="10742" y="23151"/>
                    <a:pt x="10908" y="23317"/>
                  </a:cubicBezTo>
                  <a:lnTo>
                    <a:pt x="11142" y="23451"/>
                  </a:lnTo>
                  <a:cubicBezTo>
                    <a:pt x="11275" y="23451"/>
                    <a:pt x="11409" y="23351"/>
                    <a:pt x="11509" y="23284"/>
                  </a:cubicBezTo>
                  <a:cubicBezTo>
                    <a:pt x="11676" y="23117"/>
                    <a:pt x="11609" y="22817"/>
                    <a:pt x="11442" y="22684"/>
                  </a:cubicBezTo>
                  <a:cubicBezTo>
                    <a:pt x="11370" y="22612"/>
                    <a:pt x="11285" y="22577"/>
                    <a:pt x="11199" y="22577"/>
                  </a:cubicBezTo>
                  <a:close/>
                  <a:moveTo>
                    <a:pt x="107365" y="24281"/>
                  </a:moveTo>
                  <a:cubicBezTo>
                    <a:pt x="107284" y="24281"/>
                    <a:pt x="107205" y="24303"/>
                    <a:pt x="107144" y="24352"/>
                  </a:cubicBezTo>
                  <a:cubicBezTo>
                    <a:pt x="106977" y="24485"/>
                    <a:pt x="106944" y="24785"/>
                    <a:pt x="107077" y="24952"/>
                  </a:cubicBezTo>
                  <a:cubicBezTo>
                    <a:pt x="107144" y="25085"/>
                    <a:pt x="107277" y="25119"/>
                    <a:pt x="107377" y="25119"/>
                  </a:cubicBezTo>
                  <a:cubicBezTo>
                    <a:pt x="107477" y="25119"/>
                    <a:pt x="107577" y="25052"/>
                    <a:pt x="107644" y="25019"/>
                  </a:cubicBezTo>
                  <a:cubicBezTo>
                    <a:pt x="107811" y="24885"/>
                    <a:pt x="107844" y="24618"/>
                    <a:pt x="107711" y="24452"/>
                  </a:cubicBezTo>
                  <a:cubicBezTo>
                    <a:pt x="107648" y="24346"/>
                    <a:pt x="107504" y="24281"/>
                    <a:pt x="107365" y="24281"/>
                  </a:cubicBezTo>
                  <a:close/>
                  <a:moveTo>
                    <a:pt x="9687" y="24581"/>
                  </a:moveTo>
                  <a:cubicBezTo>
                    <a:pt x="9547" y="24581"/>
                    <a:pt x="9404" y="24646"/>
                    <a:pt x="9341" y="24752"/>
                  </a:cubicBezTo>
                  <a:cubicBezTo>
                    <a:pt x="9207" y="24919"/>
                    <a:pt x="9241" y="25185"/>
                    <a:pt x="9407" y="25319"/>
                  </a:cubicBezTo>
                  <a:cubicBezTo>
                    <a:pt x="9441" y="25352"/>
                    <a:pt x="9541" y="25419"/>
                    <a:pt x="9674" y="25419"/>
                  </a:cubicBezTo>
                  <a:cubicBezTo>
                    <a:pt x="9774" y="25419"/>
                    <a:pt x="9908" y="25352"/>
                    <a:pt x="10008" y="25252"/>
                  </a:cubicBezTo>
                  <a:cubicBezTo>
                    <a:pt x="10108" y="25085"/>
                    <a:pt x="10074" y="24785"/>
                    <a:pt x="9908" y="24652"/>
                  </a:cubicBezTo>
                  <a:cubicBezTo>
                    <a:pt x="9846" y="24603"/>
                    <a:pt x="9767" y="24581"/>
                    <a:pt x="9687" y="24581"/>
                  </a:cubicBezTo>
                  <a:close/>
                  <a:moveTo>
                    <a:pt x="108902" y="26337"/>
                  </a:moveTo>
                  <a:cubicBezTo>
                    <a:pt x="108807" y="26337"/>
                    <a:pt x="108714" y="26364"/>
                    <a:pt x="108645" y="26420"/>
                  </a:cubicBezTo>
                  <a:cubicBezTo>
                    <a:pt x="108445" y="26520"/>
                    <a:pt x="108411" y="26787"/>
                    <a:pt x="108511" y="26987"/>
                  </a:cubicBezTo>
                  <a:cubicBezTo>
                    <a:pt x="108611" y="27120"/>
                    <a:pt x="108745" y="27154"/>
                    <a:pt x="108912" y="27154"/>
                  </a:cubicBezTo>
                  <a:cubicBezTo>
                    <a:pt x="108978" y="27154"/>
                    <a:pt x="109078" y="27120"/>
                    <a:pt x="109145" y="27087"/>
                  </a:cubicBezTo>
                  <a:cubicBezTo>
                    <a:pt x="109312" y="26953"/>
                    <a:pt x="109345" y="26687"/>
                    <a:pt x="109245" y="26486"/>
                  </a:cubicBezTo>
                  <a:cubicBezTo>
                    <a:pt x="109168" y="26389"/>
                    <a:pt x="109033" y="26337"/>
                    <a:pt x="108902" y="26337"/>
                  </a:cubicBezTo>
                  <a:close/>
                  <a:moveTo>
                    <a:pt x="8154" y="26592"/>
                  </a:moveTo>
                  <a:cubicBezTo>
                    <a:pt x="8019" y="26592"/>
                    <a:pt x="7888" y="26664"/>
                    <a:pt x="7806" y="26787"/>
                  </a:cubicBezTo>
                  <a:cubicBezTo>
                    <a:pt x="7706" y="26987"/>
                    <a:pt x="7739" y="27254"/>
                    <a:pt x="7940" y="27354"/>
                  </a:cubicBezTo>
                  <a:cubicBezTo>
                    <a:pt x="8006" y="27420"/>
                    <a:pt x="8073" y="27454"/>
                    <a:pt x="8206" y="27454"/>
                  </a:cubicBezTo>
                  <a:cubicBezTo>
                    <a:pt x="8340" y="27454"/>
                    <a:pt x="8440" y="27420"/>
                    <a:pt x="8540" y="27287"/>
                  </a:cubicBezTo>
                  <a:cubicBezTo>
                    <a:pt x="8640" y="27087"/>
                    <a:pt x="8607" y="26820"/>
                    <a:pt x="8407" y="26687"/>
                  </a:cubicBezTo>
                  <a:cubicBezTo>
                    <a:pt x="8329" y="26622"/>
                    <a:pt x="8240" y="26592"/>
                    <a:pt x="8154" y="26592"/>
                  </a:cubicBezTo>
                  <a:close/>
                  <a:moveTo>
                    <a:pt x="110256" y="28418"/>
                  </a:moveTo>
                  <a:cubicBezTo>
                    <a:pt x="110178" y="28418"/>
                    <a:pt x="110095" y="28441"/>
                    <a:pt x="110012" y="28488"/>
                  </a:cubicBezTo>
                  <a:cubicBezTo>
                    <a:pt x="109812" y="28621"/>
                    <a:pt x="109779" y="28855"/>
                    <a:pt x="109912" y="29088"/>
                  </a:cubicBezTo>
                  <a:cubicBezTo>
                    <a:pt x="109979" y="29188"/>
                    <a:pt x="110113" y="29288"/>
                    <a:pt x="110279" y="29288"/>
                  </a:cubicBezTo>
                  <a:cubicBezTo>
                    <a:pt x="110346" y="29288"/>
                    <a:pt x="110413" y="29255"/>
                    <a:pt x="110479" y="29188"/>
                  </a:cubicBezTo>
                  <a:cubicBezTo>
                    <a:pt x="110680" y="29088"/>
                    <a:pt x="110746" y="28821"/>
                    <a:pt x="110613" y="28621"/>
                  </a:cubicBezTo>
                  <a:cubicBezTo>
                    <a:pt x="110527" y="28492"/>
                    <a:pt x="110399" y="28418"/>
                    <a:pt x="110256" y="28418"/>
                  </a:cubicBezTo>
                  <a:close/>
                  <a:moveTo>
                    <a:pt x="6789" y="28710"/>
                  </a:moveTo>
                  <a:cubicBezTo>
                    <a:pt x="6653" y="28710"/>
                    <a:pt x="6521" y="28778"/>
                    <a:pt x="6439" y="28921"/>
                  </a:cubicBezTo>
                  <a:cubicBezTo>
                    <a:pt x="6338" y="29122"/>
                    <a:pt x="6372" y="29355"/>
                    <a:pt x="6572" y="29489"/>
                  </a:cubicBezTo>
                  <a:cubicBezTo>
                    <a:pt x="6672" y="29522"/>
                    <a:pt x="6739" y="29522"/>
                    <a:pt x="6839" y="29589"/>
                  </a:cubicBezTo>
                  <a:cubicBezTo>
                    <a:pt x="6939" y="29589"/>
                    <a:pt x="7072" y="29489"/>
                    <a:pt x="7172" y="29355"/>
                  </a:cubicBezTo>
                  <a:cubicBezTo>
                    <a:pt x="7272" y="29155"/>
                    <a:pt x="7239" y="28921"/>
                    <a:pt x="7039" y="28788"/>
                  </a:cubicBezTo>
                  <a:cubicBezTo>
                    <a:pt x="6962" y="28737"/>
                    <a:pt x="6875" y="28710"/>
                    <a:pt x="6789" y="28710"/>
                  </a:cubicBezTo>
                  <a:close/>
                  <a:moveTo>
                    <a:pt x="111564" y="30562"/>
                  </a:moveTo>
                  <a:cubicBezTo>
                    <a:pt x="111493" y="30562"/>
                    <a:pt x="111420" y="30581"/>
                    <a:pt x="111347" y="30623"/>
                  </a:cubicBezTo>
                  <a:cubicBezTo>
                    <a:pt x="111147" y="30756"/>
                    <a:pt x="111080" y="30990"/>
                    <a:pt x="111180" y="31190"/>
                  </a:cubicBezTo>
                  <a:cubicBezTo>
                    <a:pt x="111280" y="31357"/>
                    <a:pt x="111413" y="31423"/>
                    <a:pt x="111580" y="31423"/>
                  </a:cubicBezTo>
                  <a:cubicBezTo>
                    <a:pt x="111647" y="31423"/>
                    <a:pt x="111680" y="31423"/>
                    <a:pt x="111780" y="31357"/>
                  </a:cubicBezTo>
                  <a:cubicBezTo>
                    <a:pt x="111981" y="31256"/>
                    <a:pt x="112081" y="30990"/>
                    <a:pt x="111947" y="30789"/>
                  </a:cubicBezTo>
                  <a:cubicBezTo>
                    <a:pt x="111856" y="30652"/>
                    <a:pt x="111717" y="30562"/>
                    <a:pt x="111564" y="30562"/>
                  </a:cubicBezTo>
                  <a:close/>
                  <a:moveTo>
                    <a:pt x="5518" y="30859"/>
                  </a:moveTo>
                  <a:cubicBezTo>
                    <a:pt x="5361" y="30859"/>
                    <a:pt x="5199" y="30924"/>
                    <a:pt x="5104" y="31090"/>
                  </a:cubicBezTo>
                  <a:cubicBezTo>
                    <a:pt x="5038" y="31290"/>
                    <a:pt x="5071" y="31523"/>
                    <a:pt x="5271" y="31657"/>
                  </a:cubicBezTo>
                  <a:cubicBezTo>
                    <a:pt x="5371" y="31657"/>
                    <a:pt x="5438" y="31690"/>
                    <a:pt x="5505" y="31690"/>
                  </a:cubicBezTo>
                  <a:cubicBezTo>
                    <a:pt x="5671" y="31690"/>
                    <a:pt x="5771" y="31623"/>
                    <a:pt x="5871" y="31490"/>
                  </a:cubicBezTo>
                  <a:cubicBezTo>
                    <a:pt x="6005" y="31290"/>
                    <a:pt x="5905" y="31023"/>
                    <a:pt x="5705" y="30890"/>
                  </a:cubicBezTo>
                  <a:cubicBezTo>
                    <a:pt x="5646" y="30870"/>
                    <a:pt x="5583" y="30859"/>
                    <a:pt x="5518" y="30859"/>
                  </a:cubicBezTo>
                  <a:close/>
                  <a:moveTo>
                    <a:pt x="112768" y="32826"/>
                  </a:moveTo>
                  <a:cubicBezTo>
                    <a:pt x="112705" y="32826"/>
                    <a:pt x="112642" y="32837"/>
                    <a:pt x="112581" y="32858"/>
                  </a:cubicBezTo>
                  <a:cubicBezTo>
                    <a:pt x="112347" y="32958"/>
                    <a:pt x="112281" y="33191"/>
                    <a:pt x="112414" y="33425"/>
                  </a:cubicBezTo>
                  <a:cubicBezTo>
                    <a:pt x="112481" y="33525"/>
                    <a:pt x="112614" y="33625"/>
                    <a:pt x="112781" y="33658"/>
                  </a:cubicBezTo>
                  <a:cubicBezTo>
                    <a:pt x="112848" y="33658"/>
                    <a:pt x="112948" y="33658"/>
                    <a:pt x="112981" y="33625"/>
                  </a:cubicBezTo>
                  <a:cubicBezTo>
                    <a:pt x="113181" y="33491"/>
                    <a:pt x="113281" y="33258"/>
                    <a:pt x="113148" y="33024"/>
                  </a:cubicBezTo>
                  <a:cubicBezTo>
                    <a:pt x="113055" y="32885"/>
                    <a:pt x="112913" y="32826"/>
                    <a:pt x="112768" y="32826"/>
                  </a:cubicBezTo>
                  <a:close/>
                  <a:moveTo>
                    <a:pt x="4307" y="33097"/>
                  </a:moveTo>
                  <a:cubicBezTo>
                    <a:pt x="4168" y="33097"/>
                    <a:pt x="4005" y="33187"/>
                    <a:pt x="3937" y="33325"/>
                  </a:cubicBezTo>
                  <a:cubicBezTo>
                    <a:pt x="3837" y="33525"/>
                    <a:pt x="3903" y="33792"/>
                    <a:pt x="4104" y="33858"/>
                  </a:cubicBezTo>
                  <a:cubicBezTo>
                    <a:pt x="4170" y="33925"/>
                    <a:pt x="4237" y="33925"/>
                    <a:pt x="4270" y="33925"/>
                  </a:cubicBezTo>
                  <a:cubicBezTo>
                    <a:pt x="4437" y="33925"/>
                    <a:pt x="4571" y="33825"/>
                    <a:pt x="4671" y="33692"/>
                  </a:cubicBezTo>
                  <a:cubicBezTo>
                    <a:pt x="4771" y="33491"/>
                    <a:pt x="4704" y="33225"/>
                    <a:pt x="4470" y="33158"/>
                  </a:cubicBezTo>
                  <a:cubicBezTo>
                    <a:pt x="4429" y="33116"/>
                    <a:pt x="4370" y="33097"/>
                    <a:pt x="4307" y="33097"/>
                  </a:cubicBezTo>
                  <a:close/>
                  <a:moveTo>
                    <a:pt x="113913" y="35087"/>
                  </a:moveTo>
                  <a:cubicBezTo>
                    <a:pt x="113858" y="35087"/>
                    <a:pt x="113802" y="35099"/>
                    <a:pt x="113748" y="35126"/>
                  </a:cubicBezTo>
                  <a:cubicBezTo>
                    <a:pt x="113515" y="35193"/>
                    <a:pt x="113448" y="35460"/>
                    <a:pt x="113515" y="35660"/>
                  </a:cubicBezTo>
                  <a:cubicBezTo>
                    <a:pt x="113582" y="35793"/>
                    <a:pt x="113748" y="35860"/>
                    <a:pt x="113915" y="35927"/>
                  </a:cubicBezTo>
                  <a:cubicBezTo>
                    <a:pt x="113949" y="35927"/>
                    <a:pt x="114015" y="35927"/>
                    <a:pt x="114082" y="35860"/>
                  </a:cubicBezTo>
                  <a:cubicBezTo>
                    <a:pt x="114282" y="35793"/>
                    <a:pt x="114349" y="35526"/>
                    <a:pt x="114282" y="35326"/>
                  </a:cubicBezTo>
                  <a:cubicBezTo>
                    <a:pt x="114209" y="35180"/>
                    <a:pt x="114064" y="35087"/>
                    <a:pt x="113913" y="35087"/>
                  </a:cubicBezTo>
                  <a:close/>
                  <a:moveTo>
                    <a:pt x="3211" y="35334"/>
                  </a:moveTo>
                  <a:cubicBezTo>
                    <a:pt x="3049" y="35334"/>
                    <a:pt x="2886" y="35409"/>
                    <a:pt x="2836" y="35560"/>
                  </a:cubicBezTo>
                  <a:cubicBezTo>
                    <a:pt x="2736" y="35793"/>
                    <a:pt x="2836" y="36027"/>
                    <a:pt x="3036" y="36127"/>
                  </a:cubicBezTo>
                  <a:cubicBezTo>
                    <a:pt x="3069" y="36160"/>
                    <a:pt x="3170" y="36160"/>
                    <a:pt x="3203" y="36160"/>
                  </a:cubicBezTo>
                  <a:cubicBezTo>
                    <a:pt x="3370" y="36160"/>
                    <a:pt x="3503" y="36060"/>
                    <a:pt x="3570" y="35893"/>
                  </a:cubicBezTo>
                  <a:cubicBezTo>
                    <a:pt x="3670" y="35693"/>
                    <a:pt x="3570" y="35460"/>
                    <a:pt x="3370" y="35359"/>
                  </a:cubicBezTo>
                  <a:cubicBezTo>
                    <a:pt x="3320" y="35343"/>
                    <a:pt x="3265" y="35334"/>
                    <a:pt x="3211" y="35334"/>
                  </a:cubicBezTo>
                  <a:close/>
                  <a:moveTo>
                    <a:pt x="114914" y="37388"/>
                  </a:moveTo>
                  <a:cubicBezTo>
                    <a:pt x="114859" y="37388"/>
                    <a:pt x="114803" y="37401"/>
                    <a:pt x="114749" y="37428"/>
                  </a:cubicBezTo>
                  <a:cubicBezTo>
                    <a:pt x="114516" y="37494"/>
                    <a:pt x="114449" y="37761"/>
                    <a:pt x="114516" y="37961"/>
                  </a:cubicBezTo>
                  <a:cubicBezTo>
                    <a:pt x="114616" y="38095"/>
                    <a:pt x="114783" y="38195"/>
                    <a:pt x="114916" y="38195"/>
                  </a:cubicBezTo>
                  <a:cubicBezTo>
                    <a:pt x="114949" y="38195"/>
                    <a:pt x="115016" y="38161"/>
                    <a:pt x="115083" y="38161"/>
                  </a:cubicBezTo>
                  <a:cubicBezTo>
                    <a:pt x="115283" y="38095"/>
                    <a:pt x="115350" y="37828"/>
                    <a:pt x="115283" y="37628"/>
                  </a:cubicBezTo>
                  <a:cubicBezTo>
                    <a:pt x="115210" y="37481"/>
                    <a:pt x="115065" y="37388"/>
                    <a:pt x="114914" y="37388"/>
                  </a:cubicBezTo>
                  <a:close/>
                  <a:moveTo>
                    <a:pt x="2195" y="37641"/>
                  </a:moveTo>
                  <a:cubicBezTo>
                    <a:pt x="2038" y="37641"/>
                    <a:pt x="1884" y="37758"/>
                    <a:pt x="1835" y="37928"/>
                  </a:cubicBezTo>
                  <a:cubicBezTo>
                    <a:pt x="1702" y="38128"/>
                    <a:pt x="1835" y="38362"/>
                    <a:pt x="2035" y="38462"/>
                  </a:cubicBezTo>
                  <a:cubicBezTo>
                    <a:pt x="2069" y="38462"/>
                    <a:pt x="2102" y="38462"/>
                    <a:pt x="2202" y="38495"/>
                  </a:cubicBezTo>
                  <a:cubicBezTo>
                    <a:pt x="2369" y="38495"/>
                    <a:pt x="2502" y="38395"/>
                    <a:pt x="2569" y="38262"/>
                  </a:cubicBezTo>
                  <a:cubicBezTo>
                    <a:pt x="2703" y="38028"/>
                    <a:pt x="2569" y="37795"/>
                    <a:pt x="2369" y="37694"/>
                  </a:cubicBezTo>
                  <a:cubicBezTo>
                    <a:pt x="2314" y="37658"/>
                    <a:pt x="2255" y="37641"/>
                    <a:pt x="2195" y="37641"/>
                  </a:cubicBezTo>
                  <a:close/>
                  <a:moveTo>
                    <a:pt x="115807" y="39679"/>
                  </a:moveTo>
                  <a:cubicBezTo>
                    <a:pt x="115766" y="39679"/>
                    <a:pt x="115725" y="39684"/>
                    <a:pt x="115683" y="39696"/>
                  </a:cubicBezTo>
                  <a:cubicBezTo>
                    <a:pt x="115483" y="39796"/>
                    <a:pt x="115350" y="40029"/>
                    <a:pt x="115450" y="40263"/>
                  </a:cubicBezTo>
                  <a:cubicBezTo>
                    <a:pt x="115516" y="40430"/>
                    <a:pt x="115683" y="40530"/>
                    <a:pt x="115850" y="40530"/>
                  </a:cubicBezTo>
                  <a:cubicBezTo>
                    <a:pt x="115917" y="40530"/>
                    <a:pt x="115950" y="40496"/>
                    <a:pt x="115983" y="40496"/>
                  </a:cubicBezTo>
                  <a:cubicBezTo>
                    <a:pt x="116184" y="40430"/>
                    <a:pt x="116317" y="40163"/>
                    <a:pt x="116250" y="39963"/>
                  </a:cubicBezTo>
                  <a:cubicBezTo>
                    <a:pt x="116168" y="39798"/>
                    <a:pt x="115995" y="39679"/>
                    <a:pt x="115807" y="39679"/>
                  </a:cubicBezTo>
                  <a:close/>
                  <a:moveTo>
                    <a:pt x="1273" y="39976"/>
                  </a:moveTo>
                  <a:cubicBezTo>
                    <a:pt x="1101" y="39976"/>
                    <a:pt x="921" y="40077"/>
                    <a:pt x="868" y="40263"/>
                  </a:cubicBezTo>
                  <a:cubicBezTo>
                    <a:pt x="768" y="40463"/>
                    <a:pt x="901" y="40697"/>
                    <a:pt x="1101" y="40797"/>
                  </a:cubicBezTo>
                  <a:cubicBezTo>
                    <a:pt x="1168" y="40797"/>
                    <a:pt x="1235" y="40797"/>
                    <a:pt x="1268" y="40830"/>
                  </a:cubicBezTo>
                  <a:cubicBezTo>
                    <a:pt x="1435" y="40830"/>
                    <a:pt x="1602" y="40697"/>
                    <a:pt x="1668" y="40530"/>
                  </a:cubicBezTo>
                  <a:cubicBezTo>
                    <a:pt x="1735" y="40330"/>
                    <a:pt x="1602" y="40063"/>
                    <a:pt x="1402" y="39996"/>
                  </a:cubicBezTo>
                  <a:cubicBezTo>
                    <a:pt x="1361" y="39982"/>
                    <a:pt x="1317" y="39976"/>
                    <a:pt x="1273" y="39976"/>
                  </a:cubicBezTo>
                  <a:close/>
                  <a:moveTo>
                    <a:pt x="116679" y="42064"/>
                  </a:moveTo>
                  <a:cubicBezTo>
                    <a:pt x="116626" y="42064"/>
                    <a:pt x="116572" y="42074"/>
                    <a:pt x="116517" y="42098"/>
                  </a:cubicBezTo>
                  <a:cubicBezTo>
                    <a:pt x="116317" y="42164"/>
                    <a:pt x="116184" y="42431"/>
                    <a:pt x="116284" y="42631"/>
                  </a:cubicBezTo>
                  <a:cubicBezTo>
                    <a:pt x="116338" y="42768"/>
                    <a:pt x="116460" y="42882"/>
                    <a:pt x="116594" y="42882"/>
                  </a:cubicBezTo>
                  <a:cubicBezTo>
                    <a:pt x="116624" y="42882"/>
                    <a:pt x="116654" y="42877"/>
                    <a:pt x="116684" y="42865"/>
                  </a:cubicBezTo>
                  <a:lnTo>
                    <a:pt x="116817" y="42865"/>
                  </a:lnTo>
                  <a:cubicBezTo>
                    <a:pt x="117017" y="42798"/>
                    <a:pt x="117151" y="42531"/>
                    <a:pt x="117084" y="42331"/>
                  </a:cubicBezTo>
                  <a:cubicBezTo>
                    <a:pt x="117008" y="42178"/>
                    <a:pt x="116853" y="42064"/>
                    <a:pt x="116679" y="42064"/>
                  </a:cubicBezTo>
                  <a:close/>
                  <a:moveTo>
                    <a:pt x="480" y="42347"/>
                  </a:moveTo>
                  <a:cubicBezTo>
                    <a:pt x="300" y="42347"/>
                    <a:pt x="150" y="42467"/>
                    <a:pt x="67" y="42631"/>
                  </a:cubicBezTo>
                  <a:cubicBezTo>
                    <a:pt x="1" y="42865"/>
                    <a:pt x="101" y="43098"/>
                    <a:pt x="334" y="43165"/>
                  </a:cubicBezTo>
                  <a:lnTo>
                    <a:pt x="434" y="43165"/>
                  </a:lnTo>
                  <a:cubicBezTo>
                    <a:pt x="668" y="43165"/>
                    <a:pt x="835" y="43032"/>
                    <a:pt x="868" y="42865"/>
                  </a:cubicBezTo>
                  <a:cubicBezTo>
                    <a:pt x="935" y="42665"/>
                    <a:pt x="835" y="42465"/>
                    <a:pt x="601" y="42364"/>
                  </a:cubicBezTo>
                  <a:cubicBezTo>
                    <a:pt x="560" y="42353"/>
                    <a:pt x="519" y="42347"/>
                    <a:pt x="480" y="423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76"/>
          <p:cNvSpPr/>
          <p:nvPr/>
        </p:nvSpPr>
        <p:spPr>
          <a:xfrm>
            <a:off x="5318675" y="2855050"/>
            <a:ext cx="20875" cy="20675"/>
          </a:xfrm>
          <a:custGeom>
            <a:avLst/>
            <a:gdLst/>
            <a:ahLst/>
            <a:cxnLst/>
            <a:rect l="l" t="t" r="r" b="b"/>
            <a:pathLst>
              <a:path w="835" h="827" extrusionOk="0">
                <a:moveTo>
                  <a:pt x="401" y="1"/>
                </a:moveTo>
                <a:cubicBezTo>
                  <a:pt x="292" y="1"/>
                  <a:pt x="184" y="43"/>
                  <a:pt x="101" y="126"/>
                </a:cubicBezTo>
                <a:cubicBezTo>
                  <a:pt x="34" y="193"/>
                  <a:pt x="0" y="259"/>
                  <a:pt x="0" y="393"/>
                </a:cubicBezTo>
                <a:cubicBezTo>
                  <a:pt x="0" y="493"/>
                  <a:pt x="34" y="626"/>
                  <a:pt x="101" y="693"/>
                </a:cubicBezTo>
                <a:cubicBezTo>
                  <a:pt x="201" y="760"/>
                  <a:pt x="267" y="826"/>
                  <a:pt x="401" y="826"/>
                </a:cubicBezTo>
                <a:cubicBezTo>
                  <a:pt x="501" y="826"/>
                  <a:pt x="601" y="793"/>
                  <a:pt x="701" y="693"/>
                </a:cubicBezTo>
                <a:cubicBezTo>
                  <a:pt x="768" y="626"/>
                  <a:pt x="834" y="526"/>
                  <a:pt x="834" y="393"/>
                </a:cubicBezTo>
                <a:cubicBezTo>
                  <a:pt x="834" y="259"/>
                  <a:pt x="768" y="193"/>
                  <a:pt x="701" y="126"/>
                </a:cubicBezTo>
                <a:cubicBezTo>
                  <a:pt x="618" y="43"/>
                  <a:pt x="509" y="1"/>
                  <a:pt x="401"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81"/>
                                        </p:tgtEl>
                                        <p:attrNameLst>
                                          <p:attrName>style.visibility</p:attrName>
                                        </p:attrNameLst>
                                      </p:cBhvr>
                                      <p:to>
                                        <p:strVal val="visible"/>
                                      </p:to>
                                    </p:set>
                                    <p:anim calcmode="lin" valueType="num">
                                      <p:cBhvr additive="base">
                                        <p:cTn id="7" dur="1000"/>
                                        <p:tgtEl>
                                          <p:spTgt spid="1881"/>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196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143</Words>
  <Application>Microsoft Macintosh PowerPoint</Application>
  <PresentationFormat>On-screen Show (16:9)</PresentationFormat>
  <Paragraphs>28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Roboto</vt:lpstr>
      <vt:lpstr>Advent Pro</vt:lpstr>
      <vt:lpstr>Coiny</vt:lpstr>
      <vt:lpstr>Arial</vt:lpstr>
      <vt:lpstr>Food Delivery App by Slidesgo</vt:lpstr>
      <vt:lpstr>FOOD DELIVERY APP</vt:lpstr>
      <vt:lpstr>Introduction</vt:lpstr>
      <vt:lpstr>Introduction</vt:lpstr>
      <vt:lpstr>About the Project</vt:lpstr>
      <vt:lpstr>We used:</vt:lpstr>
      <vt:lpstr>Realtime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APP</dc:title>
  <dc:creator>Shakhzoda Kambarova</dc:creator>
  <cp:lastModifiedBy>Ulugbek</cp:lastModifiedBy>
  <cp:revision>8</cp:revision>
  <dcterms:modified xsi:type="dcterms:W3CDTF">2023-05-03T16:09:01Z</dcterms:modified>
</cp:coreProperties>
</file>