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95161-1191-4BDC-BB19-6F11EEAB5C7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A8B9B-B349-4A4F-A339-BEE9D1F4BC4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Flexible Image Transport System.</a:t>
          </a:r>
          <a:endParaRPr lang="en-US"/>
        </a:p>
      </dgm:t>
    </dgm:pt>
    <dgm:pt modelId="{AB36B932-0AB1-4A7B-B5BF-FF132D1ADAE6}" type="parTrans" cxnId="{603701F6-4F28-47DA-83CA-433AE08E013B}">
      <dgm:prSet/>
      <dgm:spPr/>
      <dgm:t>
        <a:bodyPr/>
        <a:lstStyle/>
        <a:p>
          <a:endParaRPr lang="en-US"/>
        </a:p>
      </dgm:t>
    </dgm:pt>
    <dgm:pt modelId="{B6FA8FE9-B467-40A7-9A36-36A6AC37E5D8}" type="sibTrans" cxnId="{603701F6-4F28-47DA-83CA-433AE08E01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CD8BC2-8C3D-4A0F-83B8-3EBD63E92C9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Almacena datos como espectros, listas, cubos de datos.</a:t>
          </a:r>
          <a:endParaRPr lang="en-US"/>
        </a:p>
      </dgm:t>
    </dgm:pt>
    <dgm:pt modelId="{61CCE0DF-4D14-4EAE-8C0D-6DFFF3AE9D88}" type="parTrans" cxnId="{A3EDA42A-76D0-4FCE-B8FB-90E0D35FCC00}">
      <dgm:prSet/>
      <dgm:spPr/>
      <dgm:t>
        <a:bodyPr/>
        <a:lstStyle/>
        <a:p>
          <a:endParaRPr lang="en-US"/>
        </a:p>
      </dgm:t>
    </dgm:pt>
    <dgm:pt modelId="{71CE62E7-6956-49CD-8A20-D50B27C52492}" type="sibTrans" cxnId="{A3EDA42A-76D0-4FCE-B8FB-90E0D35FCC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2F68D2-DF08-4173-9675-8203C4FD784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Cada archivo contiene una cabecera o header que describe los datos.</a:t>
          </a:r>
          <a:endParaRPr lang="en-US"/>
        </a:p>
      </dgm:t>
    </dgm:pt>
    <dgm:pt modelId="{9BE227AD-3DE3-4FDB-9D4B-5FC6F02A88BB}" type="parTrans" cxnId="{584E1C96-21BD-4A6F-8EFB-81EA83366E14}">
      <dgm:prSet/>
      <dgm:spPr/>
      <dgm:t>
        <a:bodyPr/>
        <a:lstStyle/>
        <a:p>
          <a:endParaRPr lang="en-US"/>
        </a:p>
      </dgm:t>
    </dgm:pt>
    <dgm:pt modelId="{6A60D845-3055-4058-86A8-F5EBC048BB54}" type="sibTrans" cxnId="{584E1C96-21BD-4A6F-8EFB-81EA83366E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0CC132-D2EF-46B9-BC12-B962C670C1A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Soporta datos multidimensionales e información compleja.</a:t>
          </a:r>
          <a:endParaRPr lang="en-US"/>
        </a:p>
      </dgm:t>
    </dgm:pt>
    <dgm:pt modelId="{234BCBA6-5011-4373-B6B2-357F4E68DBB8}" type="parTrans" cxnId="{92949123-89E4-43F4-9EF2-103A69C05864}">
      <dgm:prSet/>
      <dgm:spPr/>
      <dgm:t>
        <a:bodyPr/>
        <a:lstStyle/>
        <a:p>
          <a:endParaRPr lang="en-US"/>
        </a:p>
      </dgm:t>
    </dgm:pt>
    <dgm:pt modelId="{C211D212-D78D-4BE5-A35F-921A66ABAEC2}" type="sibTrans" cxnId="{92949123-89E4-43F4-9EF2-103A69C05864}">
      <dgm:prSet/>
      <dgm:spPr/>
      <dgm:t>
        <a:bodyPr/>
        <a:lstStyle/>
        <a:p>
          <a:endParaRPr lang="en-US"/>
        </a:p>
      </dgm:t>
    </dgm:pt>
    <dgm:pt modelId="{60455286-C57A-4764-A587-1585BDE52EEC}" type="pres">
      <dgm:prSet presAssocID="{5D395161-1191-4BDC-BB19-6F11EEAB5C73}" presName="root" presStyleCnt="0">
        <dgm:presLayoutVars>
          <dgm:dir/>
          <dgm:resizeHandles val="exact"/>
        </dgm:presLayoutVars>
      </dgm:prSet>
      <dgm:spPr/>
    </dgm:pt>
    <dgm:pt modelId="{CA8CBE6C-7D4D-4F16-B822-7FBB75A8C123}" type="pres">
      <dgm:prSet presAssocID="{5D395161-1191-4BDC-BB19-6F11EEAB5C73}" presName="container" presStyleCnt="0">
        <dgm:presLayoutVars>
          <dgm:dir/>
          <dgm:resizeHandles val="exact"/>
        </dgm:presLayoutVars>
      </dgm:prSet>
      <dgm:spPr/>
    </dgm:pt>
    <dgm:pt modelId="{C1EC8D6F-E170-4299-8F53-3039AA9AC206}" type="pres">
      <dgm:prSet presAssocID="{376A8B9B-B349-4A4F-A339-BEE9D1F4BC43}" presName="compNode" presStyleCnt="0"/>
      <dgm:spPr/>
    </dgm:pt>
    <dgm:pt modelId="{02FA5C4C-4680-41B2-A91D-64888DBDB024}" type="pres">
      <dgm:prSet presAssocID="{376A8B9B-B349-4A4F-A339-BEE9D1F4BC43}" presName="iconBgRect" presStyleLbl="bgShp" presStyleIdx="0" presStyleCnt="4"/>
      <dgm:spPr/>
    </dgm:pt>
    <dgm:pt modelId="{84731520-8387-480F-88F3-09D33981AAAC}" type="pres">
      <dgm:prSet presAssocID="{376A8B9B-B349-4A4F-A339-BEE9D1F4BC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6D4A5CAA-6BFE-4643-8E3A-35432FE3C60C}" type="pres">
      <dgm:prSet presAssocID="{376A8B9B-B349-4A4F-A339-BEE9D1F4BC43}" presName="spaceRect" presStyleCnt="0"/>
      <dgm:spPr/>
    </dgm:pt>
    <dgm:pt modelId="{1D53FCE3-3965-45AA-85F5-17E7D66BC55D}" type="pres">
      <dgm:prSet presAssocID="{376A8B9B-B349-4A4F-A339-BEE9D1F4BC43}" presName="textRect" presStyleLbl="revTx" presStyleIdx="0" presStyleCnt="4">
        <dgm:presLayoutVars>
          <dgm:chMax val="1"/>
          <dgm:chPref val="1"/>
        </dgm:presLayoutVars>
      </dgm:prSet>
      <dgm:spPr/>
    </dgm:pt>
    <dgm:pt modelId="{FB65DCBB-BBCA-42FE-BDD1-6957199B6DD2}" type="pres">
      <dgm:prSet presAssocID="{B6FA8FE9-B467-40A7-9A36-36A6AC37E5D8}" presName="sibTrans" presStyleLbl="sibTrans2D1" presStyleIdx="0" presStyleCnt="0"/>
      <dgm:spPr/>
    </dgm:pt>
    <dgm:pt modelId="{E51E9A9A-FC5A-4B7B-A63B-BB972EC17417}" type="pres">
      <dgm:prSet presAssocID="{CECD8BC2-8C3D-4A0F-83B8-3EBD63E92C95}" presName="compNode" presStyleCnt="0"/>
      <dgm:spPr/>
    </dgm:pt>
    <dgm:pt modelId="{2E57C0AD-A7EA-42EE-A3E9-8B4ACD661706}" type="pres">
      <dgm:prSet presAssocID="{CECD8BC2-8C3D-4A0F-83B8-3EBD63E92C95}" presName="iconBgRect" presStyleLbl="bgShp" presStyleIdx="1" presStyleCnt="4"/>
      <dgm:spPr/>
    </dgm:pt>
    <dgm:pt modelId="{363D3C23-1E36-47BF-B264-35917A8C1109}" type="pres">
      <dgm:prSet presAssocID="{CECD8BC2-8C3D-4A0F-83B8-3EBD63E92C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7C267602-F8F7-4C09-96B9-4A88F68E1F92}" type="pres">
      <dgm:prSet presAssocID="{CECD8BC2-8C3D-4A0F-83B8-3EBD63E92C95}" presName="spaceRect" presStyleCnt="0"/>
      <dgm:spPr/>
    </dgm:pt>
    <dgm:pt modelId="{50AABDFD-B112-43C7-A548-511EA7AC8095}" type="pres">
      <dgm:prSet presAssocID="{CECD8BC2-8C3D-4A0F-83B8-3EBD63E92C95}" presName="textRect" presStyleLbl="revTx" presStyleIdx="1" presStyleCnt="4">
        <dgm:presLayoutVars>
          <dgm:chMax val="1"/>
          <dgm:chPref val="1"/>
        </dgm:presLayoutVars>
      </dgm:prSet>
      <dgm:spPr/>
    </dgm:pt>
    <dgm:pt modelId="{BDEDF336-7945-4D12-8364-B9EDF663C015}" type="pres">
      <dgm:prSet presAssocID="{71CE62E7-6956-49CD-8A20-D50B27C52492}" presName="sibTrans" presStyleLbl="sibTrans2D1" presStyleIdx="0" presStyleCnt="0"/>
      <dgm:spPr/>
    </dgm:pt>
    <dgm:pt modelId="{3E6DF7A9-2F94-4F14-85AF-4B8C31E3E741}" type="pres">
      <dgm:prSet presAssocID="{352F68D2-DF08-4173-9675-8203C4FD7840}" presName="compNode" presStyleCnt="0"/>
      <dgm:spPr/>
    </dgm:pt>
    <dgm:pt modelId="{68CDE04F-9249-4FCA-B736-2067A42331F4}" type="pres">
      <dgm:prSet presAssocID="{352F68D2-DF08-4173-9675-8203C4FD7840}" presName="iconBgRect" presStyleLbl="bgShp" presStyleIdx="2" presStyleCnt="4"/>
      <dgm:spPr/>
    </dgm:pt>
    <dgm:pt modelId="{FEB3AFC0-9D8C-4A5E-80C1-0481DD8D81A1}" type="pres">
      <dgm:prSet presAssocID="{352F68D2-DF08-4173-9675-8203C4FD78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FA5C146-82E9-4A4B-92F5-66DED69548C0}" type="pres">
      <dgm:prSet presAssocID="{352F68D2-DF08-4173-9675-8203C4FD7840}" presName="spaceRect" presStyleCnt="0"/>
      <dgm:spPr/>
    </dgm:pt>
    <dgm:pt modelId="{D7E0624B-8CFD-4AB2-BCF2-40092D22C8B5}" type="pres">
      <dgm:prSet presAssocID="{352F68D2-DF08-4173-9675-8203C4FD7840}" presName="textRect" presStyleLbl="revTx" presStyleIdx="2" presStyleCnt="4">
        <dgm:presLayoutVars>
          <dgm:chMax val="1"/>
          <dgm:chPref val="1"/>
        </dgm:presLayoutVars>
      </dgm:prSet>
      <dgm:spPr/>
    </dgm:pt>
    <dgm:pt modelId="{B2E13111-F145-4058-AC79-6C7E7C3F37B6}" type="pres">
      <dgm:prSet presAssocID="{6A60D845-3055-4058-86A8-F5EBC048BB54}" presName="sibTrans" presStyleLbl="sibTrans2D1" presStyleIdx="0" presStyleCnt="0"/>
      <dgm:spPr/>
    </dgm:pt>
    <dgm:pt modelId="{5D646B95-11AA-42BA-BB26-20AD1C66DA24}" type="pres">
      <dgm:prSet presAssocID="{980CC132-D2EF-46B9-BC12-B962C670C1A1}" presName="compNode" presStyleCnt="0"/>
      <dgm:spPr/>
    </dgm:pt>
    <dgm:pt modelId="{CF67A7B3-1F98-4A8A-B483-84A3016B92C2}" type="pres">
      <dgm:prSet presAssocID="{980CC132-D2EF-46B9-BC12-B962C670C1A1}" presName="iconBgRect" presStyleLbl="bgShp" presStyleIdx="3" presStyleCnt="4"/>
      <dgm:spPr/>
    </dgm:pt>
    <dgm:pt modelId="{7C557DAF-5570-4F4C-9675-01DC6795C7EF}" type="pres">
      <dgm:prSet presAssocID="{980CC132-D2EF-46B9-BC12-B962C670C1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618DC42-A0D7-48A4-B968-A97C1CF8F473}" type="pres">
      <dgm:prSet presAssocID="{980CC132-D2EF-46B9-BC12-B962C670C1A1}" presName="spaceRect" presStyleCnt="0"/>
      <dgm:spPr/>
    </dgm:pt>
    <dgm:pt modelId="{7DBF6BAE-A5F6-417B-A7A2-5A8F35F0DB7D}" type="pres">
      <dgm:prSet presAssocID="{980CC132-D2EF-46B9-BC12-B962C670C1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161507-8149-47A0-A4AB-C60857975B9A}" type="presOf" srcId="{352F68D2-DF08-4173-9675-8203C4FD7840}" destId="{D7E0624B-8CFD-4AB2-BCF2-40092D22C8B5}" srcOrd="0" destOrd="0" presId="urn:microsoft.com/office/officeart/2018/2/layout/IconCircleList"/>
    <dgm:cxn modelId="{5AD22523-581E-4387-BABD-3AF8350939A9}" type="presOf" srcId="{71CE62E7-6956-49CD-8A20-D50B27C52492}" destId="{BDEDF336-7945-4D12-8364-B9EDF663C015}" srcOrd="0" destOrd="0" presId="urn:microsoft.com/office/officeart/2018/2/layout/IconCircleList"/>
    <dgm:cxn modelId="{92949123-89E4-43F4-9EF2-103A69C05864}" srcId="{5D395161-1191-4BDC-BB19-6F11EEAB5C73}" destId="{980CC132-D2EF-46B9-BC12-B962C670C1A1}" srcOrd="3" destOrd="0" parTransId="{234BCBA6-5011-4373-B6B2-357F4E68DBB8}" sibTransId="{C211D212-D78D-4BE5-A35F-921A66ABAEC2}"/>
    <dgm:cxn modelId="{A3EDA42A-76D0-4FCE-B8FB-90E0D35FCC00}" srcId="{5D395161-1191-4BDC-BB19-6F11EEAB5C73}" destId="{CECD8BC2-8C3D-4A0F-83B8-3EBD63E92C95}" srcOrd="1" destOrd="0" parTransId="{61CCE0DF-4D14-4EAE-8C0D-6DFFF3AE9D88}" sibTransId="{71CE62E7-6956-49CD-8A20-D50B27C52492}"/>
    <dgm:cxn modelId="{DAA66F35-D39B-4C37-98BF-A32EF93FA852}" type="presOf" srcId="{CECD8BC2-8C3D-4A0F-83B8-3EBD63E92C95}" destId="{50AABDFD-B112-43C7-A548-511EA7AC8095}" srcOrd="0" destOrd="0" presId="urn:microsoft.com/office/officeart/2018/2/layout/IconCircleList"/>
    <dgm:cxn modelId="{84D8C151-B64B-4043-A90A-62EFA17DBACF}" type="presOf" srcId="{5D395161-1191-4BDC-BB19-6F11EEAB5C73}" destId="{60455286-C57A-4764-A587-1585BDE52EEC}" srcOrd="0" destOrd="0" presId="urn:microsoft.com/office/officeart/2018/2/layout/IconCircleList"/>
    <dgm:cxn modelId="{F20A9484-801D-41DF-B29B-470A730D0DD5}" type="presOf" srcId="{B6FA8FE9-B467-40A7-9A36-36A6AC37E5D8}" destId="{FB65DCBB-BBCA-42FE-BDD1-6957199B6DD2}" srcOrd="0" destOrd="0" presId="urn:microsoft.com/office/officeart/2018/2/layout/IconCircleList"/>
    <dgm:cxn modelId="{584E1C96-21BD-4A6F-8EFB-81EA83366E14}" srcId="{5D395161-1191-4BDC-BB19-6F11EEAB5C73}" destId="{352F68D2-DF08-4173-9675-8203C4FD7840}" srcOrd="2" destOrd="0" parTransId="{9BE227AD-3DE3-4FDB-9D4B-5FC6F02A88BB}" sibTransId="{6A60D845-3055-4058-86A8-F5EBC048BB54}"/>
    <dgm:cxn modelId="{8B5F69BC-4807-4DA3-A152-46628D56EBDA}" type="presOf" srcId="{980CC132-D2EF-46B9-BC12-B962C670C1A1}" destId="{7DBF6BAE-A5F6-417B-A7A2-5A8F35F0DB7D}" srcOrd="0" destOrd="0" presId="urn:microsoft.com/office/officeart/2018/2/layout/IconCircleList"/>
    <dgm:cxn modelId="{845378C3-19C0-498A-8DF5-19838C1992FF}" type="presOf" srcId="{376A8B9B-B349-4A4F-A339-BEE9D1F4BC43}" destId="{1D53FCE3-3965-45AA-85F5-17E7D66BC55D}" srcOrd="0" destOrd="0" presId="urn:microsoft.com/office/officeart/2018/2/layout/IconCircleList"/>
    <dgm:cxn modelId="{603701F6-4F28-47DA-83CA-433AE08E013B}" srcId="{5D395161-1191-4BDC-BB19-6F11EEAB5C73}" destId="{376A8B9B-B349-4A4F-A339-BEE9D1F4BC43}" srcOrd="0" destOrd="0" parTransId="{AB36B932-0AB1-4A7B-B5BF-FF132D1ADAE6}" sibTransId="{B6FA8FE9-B467-40A7-9A36-36A6AC37E5D8}"/>
    <dgm:cxn modelId="{10E554F9-6F79-4B21-9E6A-17B00E17D6EA}" type="presOf" srcId="{6A60D845-3055-4058-86A8-F5EBC048BB54}" destId="{B2E13111-F145-4058-AC79-6C7E7C3F37B6}" srcOrd="0" destOrd="0" presId="urn:microsoft.com/office/officeart/2018/2/layout/IconCircleList"/>
    <dgm:cxn modelId="{C3DCE136-829E-4418-96DB-1BC90C20A19C}" type="presParOf" srcId="{60455286-C57A-4764-A587-1585BDE52EEC}" destId="{CA8CBE6C-7D4D-4F16-B822-7FBB75A8C123}" srcOrd="0" destOrd="0" presId="urn:microsoft.com/office/officeart/2018/2/layout/IconCircleList"/>
    <dgm:cxn modelId="{A2271972-0B6D-4238-9546-24B148434BC1}" type="presParOf" srcId="{CA8CBE6C-7D4D-4F16-B822-7FBB75A8C123}" destId="{C1EC8D6F-E170-4299-8F53-3039AA9AC206}" srcOrd="0" destOrd="0" presId="urn:microsoft.com/office/officeart/2018/2/layout/IconCircleList"/>
    <dgm:cxn modelId="{1282EA56-E5F9-4616-99AD-34EF369F0855}" type="presParOf" srcId="{C1EC8D6F-E170-4299-8F53-3039AA9AC206}" destId="{02FA5C4C-4680-41B2-A91D-64888DBDB024}" srcOrd="0" destOrd="0" presId="urn:microsoft.com/office/officeart/2018/2/layout/IconCircleList"/>
    <dgm:cxn modelId="{9E1068B5-6385-44D0-ADB5-13956C5B5E46}" type="presParOf" srcId="{C1EC8D6F-E170-4299-8F53-3039AA9AC206}" destId="{84731520-8387-480F-88F3-09D33981AAAC}" srcOrd="1" destOrd="0" presId="urn:microsoft.com/office/officeart/2018/2/layout/IconCircleList"/>
    <dgm:cxn modelId="{76075D2A-167D-4B73-86AB-1D842FC50483}" type="presParOf" srcId="{C1EC8D6F-E170-4299-8F53-3039AA9AC206}" destId="{6D4A5CAA-6BFE-4643-8E3A-35432FE3C60C}" srcOrd="2" destOrd="0" presId="urn:microsoft.com/office/officeart/2018/2/layout/IconCircleList"/>
    <dgm:cxn modelId="{3163067C-1958-448C-AB67-5FB7BCD5DC55}" type="presParOf" srcId="{C1EC8D6F-E170-4299-8F53-3039AA9AC206}" destId="{1D53FCE3-3965-45AA-85F5-17E7D66BC55D}" srcOrd="3" destOrd="0" presId="urn:microsoft.com/office/officeart/2018/2/layout/IconCircleList"/>
    <dgm:cxn modelId="{FE7040D8-4252-4CED-9A2A-0D31D00E6B59}" type="presParOf" srcId="{CA8CBE6C-7D4D-4F16-B822-7FBB75A8C123}" destId="{FB65DCBB-BBCA-42FE-BDD1-6957199B6DD2}" srcOrd="1" destOrd="0" presId="urn:microsoft.com/office/officeart/2018/2/layout/IconCircleList"/>
    <dgm:cxn modelId="{4B1BA85B-D656-4697-B5F2-B24549BABDFE}" type="presParOf" srcId="{CA8CBE6C-7D4D-4F16-B822-7FBB75A8C123}" destId="{E51E9A9A-FC5A-4B7B-A63B-BB972EC17417}" srcOrd="2" destOrd="0" presId="urn:microsoft.com/office/officeart/2018/2/layout/IconCircleList"/>
    <dgm:cxn modelId="{07E23CBB-60DC-4BA0-B631-0AA7E4A048E0}" type="presParOf" srcId="{E51E9A9A-FC5A-4B7B-A63B-BB972EC17417}" destId="{2E57C0AD-A7EA-42EE-A3E9-8B4ACD661706}" srcOrd="0" destOrd="0" presId="urn:microsoft.com/office/officeart/2018/2/layout/IconCircleList"/>
    <dgm:cxn modelId="{F0E2EDB0-725C-4CD2-848B-D031C0F06B5F}" type="presParOf" srcId="{E51E9A9A-FC5A-4B7B-A63B-BB972EC17417}" destId="{363D3C23-1E36-47BF-B264-35917A8C1109}" srcOrd="1" destOrd="0" presId="urn:microsoft.com/office/officeart/2018/2/layout/IconCircleList"/>
    <dgm:cxn modelId="{0B7B26FD-B4A9-4305-8DB0-CC4FB970F0C7}" type="presParOf" srcId="{E51E9A9A-FC5A-4B7B-A63B-BB972EC17417}" destId="{7C267602-F8F7-4C09-96B9-4A88F68E1F92}" srcOrd="2" destOrd="0" presId="urn:microsoft.com/office/officeart/2018/2/layout/IconCircleList"/>
    <dgm:cxn modelId="{074015F5-F924-47D9-9E54-79A8552FDBF4}" type="presParOf" srcId="{E51E9A9A-FC5A-4B7B-A63B-BB972EC17417}" destId="{50AABDFD-B112-43C7-A548-511EA7AC8095}" srcOrd="3" destOrd="0" presId="urn:microsoft.com/office/officeart/2018/2/layout/IconCircleList"/>
    <dgm:cxn modelId="{004772F6-7695-45A5-BD4B-3C56BCD4782F}" type="presParOf" srcId="{CA8CBE6C-7D4D-4F16-B822-7FBB75A8C123}" destId="{BDEDF336-7945-4D12-8364-B9EDF663C015}" srcOrd="3" destOrd="0" presId="urn:microsoft.com/office/officeart/2018/2/layout/IconCircleList"/>
    <dgm:cxn modelId="{B970B6BC-7476-4DB4-BB72-6AA5404028E1}" type="presParOf" srcId="{CA8CBE6C-7D4D-4F16-B822-7FBB75A8C123}" destId="{3E6DF7A9-2F94-4F14-85AF-4B8C31E3E741}" srcOrd="4" destOrd="0" presId="urn:microsoft.com/office/officeart/2018/2/layout/IconCircleList"/>
    <dgm:cxn modelId="{3B3AA5E8-FC8E-4DD4-B1A6-840E4CB57212}" type="presParOf" srcId="{3E6DF7A9-2F94-4F14-85AF-4B8C31E3E741}" destId="{68CDE04F-9249-4FCA-B736-2067A42331F4}" srcOrd="0" destOrd="0" presId="urn:microsoft.com/office/officeart/2018/2/layout/IconCircleList"/>
    <dgm:cxn modelId="{67B73B52-EF88-41BD-A132-EB4F0701FDA4}" type="presParOf" srcId="{3E6DF7A9-2F94-4F14-85AF-4B8C31E3E741}" destId="{FEB3AFC0-9D8C-4A5E-80C1-0481DD8D81A1}" srcOrd="1" destOrd="0" presId="urn:microsoft.com/office/officeart/2018/2/layout/IconCircleList"/>
    <dgm:cxn modelId="{8E2F3A3F-A5B1-4E4C-AF7B-AF082FC7F910}" type="presParOf" srcId="{3E6DF7A9-2F94-4F14-85AF-4B8C31E3E741}" destId="{6FA5C146-82E9-4A4B-92F5-66DED69548C0}" srcOrd="2" destOrd="0" presId="urn:microsoft.com/office/officeart/2018/2/layout/IconCircleList"/>
    <dgm:cxn modelId="{C2EA2F85-CD11-43E3-993B-29E8BB38805D}" type="presParOf" srcId="{3E6DF7A9-2F94-4F14-85AF-4B8C31E3E741}" destId="{D7E0624B-8CFD-4AB2-BCF2-40092D22C8B5}" srcOrd="3" destOrd="0" presId="urn:microsoft.com/office/officeart/2018/2/layout/IconCircleList"/>
    <dgm:cxn modelId="{B1C0C719-301C-4AA2-8892-C78EFCE3EBCE}" type="presParOf" srcId="{CA8CBE6C-7D4D-4F16-B822-7FBB75A8C123}" destId="{B2E13111-F145-4058-AC79-6C7E7C3F37B6}" srcOrd="5" destOrd="0" presId="urn:microsoft.com/office/officeart/2018/2/layout/IconCircleList"/>
    <dgm:cxn modelId="{BA0461DA-3E17-41A6-BFB2-C3832DA662E5}" type="presParOf" srcId="{CA8CBE6C-7D4D-4F16-B822-7FBB75A8C123}" destId="{5D646B95-11AA-42BA-BB26-20AD1C66DA24}" srcOrd="6" destOrd="0" presId="urn:microsoft.com/office/officeart/2018/2/layout/IconCircleList"/>
    <dgm:cxn modelId="{B7DA9F1B-8D8B-45D9-8A90-87F19AF1CA18}" type="presParOf" srcId="{5D646B95-11AA-42BA-BB26-20AD1C66DA24}" destId="{CF67A7B3-1F98-4A8A-B483-84A3016B92C2}" srcOrd="0" destOrd="0" presId="urn:microsoft.com/office/officeart/2018/2/layout/IconCircleList"/>
    <dgm:cxn modelId="{0897A2DC-9B3B-4E04-BF94-C577824DB470}" type="presParOf" srcId="{5D646B95-11AA-42BA-BB26-20AD1C66DA24}" destId="{7C557DAF-5570-4F4C-9675-01DC6795C7EF}" srcOrd="1" destOrd="0" presId="urn:microsoft.com/office/officeart/2018/2/layout/IconCircleList"/>
    <dgm:cxn modelId="{2205857A-03E0-4C6D-987D-1AB1761DBAE8}" type="presParOf" srcId="{5D646B95-11AA-42BA-BB26-20AD1C66DA24}" destId="{E618DC42-A0D7-48A4-B968-A97C1CF8F473}" srcOrd="2" destOrd="0" presId="urn:microsoft.com/office/officeart/2018/2/layout/IconCircleList"/>
    <dgm:cxn modelId="{5E6C740E-E950-45A5-BF5F-9A13E629B00F}" type="presParOf" srcId="{5D646B95-11AA-42BA-BB26-20AD1C66DA24}" destId="{7DBF6BAE-A5F6-417B-A7A2-5A8F35F0DB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A5C4C-4680-41B2-A91D-64888DBDB02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31520-8387-480F-88F3-09D33981AAA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3FCE3-3965-45AA-85F5-17E7D66BC55D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Flexible Image Transport System.</a:t>
          </a:r>
          <a:endParaRPr lang="en-US" sz="2400" kern="1200"/>
        </a:p>
      </dsp:txBody>
      <dsp:txXfrm>
        <a:off x="1834517" y="469890"/>
        <a:ext cx="3148942" cy="1335915"/>
      </dsp:txXfrm>
    </dsp:sp>
    <dsp:sp modelId="{2E57C0AD-A7EA-42EE-A3E9-8B4ACD66170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D3C23-1E36-47BF-B264-35917A8C110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ABDFD-B112-43C7-A548-511EA7AC809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Almacena datos como espectros, listas, cubos de datos.</a:t>
          </a:r>
          <a:endParaRPr lang="en-US" sz="2400" kern="1200"/>
        </a:p>
      </dsp:txBody>
      <dsp:txXfrm>
        <a:off x="7154322" y="469890"/>
        <a:ext cx="3148942" cy="1335915"/>
      </dsp:txXfrm>
    </dsp:sp>
    <dsp:sp modelId="{68CDE04F-9249-4FCA-B736-2067A42331F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3AFC0-9D8C-4A5E-80C1-0481DD8D81A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0624B-8CFD-4AB2-BCF2-40092D22C8B5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Cada archivo contiene una cabecera o header que describe los datos.</a:t>
          </a:r>
          <a:endParaRPr lang="en-US" sz="2400" kern="1200"/>
        </a:p>
      </dsp:txBody>
      <dsp:txXfrm>
        <a:off x="1834517" y="2545532"/>
        <a:ext cx="3148942" cy="1335915"/>
      </dsp:txXfrm>
    </dsp:sp>
    <dsp:sp modelId="{CF67A7B3-1F98-4A8A-B483-84A3016B92C2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57DAF-5570-4F4C-9675-01DC6795C7E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F6BAE-A5F6-417B-A7A2-5A8F35F0DB7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Soporta datos multidimensionales e información compleja.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A4EC4-2A50-4101-93E3-4242A7537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2C48B-42BB-4E14-B771-A8EB0713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3F71B-3D78-4B65-A882-2B1D5937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F0378-258F-4CDA-B30C-23F30DA6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E904C-3CAA-4F1E-9A05-7AB581C3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72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2CBCE-3422-4EF7-B01B-01E8FDF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D9FC6-A062-4B6B-B14F-DC1455F3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60F38-3C8B-48F6-A41A-F693E447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A35ADE-D928-426D-944E-F8696B1F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E754E-8A75-4079-B584-5522B845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8181CB-6E53-4FEE-B422-3B94D57C8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ADA6B3-DDC3-4FB4-8ACF-08256422D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B07F6-F8F4-4D7C-A3DD-14CA2CB4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9171D1-4793-44CB-91B4-3E4F4D1E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D45A4-0EBB-48CD-A0A9-691ED8A6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77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E7EE5-2B3A-49E8-BBE9-CFEAC8C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2177B-D1D5-401A-B584-175396322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F9D516-EFB8-4F05-9AD3-78D845F7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36CDA-BE54-4131-9BCE-735CD52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09D74-344A-4B58-A543-CDF2723F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30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8118B-C7F5-490B-96B1-666DEE3F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18FBDA-B0B1-4345-A104-7EE4AC8F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A1261-7844-4EA0-8E15-043C5DEB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1D7C4-4CA7-4F48-9FD7-196C846B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E45B3-4CD3-4777-BA16-F55FA2E1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8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FF9A9-6924-475B-805E-CFB2B9FB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24F1E-4225-4350-BCDA-01CEE3A78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5FA80-E975-4C26-816A-5C8770E2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904BCB-8DD6-4330-AF16-EB246203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DD0D52-0BA1-4D55-808C-5E1DC515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94C40-D71A-42CA-9979-12D97D7D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77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62458-15CA-4734-B54B-CA91C345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09F691-37ED-4D66-9F7A-116B5BC8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BE231F-7D68-4552-86E4-5A899D693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7A21D1-1579-42B3-8486-E8B7D0CF2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EF2BE4-13FE-4AB3-BC12-9B62E1E59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208AA7-DB1A-4687-A3C1-7D393388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9FF632-48E5-48CD-AA7F-19CA3DD0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C06D5B-5696-4711-89DF-9A0E735B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29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06D8E-51E7-450D-BCC0-FA559AAB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2E9B75-5629-4B36-849E-3AE3C327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A0E8D8-363F-47B6-BFA6-530B869A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3D06F-1812-43CA-B240-4CC00973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70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7AF139-DC1C-436E-B932-34074C4B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B7FA23-C118-4738-A1FF-B9A9F60E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22DBCB-BD3B-42A0-A0F7-E3A1D2D1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52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0FA3-A9BB-45BB-86EF-A7B75D36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4B3C7-1425-43BE-BCD5-B2FA3E38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56684E-D71C-4185-9AD8-C6A4DD129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73652-4101-4CF0-992F-9CCA3408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48BD15-5ED5-4629-91AA-145303FD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6E499-4982-4002-B1FC-4384E02F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7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7A9A8-0A1F-4A2E-ADD7-867EF8AE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D6BDBF-9466-4BB6-83E0-826DC68C0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AD8DCA-7343-40D8-8450-459C9204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3276F5-D5EA-4934-9198-1F4FA9A2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855894-0F4B-4C74-9C8D-E1B8A1A2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09CED-D14C-4729-B5CF-C6038964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18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AAB309-1BA3-4E8E-960D-C8EA752A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44BB2B-ED88-4732-B110-B282DEB1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E4D7A-5992-4858-94D1-4985C239D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033B-F118-43CD-89BC-F4047FFC750C}" type="datetimeFigureOut">
              <a:rPr lang="es-ES" smtClean="0"/>
              <a:t>13/01/2021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0235C-D49F-4686-B277-79E22E2B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AA131-434F-4D2E-8291-9A4A34B0B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0E3E-E7E3-4FFA-A8DA-EB335B39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51253-23ED-492F-9BAA-C21470722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DA6B5-2A6C-4D5D-BE9E-80435D7F5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64DEB7-8693-48A2-AA21-4608E61A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A44AA71-DD63-450D-B215-561B8379ABE1}"/>
              </a:ext>
            </a:extLst>
          </p:cNvPr>
          <p:cNvSpPr txBox="1">
            <a:spLocks/>
          </p:cNvSpPr>
          <p:nvPr/>
        </p:nvSpPr>
        <p:spPr>
          <a:xfrm>
            <a:off x="5388838" y="4184145"/>
            <a:ext cx="1469739" cy="896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Clase</a:t>
            </a:r>
            <a:r>
              <a:rPr lang="en-US" sz="3200" dirty="0"/>
              <a:t> 2 ​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48235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4A00B-3CAF-4DC1-ACDA-B2DB7880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en-US" dirty="0" err="1"/>
              <a:t>Clase</a:t>
            </a:r>
            <a:r>
              <a:rPr lang="en-US" dirty="0"/>
              <a:t> 2 ​</a:t>
            </a:r>
            <a:endParaRPr lang="es-ES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2F3D2452-C7DB-441F-92F3-58B53D225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602" y="2954987"/>
            <a:ext cx="171450" cy="171450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72CA1B3F-1E96-4076-B7A9-11B2A892307B}"/>
              </a:ext>
            </a:extLst>
          </p:cNvPr>
          <p:cNvSpPr/>
          <p:nvPr/>
        </p:nvSpPr>
        <p:spPr>
          <a:xfrm>
            <a:off x="1310487" y="1960712"/>
            <a:ext cx="2160000" cy="2160000"/>
          </a:xfrm>
          <a:prstGeom prst="ellips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1DA4F89-F228-474D-A5DE-1C4E80CE4283}"/>
              </a:ext>
            </a:extLst>
          </p:cNvPr>
          <p:cNvSpPr/>
          <p:nvPr/>
        </p:nvSpPr>
        <p:spPr>
          <a:xfrm>
            <a:off x="4794327" y="1960712"/>
            <a:ext cx="2160000" cy="2160000"/>
          </a:xfrm>
          <a:prstGeom prst="ellips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BE73CC-173D-44A4-9F58-EECF44936AFD}"/>
              </a:ext>
            </a:extLst>
          </p:cNvPr>
          <p:cNvSpPr/>
          <p:nvPr/>
        </p:nvSpPr>
        <p:spPr>
          <a:xfrm>
            <a:off x="8278167" y="1930868"/>
            <a:ext cx="2160000" cy="2160000"/>
          </a:xfrm>
          <a:prstGeom prst="ellips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F9A30DB-8FC1-471E-87AB-613B03EE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4243" y="2488356"/>
            <a:ext cx="1092488" cy="109248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1C9C6EC-54ED-4C37-9F31-626AFC6F694E}"/>
              </a:ext>
            </a:extLst>
          </p:cNvPr>
          <p:cNvSpPr/>
          <p:nvPr/>
        </p:nvSpPr>
        <p:spPr>
          <a:xfrm>
            <a:off x="1211578" y="4120712"/>
            <a:ext cx="2357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accent1"/>
                </a:solidFill>
              </a:rPr>
              <a:t>Repaso Operadores y Sintaxis. Dudas sobre clase 1.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BC65D6A-D94C-4051-BC24-0090B2D38F8B}"/>
              </a:ext>
            </a:extLst>
          </p:cNvPr>
          <p:cNvSpPr/>
          <p:nvPr/>
        </p:nvSpPr>
        <p:spPr>
          <a:xfrm>
            <a:off x="4695418" y="4120711"/>
            <a:ext cx="23578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Tipos de datos en Python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3B113AB-0A83-4CF2-8E79-9C498B638B9A}"/>
              </a:ext>
            </a:extLst>
          </p:cNvPr>
          <p:cNvSpPr/>
          <p:nvPr/>
        </p:nvSpPr>
        <p:spPr>
          <a:xfrm>
            <a:off x="8179258" y="4120712"/>
            <a:ext cx="23578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Lectura de archivos FITS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6061D4E1-AE46-44FF-BDCF-90C34850B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5305" y="2372126"/>
            <a:ext cx="1165722" cy="1165722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9AFE85F6-3903-45D5-AE04-1F276944E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2586" y="2465193"/>
            <a:ext cx="1063481" cy="10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90B087-A3B3-4C86-9B06-48476564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datos en Python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8455243-B5D8-4FF8-9D1B-1D30FEC53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34962"/>
              </p:ext>
            </p:extLst>
          </p:nvPr>
        </p:nvGraphicFramePr>
        <p:xfrm>
          <a:off x="4207933" y="846040"/>
          <a:ext cx="7347538" cy="516690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71073">
                  <a:extLst>
                    <a:ext uri="{9D8B030D-6E8A-4147-A177-3AD203B41FA5}">
                      <a16:colId xmlns:a16="http://schemas.microsoft.com/office/drawing/2014/main" val="4012119974"/>
                    </a:ext>
                  </a:extLst>
                </a:gridCol>
                <a:gridCol w="5576465">
                  <a:extLst>
                    <a:ext uri="{9D8B030D-6E8A-4147-A177-3AD203B41FA5}">
                      <a16:colId xmlns:a16="http://schemas.microsoft.com/office/drawing/2014/main" val="4197608091"/>
                    </a:ext>
                  </a:extLst>
                </a:gridCol>
              </a:tblGrid>
              <a:tr h="518738"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Text </a:t>
                      </a:r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Type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:</a:t>
                      </a:r>
                    </a:p>
                  </a:txBody>
                  <a:tcPr marL="170637" marR="85319" marT="85319" marB="853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 err="1">
                          <a:effectLst/>
                        </a:rPr>
                        <a:t>str</a:t>
                      </a:r>
                      <a:endParaRPr lang="es-ES" sz="2000" dirty="0">
                        <a:effectLst/>
                      </a:endParaRPr>
                    </a:p>
                  </a:txBody>
                  <a:tcPr marL="85319" marR="85319" marT="85319" marB="85319"/>
                </a:tc>
                <a:extLst>
                  <a:ext uri="{0D108BD9-81ED-4DB2-BD59-A6C34878D82A}">
                    <a16:rowId xmlns:a16="http://schemas.microsoft.com/office/drawing/2014/main" val="1009771392"/>
                  </a:ext>
                </a:extLst>
              </a:tr>
              <a:tr h="825885"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Numeric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Types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:</a:t>
                      </a:r>
                    </a:p>
                  </a:txBody>
                  <a:tcPr marL="170637" marR="85319" marT="85319" marB="853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 err="1">
                          <a:effectLst/>
                        </a:rPr>
                        <a:t>int</a:t>
                      </a:r>
                      <a:r>
                        <a:rPr lang="es-ES" sz="2000" dirty="0">
                          <a:effectLst/>
                        </a:rPr>
                        <a:t>, </a:t>
                      </a:r>
                      <a:r>
                        <a:rPr lang="es-ES" sz="2000" dirty="0" err="1">
                          <a:effectLst/>
                        </a:rPr>
                        <a:t>float</a:t>
                      </a:r>
                      <a:r>
                        <a:rPr lang="es-ES" sz="2000" dirty="0">
                          <a:effectLst/>
                        </a:rPr>
                        <a:t>, </a:t>
                      </a:r>
                      <a:r>
                        <a:rPr lang="es-ES" sz="2000" dirty="0" err="1">
                          <a:effectLst/>
                        </a:rPr>
                        <a:t>complex</a:t>
                      </a:r>
                      <a:endParaRPr lang="es-ES" sz="2000" dirty="0">
                        <a:effectLst/>
                      </a:endParaRPr>
                    </a:p>
                  </a:txBody>
                  <a:tcPr marL="85319" marR="85319" marT="85319" marB="85319"/>
                </a:tc>
                <a:extLst>
                  <a:ext uri="{0D108BD9-81ED-4DB2-BD59-A6C34878D82A}">
                    <a16:rowId xmlns:a16="http://schemas.microsoft.com/office/drawing/2014/main" val="1776311728"/>
                  </a:ext>
                </a:extLst>
              </a:tr>
              <a:tr h="825885"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Sequence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Types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:</a:t>
                      </a:r>
                    </a:p>
                  </a:txBody>
                  <a:tcPr marL="170637" marR="85319" marT="85319" marB="853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>
                          <a:effectLst/>
                        </a:rPr>
                        <a:t>list, tuple, range</a:t>
                      </a:r>
                    </a:p>
                  </a:txBody>
                  <a:tcPr marL="85319" marR="85319" marT="85319" marB="85319"/>
                </a:tc>
                <a:extLst>
                  <a:ext uri="{0D108BD9-81ED-4DB2-BD59-A6C34878D82A}">
                    <a16:rowId xmlns:a16="http://schemas.microsoft.com/office/drawing/2014/main" val="2813871478"/>
                  </a:ext>
                </a:extLst>
              </a:tr>
              <a:tr h="825885"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Mapping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Type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:</a:t>
                      </a:r>
                    </a:p>
                  </a:txBody>
                  <a:tcPr marL="170637" marR="85319" marT="85319" marB="853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>
                          <a:effectLst/>
                        </a:rPr>
                        <a:t>dict</a:t>
                      </a:r>
                    </a:p>
                  </a:txBody>
                  <a:tcPr marL="85319" marR="85319" marT="85319" marB="85319"/>
                </a:tc>
                <a:extLst>
                  <a:ext uri="{0D108BD9-81ED-4DB2-BD59-A6C34878D82A}">
                    <a16:rowId xmlns:a16="http://schemas.microsoft.com/office/drawing/2014/main" val="3574328214"/>
                  </a:ext>
                </a:extLst>
              </a:tr>
              <a:tr h="518738"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Set </a:t>
                      </a:r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Types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:</a:t>
                      </a:r>
                    </a:p>
                  </a:txBody>
                  <a:tcPr marL="170637" marR="85319" marT="85319" marB="853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>
                          <a:effectLst/>
                        </a:rPr>
                        <a:t>set, frozenset</a:t>
                      </a:r>
                    </a:p>
                  </a:txBody>
                  <a:tcPr marL="85319" marR="85319" marT="85319" marB="85319"/>
                </a:tc>
                <a:extLst>
                  <a:ext uri="{0D108BD9-81ED-4DB2-BD59-A6C34878D82A}">
                    <a16:rowId xmlns:a16="http://schemas.microsoft.com/office/drawing/2014/main" val="1309675890"/>
                  </a:ext>
                </a:extLst>
              </a:tr>
              <a:tr h="825885"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Boolean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Type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:</a:t>
                      </a:r>
                    </a:p>
                  </a:txBody>
                  <a:tcPr marL="170637" marR="85319" marT="85319" marB="853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>
                          <a:effectLst/>
                        </a:rPr>
                        <a:t>bool</a:t>
                      </a:r>
                    </a:p>
                  </a:txBody>
                  <a:tcPr marL="85319" marR="85319" marT="85319" marB="85319"/>
                </a:tc>
                <a:extLst>
                  <a:ext uri="{0D108BD9-81ED-4DB2-BD59-A6C34878D82A}">
                    <a16:rowId xmlns:a16="http://schemas.microsoft.com/office/drawing/2014/main" val="1693192536"/>
                  </a:ext>
                </a:extLst>
              </a:tr>
              <a:tr h="825885"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s-ES" sz="20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Types</a:t>
                      </a:r>
                      <a:r>
                        <a:rPr lang="es-E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:</a:t>
                      </a:r>
                    </a:p>
                  </a:txBody>
                  <a:tcPr marL="170637" marR="85319" marT="85319" marB="8531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2000" dirty="0">
                          <a:effectLst/>
                        </a:rPr>
                        <a:t>bytes, </a:t>
                      </a:r>
                      <a:r>
                        <a:rPr lang="es-ES" sz="2000" dirty="0" err="1">
                          <a:effectLst/>
                        </a:rPr>
                        <a:t>bytearray</a:t>
                      </a:r>
                      <a:r>
                        <a:rPr lang="es-ES" sz="2000" dirty="0">
                          <a:effectLst/>
                        </a:rPr>
                        <a:t>, </a:t>
                      </a:r>
                      <a:r>
                        <a:rPr lang="es-ES" sz="2000" dirty="0" err="1">
                          <a:effectLst/>
                        </a:rPr>
                        <a:t>memoryview</a:t>
                      </a:r>
                      <a:endParaRPr lang="es-ES" sz="2000" dirty="0">
                        <a:effectLst/>
                      </a:endParaRPr>
                    </a:p>
                  </a:txBody>
                  <a:tcPr marL="85319" marR="85319" marT="85319" marB="85319"/>
                </a:tc>
                <a:extLst>
                  <a:ext uri="{0D108BD9-81ED-4DB2-BD59-A6C34878D82A}">
                    <a16:rowId xmlns:a16="http://schemas.microsoft.com/office/drawing/2014/main" val="2496425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14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90B087-A3B3-4C86-9B06-48476564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datos en Python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A3796FB9-B7A5-40A6-937F-D44DEB2F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68205"/>
              </p:ext>
            </p:extLst>
          </p:nvPr>
        </p:nvGraphicFramePr>
        <p:xfrm>
          <a:off x="4289777" y="1079782"/>
          <a:ext cx="7471865" cy="469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422">
                  <a:extLst>
                    <a:ext uri="{9D8B030D-6E8A-4147-A177-3AD203B41FA5}">
                      <a16:colId xmlns:a16="http://schemas.microsoft.com/office/drawing/2014/main" val="992629478"/>
                    </a:ext>
                  </a:extLst>
                </a:gridCol>
                <a:gridCol w="1276443">
                  <a:extLst>
                    <a:ext uri="{9D8B030D-6E8A-4147-A177-3AD203B41FA5}">
                      <a16:colId xmlns:a16="http://schemas.microsoft.com/office/drawing/2014/main" val="3914566468"/>
                    </a:ext>
                  </a:extLst>
                </a:gridCol>
              </a:tblGrid>
              <a:tr h="51888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90606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"Hello World"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str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8799476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20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int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536211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20.5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0558463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1j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complex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2574487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["apple", "banana", "cherry"]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list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0823564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("apple", "banana", "cherry")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tuple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6531538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range(6)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range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28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03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90B087-A3B3-4C86-9B06-48476564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 de datos en Python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A3796FB9-B7A5-40A6-937F-D44DEB2F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15626"/>
              </p:ext>
            </p:extLst>
          </p:nvPr>
        </p:nvGraphicFramePr>
        <p:xfrm>
          <a:off x="4289777" y="1079782"/>
          <a:ext cx="7471865" cy="480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422">
                  <a:extLst>
                    <a:ext uri="{9D8B030D-6E8A-4147-A177-3AD203B41FA5}">
                      <a16:colId xmlns:a16="http://schemas.microsoft.com/office/drawing/2014/main" val="992629478"/>
                    </a:ext>
                  </a:extLst>
                </a:gridCol>
                <a:gridCol w="1276443">
                  <a:extLst>
                    <a:ext uri="{9D8B030D-6E8A-4147-A177-3AD203B41FA5}">
                      <a16:colId xmlns:a16="http://schemas.microsoft.com/office/drawing/2014/main" val="3914566468"/>
                    </a:ext>
                  </a:extLst>
                </a:gridCol>
              </a:tblGrid>
              <a:tr h="51888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790606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{"name" : "John", "age" : 36}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8799476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{"apple", "banana", "cherry"}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536211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x = frozenset({"apple", "banana", "cherry"})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frozenset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0558463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True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2574487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b"Hello"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bytes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0823564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bytearray(5)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bytearray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6531538"/>
                  </a:ext>
                </a:extLst>
              </a:tr>
              <a:tr h="597078"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  <a:latin typeface="Consolas" panose="020B0609020204030204" pitchFamily="49" charset="0"/>
                        </a:rPr>
                        <a:t>x = memoryview(bytes(5))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dirty="0" err="1">
                          <a:effectLst/>
                        </a:rPr>
                        <a:t>memoryview</a:t>
                      </a:r>
                      <a:endParaRPr lang="es-E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28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57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71CE0-A7E3-4CC2-93C2-3255217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FITS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B85D4852-6A3A-4DB4-A46C-2512A2EDA2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788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238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Presentación de PowerPoint</vt:lpstr>
      <vt:lpstr>Agenda Clase 2 ​</vt:lpstr>
      <vt:lpstr>Tipos de datos en Python</vt:lpstr>
      <vt:lpstr>Tipos de datos en Python</vt:lpstr>
      <vt:lpstr>Tipos de datos en Python</vt:lpstr>
      <vt:lpstr>Archivos 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Rodriguez</dc:creator>
  <cp:lastModifiedBy>Mauricio Rodriguez</cp:lastModifiedBy>
  <cp:revision>3</cp:revision>
  <dcterms:created xsi:type="dcterms:W3CDTF">2021-01-13T19:30:18Z</dcterms:created>
  <dcterms:modified xsi:type="dcterms:W3CDTF">2021-01-13T22:09:55Z</dcterms:modified>
</cp:coreProperties>
</file>