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63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0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96CA-DB9C-4F05-BC5E-EE307CF5B842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95C9-B9E2-4DC2-B337-A05F3889E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432" y="4325258"/>
            <a:ext cx="3961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</a:rPr>
              <a:t>UML CLASS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432" y="5108033"/>
            <a:ext cx="40689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DIAGRAMM</a:t>
            </a:r>
          </a:p>
        </p:txBody>
      </p:sp>
      <p:pic>
        <p:nvPicPr>
          <p:cNvPr id="3" name="Picture 2" descr="Restaurant Manager POS - Home | Facebook">
            <a:extLst>
              <a:ext uri="{FF2B5EF4-FFF2-40B4-BE49-F238E27FC236}">
                <a16:creationId xmlns:a16="http://schemas.microsoft.com/office/drawing/2014/main" id="{0A4756F1-9798-B524-818D-721FF370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4" y="256259"/>
            <a:ext cx="4068999" cy="406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taurant Software, Restaurant Management Software">
            <a:extLst>
              <a:ext uri="{FF2B5EF4-FFF2-40B4-BE49-F238E27FC236}">
                <a16:creationId xmlns:a16="http://schemas.microsoft.com/office/drawing/2014/main" id="{0419C0EE-B49F-E14C-7B9C-64CEBE67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31" y="0"/>
            <a:ext cx="7429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44567" y="1122684"/>
            <a:ext cx="2159828" cy="815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91062" y="8994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844567" y="2098471"/>
            <a:ext cx="2159828" cy="958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7844567" y="1503896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36573" y="155689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RESTAURANT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64B63B-441C-2F33-F9D6-8EF6FEDF412B}"/>
              </a:ext>
            </a:extLst>
          </p:cNvPr>
          <p:cNvSpPr/>
          <p:nvPr/>
        </p:nvSpPr>
        <p:spPr>
          <a:xfrm>
            <a:off x="7844567" y="3230509"/>
            <a:ext cx="2159828" cy="911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B20495F-79D0-A674-2B10-28DB2E9FFE9F}"/>
              </a:ext>
            </a:extLst>
          </p:cNvPr>
          <p:cNvCxnSpPr/>
          <p:nvPr/>
        </p:nvCxnSpPr>
        <p:spPr>
          <a:xfrm>
            <a:off x="7844567" y="2666355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E65AAA-11CE-A1A6-8A0D-A3E060BAD505}"/>
              </a:ext>
            </a:extLst>
          </p:cNvPr>
          <p:cNvCxnSpPr/>
          <p:nvPr/>
        </p:nvCxnSpPr>
        <p:spPr>
          <a:xfrm>
            <a:off x="7844567" y="3690160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9ECD46B-99D9-BB14-BA1D-C8FB34634C7E}"/>
              </a:ext>
            </a:extLst>
          </p:cNvPr>
          <p:cNvSpPr/>
          <p:nvPr/>
        </p:nvSpPr>
        <p:spPr>
          <a:xfrm>
            <a:off x="2579365" y="908464"/>
            <a:ext cx="2464429" cy="4602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A80A25-974C-6D1D-CE88-787F2D744C83}"/>
              </a:ext>
            </a:extLst>
          </p:cNvPr>
          <p:cNvSpPr txBox="1"/>
          <p:nvPr/>
        </p:nvSpPr>
        <p:spPr>
          <a:xfrm>
            <a:off x="3163244" y="948220"/>
            <a:ext cx="120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Restaurant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59370D-BF98-8E49-BB6B-C0B3D8E4AA64}"/>
              </a:ext>
            </a:extLst>
          </p:cNvPr>
          <p:cNvCxnSpPr>
            <a:cxnSpLocks/>
          </p:cNvCxnSpPr>
          <p:nvPr/>
        </p:nvCxnSpPr>
        <p:spPr>
          <a:xfrm>
            <a:off x="5043794" y="3503389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25F416-CD61-788B-A353-B69D9A5B85E3}"/>
              </a:ext>
            </a:extLst>
          </p:cNvPr>
          <p:cNvCxnSpPr>
            <a:cxnSpLocks/>
          </p:cNvCxnSpPr>
          <p:nvPr/>
        </p:nvCxnSpPr>
        <p:spPr>
          <a:xfrm>
            <a:off x="5043794" y="4756324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03E697-3D84-3600-6AA1-E8F00282ACA0}"/>
              </a:ext>
            </a:extLst>
          </p:cNvPr>
          <p:cNvCxnSpPr>
            <a:cxnSpLocks/>
          </p:cNvCxnSpPr>
          <p:nvPr/>
        </p:nvCxnSpPr>
        <p:spPr>
          <a:xfrm>
            <a:off x="2579365" y="1376720"/>
            <a:ext cx="246442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6EBBFF-0DE5-965D-1545-CAC551164529}"/>
              </a:ext>
            </a:extLst>
          </p:cNvPr>
          <p:cNvSpPr txBox="1"/>
          <p:nvPr/>
        </p:nvSpPr>
        <p:spPr>
          <a:xfrm>
            <a:off x="7844568" y="1169018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14897A-B76C-2C8A-8680-D0708E750AC5}"/>
              </a:ext>
            </a:extLst>
          </p:cNvPr>
          <p:cNvSpPr/>
          <p:nvPr/>
        </p:nvSpPr>
        <p:spPr>
          <a:xfrm>
            <a:off x="2696607" y="1387154"/>
            <a:ext cx="7280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name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740F5F-56B6-FA58-A0C2-FDCA72A03D4C}"/>
              </a:ext>
            </a:extLst>
          </p:cNvPr>
          <p:cNvSpPr/>
          <p:nvPr/>
        </p:nvSpPr>
        <p:spPr>
          <a:xfrm>
            <a:off x="2696607" y="1686356"/>
            <a:ext cx="881203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 address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A15DD1-A361-C88F-923A-EC0C0D39A2C2}"/>
              </a:ext>
            </a:extLst>
          </p:cNvPr>
          <p:cNvSpPr txBox="1"/>
          <p:nvPr/>
        </p:nvSpPr>
        <p:spPr>
          <a:xfrm>
            <a:off x="7837939" y="2116527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 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D43DC6-E766-5129-CEFE-7C26142A5DC3}"/>
              </a:ext>
            </a:extLst>
          </p:cNvPr>
          <p:cNvSpPr/>
          <p:nvPr/>
        </p:nvSpPr>
        <p:spPr>
          <a:xfrm>
            <a:off x="7862046" y="4449088"/>
            <a:ext cx="2142344" cy="958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F1CE91-C8DE-EAED-F1D0-373DECA2C5CC}"/>
              </a:ext>
            </a:extLst>
          </p:cNvPr>
          <p:cNvCxnSpPr/>
          <p:nvPr/>
        </p:nvCxnSpPr>
        <p:spPr>
          <a:xfrm>
            <a:off x="7862046" y="4908739"/>
            <a:ext cx="215982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117AB3-7035-38EB-69F9-F562F234041D}"/>
              </a:ext>
            </a:extLst>
          </p:cNvPr>
          <p:cNvSpPr txBox="1"/>
          <p:nvPr/>
        </p:nvSpPr>
        <p:spPr>
          <a:xfrm>
            <a:off x="7844567" y="3294546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 Category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8F77F2-E29F-ECE1-44C0-34B981D089A6}"/>
              </a:ext>
            </a:extLst>
          </p:cNvPr>
          <p:cNvCxnSpPr>
            <a:cxnSpLocks/>
          </p:cNvCxnSpPr>
          <p:nvPr/>
        </p:nvCxnSpPr>
        <p:spPr>
          <a:xfrm>
            <a:off x="5050422" y="1402923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29447D-3829-EDCE-2C49-93FD8C0B5253}"/>
              </a:ext>
            </a:extLst>
          </p:cNvPr>
          <p:cNvCxnSpPr>
            <a:cxnSpLocks/>
          </p:cNvCxnSpPr>
          <p:nvPr/>
        </p:nvCxnSpPr>
        <p:spPr>
          <a:xfrm>
            <a:off x="5050422" y="2436589"/>
            <a:ext cx="278751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10F1DA1-70E8-0D9B-950E-1A3BEE31E735}"/>
              </a:ext>
            </a:extLst>
          </p:cNvPr>
          <p:cNvSpPr txBox="1"/>
          <p:nvPr/>
        </p:nvSpPr>
        <p:spPr>
          <a:xfrm>
            <a:off x="7837938" y="4514271"/>
            <a:ext cx="2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38273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E3D9F6-786F-FD5D-AFA8-14025123B815}"/>
              </a:ext>
            </a:extLst>
          </p:cNvPr>
          <p:cNvSpPr/>
          <p:nvPr/>
        </p:nvSpPr>
        <p:spPr>
          <a:xfrm>
            <a:off x="3043105" y="294235"/>
            <a:ext cx="2247345" cy="783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D7709-96DE-B17E-B13D-7E8B77BA2B3E}"/>
              </a:ext>
            </a:extLst>
          </p:cNvPr>
          <p:cNvSpPr txBox="1"/>
          <p:nvPr/>
        </p:nvSpPr>
        <p:spPr>
          <a:xfrm>
            <a:off x="3220142" y="271374"/>
            <a:ext cx="1970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Human Manager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20D92A-8059-68FB-587C-8CE212B38C5F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3053322" y="670318"/>
            <a:ext cx="2237128" cy="1541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D1498CB-5B53-8D7A-F64A-E4F425E9F1DD}"/>
              </a:ext>
            </a:extLst>
          </p:cNvPr>
          <p:cNvSpPr/>
          <p:nvPr/>
        </p:nvSpPr>
        <p:spPr>
          <a:xfrm>
            <a:off x="1483565" y="1849518"/>
            <a:ext cx="1455313" cy="1820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959D76-7CBD-D8F1-F041-1DBC7DAE5B5A}"/>
              </a:ext>
            </a:extLst>
          </p:cNvPr>
          <p:cNvCxnSpPr/>
          <p:nvPr/>
        </p:nvCxnSpPr>
        <p:spPr>
          <a:xfrm flipV="1">
            <a:off x="1487062" y="2548502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B0E5BB-962F-1E47-AD5E-3A4387EC0B35}"/>
              </a:ext>
            </a:extLst>
          </p:cNvPr>
          <p:cNvSpPr txBox="1"/>
          <p:nvPr/>
        </p:nvSpPr>
        <p:spPr>
          <a:xfrm>
            <a:off x="1697549" y="1897174"/>
            <a:ext cx="9873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&lt;Abstract&gt;</a:t>
            </a:r>
          </a:p>
          <a:p>
            <a:r>
              <a:rPr lang="en-US" dirty="0"/>
              <a:t>Person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01B8DD-3BD8-C85D-E32C-275C43C93C6A}"/>
              </a:ext>
            </a:extLst>
          </p:cNvPr>
          <p:cNvSpPr/>
          <p:nvPr/>
        </p:nvSpPr>
        <p:spPr>
          <a:xfrm>
            <a:off x="4746857" y="2271227"/>
            <a:ext cx="1455313" cy="10399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A692C8-93BE-50FB-0AC8-35DCC9695054}"/>
              </a:ext>
            </a:extLst>
          </p:cNvPr>
          <p:cNvCxnSpPr/>
          <p:nvPr/>
        </p:nvCxnSpPr>
        <p:spPr>
          <a:xfrm flipV="1">
            <a:off x="4746857" y="2815365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079861-279B-C097-E137-335E1CB98D37}"/>
              </a:ext>
            </a:extLst>
          </p:cNvPr>
          <p:cNvSpPr txBox="1"/>
          <p:nvPr/>
        </p:nvSpPr>
        <p:spPr>
          <a:xfrm>
            <a:off x="5175206" y="24453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F2185-CD63-4DB0-B35B-308A758AC8AE}"/>
              </a:ext>
            </a:extLst>
          </p:cNvPr>
          <p:cNvSpPr/>
          <p:nvPr/>
        </p:nvSpPr>
        <p:spPr>
          <a:xfrm>
            <a:off x="6939966" y="2419330"/>
            <a:ext cx="1455313" cy="76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C959CA-8164-5CAB-2413-D679869BA8C4}"/>
              </a:ext>
            </a:extLst>
          </p:cNvPr>
          <p:cNvCxnSpPr/>
          <p:nvPr/>
        </p:nvCxnSpPr>
        <p:spPr>
          <a:xfrm flipV="1">
            <a:off x="6939966" y="283790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2C92B5-ACC1-EE38-50A4-67ACF6BC796D}"/>
              </a:ext>
            </a:extLst>
          </p:cNvPr>
          <p:cNvSpPr txBox="1"/>
          <p:nvPr/>
        </p:nvSpPr>
        <p:spPr>
          <a:xfrm>
            <a:off x="7191175" y="2468565"/>
            <a:ext cx="8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Cooker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3C7F37-5D64-F880-7413-10F0B4CFEF8C}"/>
              </a:ext>
            </a:extLst>
          </p:cNvPr>
          <p:cNvCxnSpPr>
            <a:cxnSpLocks/>
          </p:cNvCxnSpPr>
          <p:nvPr/>
        </p:nvCxnSpPr>
        <p:spPr>
          <a:xfrm>
            <a:off x="6458230" y="2915180"/>
            <a:ext cx="49885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D1A12-A82B-4217-BEBA-CBC529DEFF43}"/>
              </a:ext>
            </a:extLst>
          </p:cNvPr>
          <p:cNvSpPr/>
          <p:nvPr/>
        </p:nvSpPr>
        <p:spPr>
          <a:xfrm>
            <a:off x="9754756" y="2389898"/>
            <a:ext cx="1631824" cy="1882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531334-7AD5-F877-7CE7-5D853A885591}"/>
              </a:ext>
            </a:extLst>
          </p:cNvPr>
          <p:cNvCxnSpPr>
            <a:cxnSpLocks/>
          </p:cNvCxnSpPr>
          <p:nvPr/>
        </p:nvCxnSpPr>
        <p:spPr>
          <a:xfrm>
            <a:off x="9753316" y="2840070"/>
            <a:ext cx="1633264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45EAF7-E4D2-00E0-804B-2D9FEF1972A8}"/>
              </a:ext>
            </a:extLst>
          </p:cNvPr>
          <p:cNvSpPr txBox="1"/>
          <p:nvPr/>
        </p:nvSpPr>
        <p:spPr>
          <a:xfrm>
            <a:off x="9916664" y="2520838"/>
            <a:ext cx="135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Foods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731666-4A00-9C33-6BDB-7AF94531A5B7}"/>
              </a:ext>
            </a:extLst>
          </p:cNvPr>
          <p:cNvSpPr txBox="1"/>
          <p:nvPr/>
        </p:nvSpPr>
        <p:spPr>
          <a:xfrm>
            <a:off x="10148543" y="233393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&lt;Enum&gt;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E9C038-6F81-8BD3-1BF0-95C1FF61D593}"/>
              </a:ext>
            </a:extLst>
          </p:cNvPr>
          <p:cNvSpPr txBox="1"/>
          <p:nvPr/>
        </p:nvSpPr>
        <p:spPr>
          <a:xfrm>
            <a:off x="9964668" y="2865681"/>
            <a:ext cx="129394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Samlor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korkor</a:t>
            </a:r>
            <a:r>
              <a:rPr lang="en-US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Nom banh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chok</a:t>
            </a:r>
            <a:r>
              <a:rPr lang="en-US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Bai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sach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chrouk</a:t>
            </a:r>
            <a:endParaRPr lang="en-US" sz="12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Prahok </a:t>
            </a:r>
            <a:r>
              <a:rPr lang="en-US" sz="12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ktis</a:t>
            </a:r>
            <a:r>
              <a:rPr lang="en-US" sz="1200" dirty="0"/>
              <a:t> </a:t>
            </a:r>
          </a:p>
          <a:p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93485-8404-DFE6-D7BD-FC6312812C0E}"/>
              </a:ext>
            </a:extLst>
          </p:cNvPr>
          <p:cNvSpPr txBox="1"/>
          <p:nvPr/>
        </p:nvSpPr>
        <p:spPr>
          <a:xfrm>
            <a:off x="9462812" y="2561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50A8C2-0B30-E764-699A-6484E8F9309C}"/>
              </a:ext>
            </a:extLst>
          </p:cNvPr>
          <p:cNvSpPr txBox="1"/>
          <p:nvPr/>
        </p:nvSpPr>
        <p:spPr>
          <a:xfrm>
            <a:off x="8871649" y="2971213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specialization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20DAF3-BBD8-40A6-D582-51895C5DCCE1}"/>
              </a:ext>
            </a:extLst>
          </p:cNvPr>
          <p:cNvSpPr/>
          <p:nvPr/>
        </p:nvSpPr>
        <p:spPr>
          <a:xfrm rot="16200000">
            <a:off x="2963777" y="2749322"/>
            <a:ext cx="243461" cy="2706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C657FA-CB90-6224-8EE3-683912CBA56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220851" y="2884665"/>
            <a:ext cx="1539851" cy="55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E9909D1-4930-CB2F-AE70-D11ED07EA505}"/>
              </a:ext>
            </a:extLst>
          </p:cNvPr>
          <p:cNvSpPr/>
          <p:nvPr/>
        </p:nvSpPr>
        <p:spPr>
          <a:xfrm rot="16200000">
            <a:off x="6209238" y="2801229"/>
            <a:ext cx="270456" cy="23825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2B7D39-CE40-A475-825E-DF294852ED8E}"/>
              </a:ext>
            </a:extLst>
          </p:cNvPr>
          <p:cNvSpPr txBox="1"/>
          <p:nvPr/>
        </p:nvSpPr>
        <p:spPr>
          <a:xfrm>
            <a:off x="4503692" y="30332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55B75C-52EA-F7D4-2C06-45B40B67CD18}"/>
              </a:ext>
            </a:extLst>
          </p:cNvPr>
          <p:cNvSpPr txBox="1"/>
          <p:nvPr/>
        </p:nvSpPr>
        <p:spPr>
          <a:xfrm>
            <a:off x="4751391" y="2843347"/>
            <a:ext cx="116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-salary: number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5A609-1B57-282D-2680-364C63EA979B}"/>
              </a:ext>
            </a:extLst>
          </p:cNvPr>
          <p:cNvSpPr txBox="1"/>
          <p:nvPr/>
        </p:nvSpPr>
        <p:spPr>
          <a:xfrm>
            <a:off x="1522194" y="2844556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name : string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1526D5-7B85-F7AA-2B4B-33818F2E8244}"/>
              </a:ext>
            </a:extLst>
          </p:cNvPr>
          <p:cNvSpPr txBox="1"/>
          <p:nvPr/>
        </p:nvSpPr>
        <p:spPr>
          <a:xfrm>
            <a:off x="1516764" y="3084948"/>
            <a:ext cx="1124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age : number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8A204F-C9E3-1CE4-235F-EB79EB0A60CF}"/>
              </a:ext>
            </a:extLst>
          </p:cNvPr>
          <p:cNvSpPr txBox="1"/>
          <p:nvPr/>
        </p:nvSpPr>
        <p:spPr>
          <a:xfrm>
            <a:off x="1516764" y="3325340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 phone : number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54690E-768F-BD13-B019-5B17937FA85C}"/>
              </a:ext>
            </a:extLst>
          </p:cNvPr>
          <p:cNvSpPr/>
          <p:nvPr/>
        </p:nvSpPr>
        <p:spPr>
          <a:xfrm>
            <a:off x="6948934" y="3356563"/>
            <a:ext cx="1455313" cy="864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6C9CAA-D194-31FE-3B28-D9A8902D7357}"/>
              </a:ext>
            </a:extLst>
          </p:cNvPr>
          <p:cNvCxnSpPr/>
          <p:nvPr/>
        </p:nvCxnSpPr>
        <p:spPr>
          <a:xfrm flipV="1">
            <a:off x="6962186" y="388773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EAD332F-0198-CDDA-FFC0-0880A832DCFD}"/>
              </a:ext>
            </a:extLst>
          </p:cNvPr>
          <p:cNvSpPr txBox="1"/>
          <p:nvPr/>
        </p:nvSpPr>
        <p:spPr>
          <a:xfrm>
            <a:off x="7243672" y="3433867"/>
            <a:ext cx="81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Waiter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8E6FE6-B1AD-6B5D-75E4-57FFE59AF471}"/>
              </a:ext>
            </a:extLst>
          </p:cNvPr>
          <p:cNvCxnSpPr>
            <a:cxnSpLocks/>
          </p:cNvCxnSpPr>
          <p:nvPr/>
        </p:nvCxnSpPr>
        <p:spPr>
          <a:xfrm flipV="1">
            <a:off x="6684332" y="2910214"/>
            <a:ext cx="0" cy="18932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C45F62-2EB2-FCF9-2EFF-53755EBFF2E1}"/>
              </a:ext>
            </a:extLst>
          </p:cNvPr>
          <p:cNvCxnSpPr>
            <a:cxnSpLocks/>
          </p:cNvCxnSpPr>
          <p:nvPr/>
        </p:nvCxnSpPr>
        <p:spPr>
          <a:xfrm flipV="1">
            <a:off x="4139216" y="1077238"/>
            <a:ext cx="0" cy="19724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A5E5E43-EAFC-7BFE-BB6C-918C0ED9D0F1}"/>
              </a:ext>
            </a:extLst>
          </p:cNvPr>
          <p:cNvCxnSpPr/>
          <p:nvPr/>
        </p:nvCxnSpPr>
        <p:spPr>
          <a:xfrm flipH="1" flipV="1">
            <a:off x="4139216" y="3049679"/>
            <a:ext cx="635249" cy="103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878F7B5-CED8-8A26-9264-69D9A6CDD702}"/>
              </a:ext>
            </a:extLst>
          </p:cNvPr>
          <p:cNvSpPr txBox="1"/>
          <p:nvPr/>
        </p:nvSpPr>
        <p:spPr>
          <a:xfrm>
            <a:off x="1492996" y="2619552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# id : number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75A543-99CF-BD32-D605-DE9350686D68}"/>
              </a:ext>
            </a:extLst>
          </p:cNvPr>
          <p:cNvSpPr/>
          <p:nvPr/>
        </p:nvSpPr>
        <p:spPr>
          <a:xfrm>
            <a:off x="1493154" y="4486879"/>
            <a:ext cx="1455313" cy="1153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B15646-C632-E0BD-A476-554211FD2B84}"/>
              </a:ext>
            </a:extLst>
          </p:cNvPr>
          <p:cNvCxnSpPr/>
          <p:nvPr/>
        </p:nvCxnSpPr>
        <p:spPr>
          <a:xfrm flipV="1">
            <a:off x="1493154" y="5008483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D3A635F-039F-95CA-087C-C6E9EB04F24F}"/>
              </a:ext>
            </a:extLst>
          </p:cNvPr>
          <p:cNvSpPr txBox="1"/>
          <p:nvPr/>
        </p:nvSpPr>
        <p:spPr>
          <a:xfrm>
            <a:off x="1758520" y="465980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Gender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D1DDBA-39F8-E08C-7040-B09E320E662F}"/>
              </a:ext>
            </a:extLst>
          </p:cNvPr>
          <p:cNvSpPr txBox="1"/>
          <p:nvPr/>
        </p:nvSpPr>
        <p:spPr>
          <a:xfrm>
            <a:off x="1837619" y="4470685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&lt;Enum&gt;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DB7768-D572-AD7B-F366-0121CF3FC8BB}"/>
              </a:ext>
            </a:extLst>
          </p:cNvPr>
          <p:cNvSpPr txBox="1"/>
          <p:nvPr/>
        </p:nvSpPr>
        <p:spPr>
          <a:xfrm>
            <a:off x="1735818" y="509200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62D34E-DD04-6965-0810-866DA139DA01}"/>
              </a:ext>
            </a:extLst>
          </p:cNvPr>
          <p:cNvSpPr txBox="1"/>
          <p:nvPr/>
        </p:nvSpPr>
        <p:spPr>
          <a:xfrm>
            <a:off x="1712448" y="5318630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FEMALE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4127F8-00CB-A30A-92EE-45D53C582D72}"/>
              </a:ext>
            </a:extLst>
          </p:cNvPr>
          <p:cNvCxnSpPr/>
          <p:nvPr/>
        </p:nvCxnSpPr>
        <p:spPr>
          <a:xfrm flipH="1" flipV="1">
            <a:off x="2209124" y="3678341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486CEA7-CD1E-4B51-B3D6-7E54008E77FF}"/>
              </a:ext>
            </a:extLst>
          </p:cNvPr>
          <p:cNvSpPr txBox="1"/>
          <p:nvPr/>
        </p:nvSpPr>
        <p:spPr>
          <a:xfrm>
            <a:off x="2216210" y="4171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8408A3-F972-104B-43F8-29E7E4FA0AA7}"/>
              </a:ext>
            </a:extLst>
          </p:cNvPr>
          <p:cNvSpPr txBox="1"/>
          <p:nvPr/>
        </p:nvSpPr>
        <p:spPr>
          <a:xfrm>
            <a:off x="1617503" y="420907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gender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A7D07C-9456-3D1E-1997-DCC2642ECACA}"/>
              </a:ext>
            </a:extLst>
          </p:cNvPr>
          <p:cNvSpPr/>
          <p:nvPr/>
        </p:nvSpPr>
        <p:spPr>
          <a:xfrm>
            <a:off x="4726038" y="4109404"/>
            <a:ext cx="1455313" cy="178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79265C-DF31-E177-BCD2-1E56D034530D}"/>
              </a:ext>
            </a:extLst>
          </p:cNvPr>
          <p:cNvCxnSpPr/>
          <p:nvPr/>
        </p:nvCxnSpPr>
        <p:spPr>
          <a:xfrm flipV="1">
            <a:off x="4726038" y="4631008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2BC3B70-AD40-3D6E-6875-E4B268D627AB}"/>
              </a:ext>
            </a:extLst>
          </p:cNvPr>
          <p:cNvSpPr txBox="1"/>
          <p:nvPr/>
        </p:nvSpPr>
        <p:spPr>
          <a:xfrm>
            <a:off x="4746604" y="4280874"/>
            <a:ext cx="150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 Category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93CAE-489C-8520-2E8F-C08E8032CB1A}"/>
              </a:ext>
            </a:extLst>
          </p:cNvPr>
          <p:cNvSpPr txBox="1"/>
          <p:nvPr/>
        </p:nvSpPr>
        <p:spPr>
          <a:xfrm>
            <a:off x="5070503" y="409321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&lt;Enum&gt;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AE7602-FF2D-32CA-95CB-0C8A5EC88A92}"/>
              </a:ext>
            </a:extLst>
          </p:cNvPr>
          <p:cNvSpPr txBox="1"/>
          <p:nvPr/>
        </p:nvSpPr>
        <p:spPr>
          <a:xfrm>
            <a:off x="4785116" y="4714597"/>
            <a:ext cx="709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COOKER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39BE10-9204-5D1D-1F89-061787E35618}"/>
              </a:ext>
            </a:extLst>
          </p:cNvPr>
          <p:cNvSpPr txBox="1"/>
          <p:nvPr/>
        </p:nvSpPr>
        <p:spPr>
          <a:xfrm>
            <a:off x="4774465" y="4922591"/>
            <a:ext cx="1028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DISHWASHER</a:t>
            </a:r>
          </a:p>
          <a:p>
            <a:r>
              <a:rPr lang="en-US" sz="1200" dirty="0"/>
              <a:t>CASHIER</a:t>
            </a:r>
          </a:p>
          <a:p>
            <a:r>
              <a:rPr lang="en-US" sz="1200" dirty="0"/>
              <a:t>WAITER</a:t>
            </a:r>
          </a:p>
          <a:p>
            <a:endParaRPr lang="en-US" sz="12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2715AD-8289-AE41-E427-2BA2DAA62EA7}"/>
              </a:ext>
            </a:extLst>
          </p:cNvPr>
          <p:cNvCxnSpPr/>
          <p:nvPr/>
        </p:nvCxnSpPr>
        <p:spPr>
          <a:xfrm flipH="1" flipV="1">
            <a:off x="5442008" y="3300866"/>
            <a:ext cx="2097" cy="8114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194C906-E4F3-ABCA-8A9B-6D8876660F69}"/>
              </a:ext>
            </a:extLst>
          </p:cNvPr>
          <p:cNvSpPr txBox="1"/>
          <p:nvPr/>
        </p:nvSpPr>
        <p:spPr>
          <a:xfrm>
            <a:off x="5449094" y="3794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7854C3-96A3-1DD9-3B42-DCD08FD180B2}"/>
              </a:ext>
            </a:extLst>
          </p:cNvPr>
          <p:cNvSpPr txBox="1"/>
          <p:nvPr/>
        </p:nvSpPr>
        <p:spPr>
          <a:xfrm>
            <a:off x="4760411" y="3846375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B334D60-709D-42F5-DC45-02A0F58DFB8B}"/>
              </a:ext>
            </a:extLst>
          </p:cNvPr>
          <p:cNvSpPr/>
          <p:nvPr/>
        </p:nvSpPr>
        <p:spPr>
          <a:xfrm>
            <a:off x="6939966" y="4350550"/>
            <a:ext cx="1455313" cy="7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DB126C6-B1EA-4932-065B-074DB1FD2AEE}"/>
              </a:ext>
            </a:extLst>
          </p:cNvPr>
          <p:cNvCxnSpPr/>
          <p:nvPr/>
        </p:nvCxnSpPr>
        <p:spPr>
          <a:xfrm flipV="1">
            <a:off x="6949644" y="4742354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0F2870-DD0A-4414-5C3F-FE7F52FFD201}"/>
              </a:ext>
            </a:extLst>
          </p:cNvPr>
          <p:cNvCxnSpPr>
            <a:cxnSpLocks/>
          </p:cNvCxnSpPr>
          <p:nvPr/>
        </p:nvCxnSpPr>
        <p:spPr>
          <a:xfrm>
            <a:off x="6676474" y="3930579"/>
            <a:ext cx="27443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56B3C5D-C96C-603F-E65F-4EF526AF4332}"/>
              </a:ext>
            </a:extLst>
          </p:cNvPr>
          <p:cNvCxnSpPr>
            <a:cxnSpLocks/>
          </p:cNvCxnSpPr>
          <p:nvPr/>
        </p:nvCxnSpPr>
        <p:spPr>
          <a:xfrm>
            <a:off x="6695904" y="4803426"/>
            <a:ext cx="27443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CDE62C9-F3AF-AA0F-6972-B655C42F70C1}"/>
              </a:ext>
            </a:extLst>
          </p:cNvPr>
          <p:cNvCxnSpPr>
            <a:cxnSpLocks/>
          </p:cNvCxnSpPr>
          <p:nvPr/>
        </p:nvCxnSpPr>
        <p:spPr>
          <a:xfrm>
            <a:off x="8395279" y="2913085"/>
            <a:ext cx="135947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FFDC8E7-3D92-801C-C1C5-942555DC6A0D}"/>
              </a:ext>
            </a:extLst>
          </p:cNvPr>
          <p:cNvSpPr txBox="1"/>
          <p:nvPr/>
        </p:nvSpPr>
        <p:spPr>
          <a:xfrm>
            <a:off x="7217168" y="4371132"/>
            <a:ext cx="127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Cashier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4873BF-6C76-BF96-2A39-4F01577DCD2E}"/>
              </a:ext>
            </a:extLst>
          </p:cNvPr>
          <p:cNvSpPr/>
          <p:nvPr/>
        </p:nvSpPr>
        <p:spPr>
          <a:xfrm>
            <a:off x="6946594" y="1468200"/>
            <a:ext cx="1455313" cy="7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14C612A-8990-52D0-0DB3-53647EA4AC81}"/>
              </a:ext>
            </a:extLst>
          </p:cNvPr>
          <p:cNvCxnSpPr/>
          <p:nvPr/>
        </p:nvCxnSpPr>
        <p:spPr>
          <a:xfrm flipV="1">
            <a:off x="6956272" y="1860004"/>
            <a:ext cx="1455313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15C95FE-48CE-7180-4A73-B126C6E9A7D1}"/>
              </a:ext>
            </a:extLst>
          </p:cNvPr>
          <p:cNvSpPr txBox="1"/>
          <p:nvPr/>
        </p:nvSpPr>
        <p:spPr>
          <a:xfrm>
            <a:off x="7223796" y="1488782"/>
            <a:ext cx="127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C9B3F24-2288-A8BB-9C5E-5E61FCE6084E}"/>
              </a:ext>
            </a:extLst>
          </p:cNvPr>
          <p:cNvCxnSpPr>
            <a:cxnSpLocks/>
          </p:cNvCxnSpPr>
          <p:nvPr/>
        </p:nvCxnSpPr>
        <p:spPr>
          <a:xfrm flipV="1">
            <a:off x="6677708" y="1869915"/>
            <a:ext cx="0" cy="189321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AABD771-585C-A284-741B-8BA2BAD71531}"/>
              </a:ext>
            </a:extLst>
          </p:cNvPr>
          <p:cNvCxnSpPr>
            <a:cxnSpLocks/>
          </p:cNvCxnSpPr>
          <p:nvPr/>
        </p:nvCxnSpPr>
        <p:spPr>
          <a:xfrm>
            <a:off x="6683102" y="1883116"/>
            <a:ext cx="27443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FEAA76F-DD0A-D94E-0D3B-D35695D53FAF}"/>
              </a:ext>
            </a:extLst>
          </p:cNvPr>
          <p:cNvSpPr txBox="1"/>
          <p:nvPr/>
        </p:nvSpPr>
        <p:spPr>
          <a:xfrm>
            <a:off x="136573" y="155689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Human Manager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2EA6F1B-CE41-6BCE-9B24-D25B01E4AD42}"/>
              </a:ext>
            </a:extLst>
          </p:cNvPr>
          <p:cNvSpPr txBox="1"/>
          <p:nvPr/>
        </p:nvSpPr>
        <p:spPr>
          <a:xfrm>
            <a:off x="5010078" y="2263229"/>
            <a:ext cx="987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103633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6EBCA1-5BD2-B253-96B2-3B75E8165AEC}"/>
              </a:ext>
            </a:extLst>
          </p:cNvPr>
          <p:cNvSpPr/>
          <p:nvPr/>
        </p:nvSpPr>
        <p:spPr>
          <a:xfrm>
            <a:off x="4800418" y="1855106"/>
            <a:ext cx="2247345" cy="19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EF3C3-1520-87C4-F6C1-2B85B93DA50D}"/>
              </a:ext>
            </a:extLst>
          </p:cNvPr>
          <p:cNvSpPr txBox="1"/>
          <p:nvPr/>
        </p:nvSpPr>
        <p:spPr>
          <a:xfrm>
            <a:off x="5584285" y="1904301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F0EAF-2158-8F93-765A-E6C0B8FB0766}"/>
              </a:ext>
            </a:extLst>
          </p:cNvPr>
          <p:cNvCxnSpPr>
            <a:cxnSpLocks/>
          </p:cNvCxnSpPr>
          <p:nvPr/>
        </p:nvCxnSpPr>
        <p:spPr>
          <a:xfrm>
            <a:off x="4800418" y="2273632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58507D-0453-62F1-8F21-6F6B27EC65AA}"/>
              </a:ext>
            </a:extLst>
          </p:cNvPr>
          <p:cNvSpPr/>
          <p:nvPr/>
        </p:nvSpPr>
        <p:spPr>
          <a:xfrm>
            <a:off x="8186246" y="4270577"/>
            <a:ext cx="2262992" cy="1255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ED7CC-55A8-4ADE-16E2-1186DCAB8D8D}"/>
              </a:ext>
            </a:extLst>
          </p:cNvPr>
          <p:cNvSpPr txBox="1"/>
          <p:nvPr/>
        </p:nvSpPr>
        <p:spPr>
          <a:xfrm>
            <a:off x="4803620" y="2359726"/>
            <a:ext cx="2315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id</a:t>
            </a:r>
          </a:p>
          <a:p>
            <a:r>
              <a:rPr lang="en-US" dirty="0"/>
              <a:t>+ </a:t>
            </a:r>
            <a:r>
              <a:rPr lang="en-US" dirty="0" err="1"/>
              <a:t>numberOfCustomers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numberAllTables</a:t>
            </a:r>
            <a:r>
              <a:rPr lang="en-US" dirty="0"/>
              <a:t>:[]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642D5E-5A6D-FFA5-2817-F5A4C0E2E81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24091" y="3759658"/>
            <a:ext cx="0" cy="517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F04CE2-D493-5B37-D315-1BED02BA1EAF}"/>
              </a:ext>
            </a:extLst>
          </p:cNvPr>
          <p:cNvCxnSpPr>
            <a:cxnSpLocks/>
          </p:cNvCxnSpPr>
          <p:nvPr/>
        </p:nvCxnSpPr>
        <p:spPr>
          <a:xfrm>
            <a:off x="8186246" y="4712697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8A8F91-885A-0584-9C40-68DB0B4A2FBF}"/>
              </a:ext>
            </a:extLst>
          </p:cNvPr>
          <p:cNvSpPr txBox="1"/>
          <p:nvPr/>
        </p:nvSpPr>
        <p:spPr>
          <a:xfrm>
            <a:off x="8755411" y="428800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1DDBB2-099E-EC01-3456-A3E7202AE041}"/>
              </a:ext>
            </a:extLst>
          </p:cNvPr>
          <p:cNvSpPr/>
          <p:nvPr/>
        </p:nvSpPr>
        <p:spPr>
          <a:xfrm>
            <a:off x="4792595" y="311607"/>
            <a:ext cx="2262992" cy="107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34F2EF-F788-D00F-26FD-FDC1B9132446}"/>
              </a:ext>
            </a:extLst>
          </p:cNvPr>
          <p:cNvCxnSpPr>
            <a:cxnSpLocks/>
          </p:cNvCxnSpPr>
          <p:nvPr/>
        </p:nvCxnSpPr>
        <p:spPr>
          <a:xfrm>
            <a:off x="4792595" y="766979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3A99FF6-0636-DA6C-2494-37FDAB0AA4A4}"/>
              </a:ext>
            </a:extLst>
          </p:cNvPr>
          <p:cNvSpPr txBox="1"/>
          <p:nvPr/>
        </p:nvSpPr>
        <p:spPr>
          <a:xfrm>
            <a:off x="5059122" y="367001"/>
            <a:ext cx="1762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Table Manager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EFCBA-137B-6F53-74BE-1EC2184A011B}"/>
              </a:ext>
            </a:extLst>
          </p:cNvPr>
          <p:cNvSpPr txBox="1"/>
          <p:nvPr/>
        </p:nvSpPr>
        <p:spPr>
          <a:xfrm>
            <a:off x="5888035" y="160270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B0868-CA82-9D16-B22F-9D03256E62E6}"/>
              </a:ext>
            </a:extLst>
          </p:cNvPr>
          <p:cNvSpPr/>
          <p:nvPr/>
        </p:nvSpPr>
        <p:spPr>
          <a:xfrm>
            <a:off x="4822134" y="4276517"/>
            <a:ext cx="2247345" cy="1904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0447B-C151-C360-DA53-638870C23D7D}"/>
              </a:ext>
            </a:extLst>
          </p:cNvPr>
          <p:cNvCxnSpPr>
            <a:cxnSpLocks/>
          </p:cNvCxnSpPr>
          <p:nvPr/>
        </p:nvCxnSpPr>
        <p:spPr>
          <a:xfrm>
            <a:off x="4837460" y="4721547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2CCBE5-6D0B-F1C0-4BA7-688554DDB9CF}"/>
              </a:ext>
            </a:extLst>
          </p:cNvPr>
          <p:cNvSpPr txBox="1"/>
          <p:nvPr/>
        </p:nvSpPr>
        <p:spPr>
          <a:xfrm>
            <a:off x="5606001" y="43030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9F0A10-D8E6-F44D-7872-F5EAFB529227}"/>
              </a:ext>
            </a:extLst>
          </p:cNvPr>
          <p:cNvCxnSpPr>
            <a:cxnSpLocks/>
          </p:cNvCxnSpPr>
          <p:nvPr/>
        </p:nvCxnSpPr>
        <p:spPr>
          <a:xfrm>
            <a:off x="7069479" y="4531586"/>
            <a:ext cx="11167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062541-94DF-F385-6540-ED5012DE644C}"/>
              </a:ext>
            </a:extLst>
          </p:cNvPr>
          <p:cNvSpPr txBox="1"/>
          <p:nvPr/>
        </p:nvSpPr>
        <p:spPr>
          <a:xfrm>
            <a:off x="5934151" y="4063662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011AEB-E821-DEDB-8B42-1C578C51E53B}"/>
              </a:ext>
            </a:extLst>
          </p:cNvPr>
          <p:cNvSpPr txBox="1"/>
          <p:nvPr/>
        </p:nvSpPr>
        <p:spPr>
          <a:xfrm>
            <a:off x="4817025" y="4770742"/>
            <a:ext cx="2115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id</a:t>
            </a:r>
          </a:p>
          <a:p>
            <a:r>
              <a:rPr lang="en-US" dirty="0"/>
              <a:t>+ name: string</a:t>
            </a:r>
          </a:p>
          <a:p>
            <a:r>
              <a:rPr lang="en-US" dirty="0"/>
              <a:t>+ </a:t>
            </a:r>
            <a:r>
              <a:rPr lang="en-US" dirty="0" err="1"/>
              <a:t>numberAllChairs</a:t>
            </a:r>
            <a:r>
              <a:rPr lang="en-US" dirty="0"/>
              <a:t>:[]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57E730-7BAF-5BC9-8BB7-12699E036474}"/>
              </a:ext>
            </a:extLst>
          </p:cNvPr>
          <p:cNvSpPr txBox="1"/>
          <p:nvPr/>
        </p:nvSpPr>
        <p:spPr>
          <a:xfrm>
            <a:off x="7663549" y="4208420"/>
            <a:ext cx="50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70DCD-A511-3DED-00C3-07A75EF7241E}"/>
              </a:ext>
            </a:extLst>
          </p:cNvPr>
          <p:cNvSpPr txBox="1"/>
          <p:nvPr/>
        </p:nvSpPr>
        <p:spPr>
          <a:xfrm>
            <a:off x="136573" y="155689"/>
            <a:ext cx="159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Table Manager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385D82-B589-8F4D-50AA-6922BC3AB496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5924091" y="1386482"/>
            <a:ext cx="2215" cy="468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3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6594D9-DDB6-7411-3FEA-1A6A63E22A88}"/>
              </a:ext>
            </a:extLst>
          </p:cNvPr>
          <p:cNvCxnSpPr>
            <a:cxnSpLocks/>
          </p:cNvCxnSpPr>
          <p:nvPr/>
        </p:nvCxnSpPr>
        <p:spPr>
          <a:xfrm flipH="1">
            <a:off x="2463373" y="2451061"/>
            <a:ext cx="4455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56EBCA1-5BD2-B253-96B2-3B75E8165AEC}"/>
              </a:ext>
            </a:extLst>
          </p:cNvPr>
          <p:cNvSpPr/>
          <p:nvPr/>
        </p:nvSpPr>
        <p:spPr>
          <a:xfrm>
            <a:off x="4895411" y="254478"/>
            <a:ext cx="2247345" cy="7611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3EF3C3-1520-87C4-F6C1-2B85B93DA50D}"/>
              </a:ext>
            </a:extLst>
          </p:cNvPr>
          <p:cNvSpPr txBox="1"/>
          <p:nvPr/>
        </p:nvSpPr>
        <p:spPr>
          <a:xfrm>
            <a:off x="5192562" y="251585"/>
            <a:ext cx="1716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Food Category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F0EAF-2158-8F93-765A-E6C0B8FB0766}"/>
              </a:ext>
            </a:extLst>
          </p:cNvPr>
          <p:cNvCxnSpPr>
            <a:cxnSpLocks/>
          </p:cNvCxnSpPr>
          <p:nvPr/>
        </p:nvCxnSpPr>
        <p:spPr>
          <a:xfrm>
            <a:off x="4895411" y="686256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658507D-0453-62F1-8F21-6F6B27EC65AA}"/>
              </a:ext>
            </a:extLst>
          </p:cNvPr>
          <p:cNvSpPr/>
          <p:nvPr/>
        </p:nvSpPr>
        <p:spPr>
          <a:xfrm>
            <a:off x="6696223" y="1791212"/>
            <a:ext cx="2262992" cy="1637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ED7CC-55A8-4ADE-16E2-1186DCAB8D8D}"/>
              </a:ext>
            </a:extLst>
          </p:cNvPr>
          <p:cNvSpPr txBox="1"/>
          <p:nvPr/>
        </p:nvSpPr>
        <p:spPr>
          <a:xfrm>
            <a:off x="4951621" y="36153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F04CE2-D493-5B37-D315-1BED02BA1EAF}"/>
              </a:ext>
            </a:extLst>
          </p:cNvPr>
          <p:cNvCxnSpPr>
            <a:cxnSpLocks/>
          </p:cNvCxnSpPr>
          <p:nvPr/>
        </p:nvCxnSpPr>
        <p:spPr>
          <a:xfrm>
            <a:off x="6709475" y="2246584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8A8F91-885A-0584-9C40-68DB0B4A2FBF}"/>
              </a:ext>
            </a:extLst>
          </p:cNvPr>
          <p:cNvSpPr txBox="1"/>
          <p:nvPr/>
        </p:nvSpPr>
        <p:spPr>
          <a:xfrm>
            <a:off x="7436482" y="193473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drink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8E8532-E869-27D0-E4E0-D49BC6F58CC1}"/>
              </a:ext>
            </a:extLst>
          </p:cNvPr>
          <p:cNvSpPr txBox="1"/>
          <p:nvPr/>
        </p:nvSpPr>
        <p:spPr>
          <a:xfrm>
            <a:off x="3829082" y="1550171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51FC3-BEC4-F92A-3BF1-A83202846AB5}"/>
              </a:ext>
            </a:extLst>
          </p:cNvPr>
          <p:cNvSpPr/>
          <p:nvPr/>
        </p:nvSpPr>
        <p:spPr>
          <a:xfrm>
            <a:off x="3143719" y="1798417"/>
            <a:ext cx="2262992" cy="1630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2A7DF4-1EBA-636D-270C-D6FD045D1A00}"/>
              </a:ext>
            </a:extLst>
          </p:cNvPr>
          <p:cNvCxnSpPr>
            <a:cxnSpLocks/>
          </p:cNvCxnSpPr>
          <p:nvPr/>
        </p:nvCxnSpPr>
        <p:spPr>
          <a:xfrm>
            <a:off x="3156048" y="2329311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641A41-9316-1FFF-15EE-70F382872E50}"/>
              </a:ext>
            </a:extLst>
          </p:cNvPr>
          <p:cNvSpPr txBox="1"/>
          <p:nvPr/>
        </p:nvSpPr>
        <p:spPr>
          <a:xfrm>
            <a:off x="3897587" y="2011836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F834CD-A672-63B5-22ED-49BED08F7C34}"/>
              </a:ext>
            </a:extLst>
          </p:cNvPr>
          <p:cNvSpPr/>
          <p:nvPr/>
        </p:nvSpPr>
        <p:spPr>
          <a:xfrm>
            <a:off x="255031" y="1307160"/>
            <a:ext cx="1965907" cy="88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0F81E4-6769-FD4C-E86B-9D1C48D8A257}"/>
              </a:ext>
            </a:extLst>
          </p:cNvPr>
          <p:cNvCxnSpPr>
            <a:cxnSpLocks/>
          </p:cNvCxnSpPr>
          <p:nvPr/>
        </p:nvCxnSpPr>
        <p:spPr>
          <a:xfrm>
            <a:off x="281215" y="1735287"/>
            <a:ext cx="196590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BD3BB6-EF08-A29B-5A1B-E30B8A88F746}"/>
              </a:ext>
            </a:extLst>
          </p:cNvPr>
          <p:cNvSpPr txBox="1"/>
          <p:nvPr/>
        </p:nvSpPr>
        <p:spPr>
          <a:xfrm>
            <a:off x="454275" y="131951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Samlor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korkor</a:t>
            </a:r>
            <a:r>
              <a:rPr lang="en-US" dirty="0"/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14DBD-F48E-75D1-E560-E84D0A91594C}"/>
              </a:ext>
            </a:extLst>
          </p:cNvPr>
          <p:cNvSpPr/>
          <p:nvPr/>
        </p:nvSpPr>
        <p:spPr>
          <a:xfrm>
            <a:off x="252075" y="2410565"/>
            <a:ext cx="1965907" cy="88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F1CFDC-B1A0-D761-37FB-3A60E2B689EB}"/>
              </a:ext>
            </a:extLst>
          </p:cNvPr>
          <p:cNvSpPr txBox="1"/>
          <p:nvPr/>
        </p:nvSpPr>
        <p:spPr>
          <a:xfrm>
            <a:off x="841529" y="2438989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Kare</a:t>
            </a:r>
          </a:p>
          <a:p>
            <a:r>
              <a:rPr lang="en-US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708CA1-0468-E517-3148-C63B8F7463BA}"/>
              </a:ext>
            </a:extLst>
          </p:cNvPr>
          <p:cNvSpPr/>
          <p:nvPr/>
        </p:nvSpPr>
        <p:spPr>
          <a:xfrm>
            <a:off x="254268" y="3528696"/>
            <a:ext cx="1958266" cy="88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03F02-4B0A-4869-D885-F83E5AB47893}"/>
              </a:ext>
            </a:extLst>
          </p:cNvPr>
          <p:cNvSpPr txBox="1"/>
          <p:nvPr/>
        </p:nvSpPr>
        <p:spPr>
          <a:xfrm>
            <a:off x="590318" y="353031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Tong Yam</a:t>
            </a:r>
          </a:p>
          <a:p>
            <a:r>
              <a:rPr lang="en-US" dirty="0"/>
              <a:t> 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4938EE71-45AA-515A-43FF-03DE9D6D00CC}"/>
              </a:ext>
            </a:extLst>
          </p:cNvPr>
          <p:cNvSpPr/>
          <p:nvPr/>
        </p:nvSpPr>
        <p:spPr>
          <a:xfrm rot="10800000">
            <a:off x="2216089" y="1631719"/>
            <a:ext cx="247284" cy="359016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6FAEF7-CC49-4452-1C2D-391342AC0C45}"/>
              </a:ext>
            </a:extLst>
          </p:cNvPr>
          <p:cNvSpPr txBox="1"/>
          <p:nvPr/>
        </p:nvSpPr>
        <p:spPr>
          <a:xfrm>
            <a:off x="3162457" y="2320534"/>
            <a:ext cx="193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name: string</a:t>
            </a:r>
          </a:p>
          <a:p>
            <a:r>
              <a:rPr lang="en-US" dirty="0"/>
              <a:t>+ price: number</a:t>
            </a:r>
          </a:p>
          <a:p>
            <a:r>
              <a:rPr lang="en-US" dirty="0"/>
              <a:t>+ categories: [] = []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862AD-E0BE-9D7D-8BFA-0A4DD19F7169}"/>
              </a:ext>
            </a:extLst>
          </p:cNvPr>
          <p:cNvSpPr txBox="1"/>
          <p:nvPr/>
        </p:nvSpPr>
        <p:spPr>
          <a:xfrm>
            <a:off x="3782154" y="1784722"/>
            <a:ext cx="987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&lt;Abstract&gt;</a:t>
            </a:r>
            <a:endParaRPr lang="en-US" dirty="0"/>
          </a:p>
        </p:txBody>
      </p:sp>
      <p:sp>
        <p:nvSpPr>
          <p:cNvPr id="48" name="Left Bracket 47">
            <a:extLst>
              <a:ext uri="{FF2B5EF4-FFF2-40B4-BE49-F238E27FC236}">
                <a16:creationId xmlns:a16="http://schemas.microsoft.com/office/drawing/2014/main" id="{A0A4032A-DB57-AB06-8055-E869A46DD713}"/>
              </a:ext>
            </a:extLst>
          </p:cNvPr>
          <p:cNvSpPr/>
          <p:nvPr/>
        </p:nvSpPr>
        <p:spPr>
          <a:xfrm rot="5400000">
            <a:off x="5879995" y="-241159"/>
            <a:ext cx="281010" cy="379814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B4A542-3D2B-5A5D-EE0A-1D700FBA910D}"/>
              </a:ext>
            </a:extLst>
          </p:cNvPr>
          <p:cNvSpPr txBox="1"/>
          <p:nvPr/>
        </p:nvSpPr>
        <p:spPr>
          <a:xfrm>
            <a:off x="7898579" y="1537506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C7806F-E6CF-7698-D818-8F9C2AF7CF37}"/>
              </a:ext>
            </a:extLst>
          </p:cNvPr>
          <p:cNvSpPr txBox="1"/>
          <p:nvPr/>
        </p:nvSpPr>
        <p:spPr>
          <a:xfrm>
            <a:off x="6710805" y="2219973"/>
            <a:ext cx="1933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name : string</a:t>
            </a:r>
          </a:p>
          <a:p>
            <a:r>
              <a:rPr lang="en-US" dirty="0"/>
              <a:t>+ price : number</a:t>
            </a:r>
          </a:p>
          <a:p>
            <a:r>
              <a:rPr lang="en-US" dirty="0"/>
              <a:t>+ categories: [] = []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00E435-E712-A620-E028-1286D1971951}"/>
              </a:ext>
            </a:extLst>
          </p:cNvPr>
          <p:cNvCxnSpPr>
            <a:cxnSpLocks/>
          </p:cNvCxnSpPr>
          <p:nvPr/>
        </p:nvCxnSpPr>
        <p:spPr>
          <a:xfrm>
            <a:off x="248087" y="2894854"/>
            <a:ext cx="196590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CDED0B-17C2-1D3E-747D-7E8922A668BF}"/>
              </a:ext>
            </a:extLst>
          </p:cNvPr>
          <p:cNvCxnSpPr>
            <a:cxnSpLocks/>
          </p:cNvCxnSpPr>
          <p:nvPr/>
        </p:nvCxnSpPr>
        <p:spPr>
          <a:xfrm>
            <a:off x="248087" y="3994785"/>
            <a:ext cx="196590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DE24903-5B54-1F91-C9CD-6A73892CB61F}"/>
              </a:ext>
            </a:extLst>
          </p:cNvPr>
          <p:cNvSpPr/>
          <p:nvPr/>
        </p:nvSpPr>
        <p:spPr>
          <a:xfrm>
            <a:off x="247644" y="4622002"/>
            <a:ext cx="1958266" cy="88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DE76F7D-8901-8B16-EA2B-3499F537EC6B}"/>
              </a:ext>
            </a:extLst>
          </p:cNvPr>
          <p:cNvSpPr/>
          <p:nvPr/>
        </p:nvSpPr>
        <p:spPr>
          <a:xfrm rot="16200000">
            <a:off x="8972389" y="2188662"/>
            <a:ext cx="275969" cy="3023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D1467E-AA36-EA46-7A4E-DC51F2DD5B52}"/>
              </a:ext>
            </a:extLst>
          </p:cNvPr>
          <p:cNvCxnSpPr>
            <a:cxnSpLocks/>
          </p:cNvCxnSpPr>
          <p:nvPr/>
        </p:nvCxnSpPr>
        <p:spPr>
          <a:xfrm>
            <a:off x="241463" y="5088091"/>
            <a:ext cx="196590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BB96EBB-7269-60B5-200D-FB8F97DCDE11}"/>
              </a:ext>
            </a:extLst>
          </p:cNvPr>
          <p:cNvSpPr txBox="1"/>
          <p:nvPr/>
        </p:nvSpPr>
        <p:spPr>
          <a:xfrm>
            <a:off x="611280" y="4651824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Chha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Kdav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9F45BA-634D-F2D4-D643-54DBEC63473B}"/>
              </a:ext>
            </a:extLst>
          </p:cNvPr>
          <p:cNvSpPr txBox="1"/>
          <p:nvPr/>
        </p:nvSpPr>
        <p:spPr>
          <a:xfrm>
            <a:off x="7314989" y="1737901"/>
            <a:ext cx="987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&lt;Abstract&gt;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01B42C-B8AE-9ADB-F3E4-4E3251DF334C}"/>
              </a:ext>
            </a:extLst>
          </p:cNvPr>
          <p:cNvSpPr/>
          <p:nvPr/>
        </p:nvSpPr>
        <p:spPr>
          <a:xfrm>
            <a:off x="9962218" y="1320391"/>
            <a:ext cx="1965907" cy="88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DF1E41-3C79-694D-2350-CA06558488D2}"/>
              </a:ext>
            </a:extLst>
          </p:cNvPr>
          <p:cNvCxnSpPr>
            <a:cxnSpLocks/>
          </p:cNvCxnSpPr>
          <p:nvPr/>
        </p:nvCxnSpPr>
        <p:spPr>
          <a:xfrm>
            <a:off x="9988402" y="1748518"/>
            <a:ext cx="196590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D4EE265-9C56-2046-60DB-542E1D0AC3F9}"/>
              </a:ext>
            </a:extLst>
          </p:cNvPr>
          <p:cNvSpPr txBox="1"/>
          <p:nvPr/>
        </p:nvSpPr>
        <p:spPr>
          <a:xfrm>
            <a:off x="10493671" y="1332741"/>
            <a:ext cx="86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Coffee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ABEA41-5A36-6168-49B0-5E9A8F39688B}"/>
              </a:ext>
            </a:extLst>
          </p:cNvPr>
          <p:cNvSpPr/>
          <p:nvPr/>
        </p:nvSpPr>
        <p:spPr>
          <a:xfrm>
            <a:off x="9959262" y="2423796"/>
            <a:ext cx="1965907" cy="88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9FC74-9AE1-35B9-3D03-9679BA3824C0}"/>
              </a:ext>
            </a:extLst>
          </p:cNvPr>
          <p:cNvSpPr txBox="1"/>
          <p:nvPr/>
        </p:nvSpPr>
        <p:spPr>
          <a:xfrm>
            <a:off x="10641468" y="2425729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Tea</a:t>
            </a:r>
          </a:p>
          <a:p>
            <a:r>
              <a:rPr lang="en-US" dirty="0"/>
              <a:t>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54DC23-5680-73A2-0FEF-A7F20625F6D7}"/>
              </a:ext>
            </a:extLst>
          </p:cNvPr>
          <p:cNvSpPr/>
          <p:nvPr/>
        </p:nvSpPr>
        <p:spPr>
          <a:xfrm>
            <a:off x="9961455" y="3541927"/>
            <a:ext cx="1958266" cy="88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E049C1-A7FE-59B5-8CE7-8C6A25356ECC}"/>
              </a:ext>
            </a:extLst>
          </p:cNvPr>
          <p:cNvSpPr txBox="1"/>
          <p:nvPr/>
        </p:nvSpPr>
        <p:spPr>
          <a:xfrm>
            <a:off x="10297505" y="354354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Coca Cola</a:t>
            </a:r>
            <a:r>
              <a:rPr lang="en-US" dirty="0"/>
              <a:t> </a:t>
            </a:r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8B7C35EC-ED91-336E-236F-C18B501BB5B4}"/>
              </a:ext>
            </a:extLst>
          </p:cNvPr>
          <p:cNvSpPr/>
          <p:nvPr/>
        </p:nvSpPr>
        <p:spPr>
          <a:xfrm>
            <a:off x="9704435" y="1657912"/>
            <a:ext cx="247284" cy="359016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3E6DE18-914B-0EF5-FADC-2C6E9A643439}"/>
              </a:ext>
            </a:extLst>
          </p:cNvPr>
          <p:cNvCxnSpPr>
            <a:cxnSpLocks/>
          </p:cNvCxnSpPr>
          <p:nvPr/>
        </p:nvCxnSpPr>
        <p:spPr>
          <a:xfrm>
            <a:off x="9955274" y="2908085"/>
            <a:ext cx="196590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BEF857-8B6D-DCCD-E1E3-F02468C6ECA6}"/>
              </a:ext>
            </a:extLst>
          </p:cNvPr>
          <p:cNvCxnSpPr>
            <a:cxnSpLocks/>
          </p:cNvCxnSpPr>
          <p:nvPr/>
        </p:nvCxnSpPr>
        <p:spPr>
          <a:xfrm>
            <a:off x="9955274" y="4008016"/>
            <a:ext cx="196590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7667055-92D1-F502-7AAA-FD18E37954FB}"/>
              </a:ext>
            </a:extLst>
          </p:cNvPr>
          <p:cNvSpPr/>
          <p:nvPr/>
        </p:nvSpPr>
        <p:spPr>
          <a:xfrm>
            <a:off x="9954831" y="4635233"/>
            <a:ext cx="1958266" cy="88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F11E06-B495-C2AD-0A70-58B69FB9821F}"/>
              </a:ext>
            </a:extLst>
          </p:cNvPr>
          <p:cNvCxnSpPr>
            <a:cxnSpLocks/>
          </p:cNvCxnSpPr>
          <p:nvPr/>
        </p:nvCxnSpPr>
        <p:spPr>
          <a:xfrm>
            <a:off x="9948650" y="5101322"/>
            <a:ext cx="196590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FEA8B71-7BFD-CF71-4CFF-A8209CFD3617}"/>
              </a:ext>
            </a:extLst>
          </p:cNvPr>
          <p:cNvSpPr txBox="1"/>
          <p:nvPr/>
        </p:nvSpPr>
        <p:spPr>
          <a:xfrm>
            <a:off x="10550779" y="460858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PepSi</a:t>
            </a:r>
            <a:r>
              <a:rPr lang="en-US" dirty="0"/>
              <a:t>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D9E94AA-E9B1-5D40-377F-AB9B033DE6E3}"/>
              </a:ext>
            </a:extLst>
          </p:cNvPr>
          <p:cNvCxnSpPr>
            <a:cxnSpLocks/>
          </p:cNvCxnSpPr>
          <p:nvPr/>
        </p:nvCxnSpPr>
        <p:spPr>
          <a:xfrm flipH="1">
            <a:off x="9258874" y="2339821"/>
            <a:ext cx="4455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A8ACB1F8-0A04-E7BE-3C28-5A573BB7E050}"/>
              </a:ext>
            </a:extLst>
          </p:cNvPr>
          <p:cNvSpPr/>
          <p:nvPr/>
        </p:nvSpPr>
        <p:spPr>
          <a:xfrm rot="5400000">
            <a:off x="2855496" y="2299902"/>
            <a:ext cx="275969" cy="3023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2D57DD-3036-339A-56E8-374E6F65F413}"/>
              </a:ext>
            </a:extLst>
          </p:cNvPr>
          <p:cNvSpPr txBox="1"/>
          <p:nvPr/>
        </p:nvSpPr>
        <p:spPr>
          <a:xfrm>
            <a:off x="136573" y="155689"/>
            <a:ext cx="15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Food Category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04C70C-5D2D-9041-7ECB-2D0A8B3EAA0B}"/>
              </a:ext>
            </a:extLst>
          </p:cNvPr>
          <p:cNvCxnSpPr>
            <a:cxnSpLocks/>
          </p:cNvCxnSpPr>
          <p:nvPr/>
        </p:nvCxnSpPr>
        <p:spPr>
          <a:xfrm flipV="1">
            <a:off x="5995725" y="1007863"/>
            <a:ext cx="0" cy="542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21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9FEF54-C51B-1D69-8CDC-B661F0B4B826}"/>
              </a:ext>
            </a:extLst>
          </p:cNvPr>
          <p:cNvCxnSpPr>
            <a:cxnSpLocks/>
          </p:cNvCxnSpPr>
          <p:nvPr/>
        </p:nvCxnSpPr>
        <p:spPr>
          <a:xfrm>
            <a:off x="9302769" y="3611249"/>
            <a:ext cx="0" cy="312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054C4E-A8AB-5E33-8199-095E6AB85FEB}"/>
              </a:ext>
            </a:extLst>
          </p:cNvPr>
          <p:cNvSpPr/>
          <p:nvPr/>
        </p:nvSpPr>
        <p:spPr>
          <a:xfrm>
            <a:off x="4381774" y="1850927"/>
            <a:ext cx="2262992" cy="107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A00E4F-515E-C528-32AE-0F74B46B41B4}"/>
              </a:ext>
            </a:extLst>
          </p:cNvPr>
          <p:cNvCxnSpPr>
            <a:cxnSpLocks/>
          </p:cNvCxnSpPr>
          <p:nvPr/>
        </p:nvCxnSpPr>
        <p:spPr>
          <a:xfrm>
            <a:off x="4381774" y="2293047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F66A1-7ED2-3C6D-2388-50EF93687C78}"/>
              </a:ext>
            </a:extLst>
          </p:cNvPr>
          <p:cNvSpPr txBox="1"/>
          <p:nvPr/>
        </p:nvSpPr>
        <p:spPr>
          <a:xfrm>
            <a:off x="5061779" y="200087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912E2C-2ACA-045D-0573-FFAEA4916B1C}"/>
              </a:ext>
            </a:extLst>
          </p:cNvPr>
          <p:cNvSpPr txBox="1"/>
          <p:nvPr/>
        </p:nvSpPr>
        <p:spPr>
          <a:xfrm>
            <a:off x="5483578" y="1632290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53C56-5519-0F1C-B67D-44FFDDCCF0D7}"/>
              </a:ext>
            </a:extLst>
          </p:cNvPr>
          <p:cNvSpPr/>
          <p:nvPr/>
        </p:nvSpPr>
        <p:spPr>
          <a:xfrm>
            <a:off x="4381774" y="311607"/>
            <a:ext cx="2262992" cy="107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30E75E-2453-4E9A-5D56-315F45BEDAD8}"/>
              </a:ext>
            </a:extLst>
          </p:cNvPr>
          <p:cNvCxnSpPr>
            <a:cxnSpLocks/>
          </p:cNvCxnSpPr>
          <p:nvPr/>
        </p:nvCxnSpPr>
        <p:spPr>
          <a:xfrm>
            <a:off x="4381774" y="766979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8C7C2D-8AA5-B508-0813-7B2A69ABFE28}"/>
              </a:ext>
            </a:extLst>
          </p:cNvPr>
          <p:cNvSpPr txBox="1"/>
          <p:nvPr/>
        </p:nvSpPr>
        <p:spPr>
          <a:xfrm>
            <a:off x="4914091" y="367026"/>
            <a:ext cx="1211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Customer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984055-C27A-FB48-C480-5A124D49583E}"/>
              </a:ext>
            </a:extLst>
          </p:cNvPr>
          <p:cNvSpPr/>
          <p:nvPr/>
        </p:nvSpPr>
        <p:spPr>
          <a:xfrm>
            <a:off x="450741" y="1850928"/>
            <a:ext cx="2262992" cy="1221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D17ED7-E824-41DF-5C3C-B09BAB876D6E}"/>
              </a:ext>
            </a:extLst>
          </p:cNvPr>
          <p:cNvCxnSpPr>
            <a:cxnSpLocks/>
          </p:cNvCxnSpPr>
          <p:nvPr/>
        </p:nvCxnSpPr>
        <p:spPr>
          <a:xfrm>
            <a:off x="463993" y="2293047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3CCC4A-987A-D616-7A6E-376E3DD5C238}"/>
              </a:ext>
            </a:extLst>
          </p:cNvPr>
          <p:cNvSpPr txBox="1"/>
          <p:nvPr/>
        </p:nvSpPr>
        <p:spPr>
          <a:xfrm>
            <a:off x="1130746" y="186835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79D419-67EA-2733-B154-2ADD13E28DFF}"/>
              </a:ext>
            </a:extLst>
          </p:cNvPr>
          <p:cNvSpPr/>
          <p:nvPr/>
        </p:nvSpPr>
        <p:spPr>
          <a:xfrm>
            <a:off x="8140529" y="1850926"/>
            <a:ext cx="2262992" cy="1578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A9A43D-1287-DC5C-1102-B20C60969012}"/>
              </a:ext>
            </a:extLst>
          </p:cNvPr>
          <p:cNvCxnSpPr>
            <a:cxnSpLocks/>
          </p:cNvCxnSpPr>
          <p:nvPr/>
        </p:nvCxnSpPr>
        <p:spPr>
          <a:xfrm>
            <a:off x="8140529" y="2310478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71598F-43F5-D424-603E-1090738DBF0D}"/>
              </a:ext>
            </a:extLst>
          </p:cNvPr>
          <p:cNvSpPr txBox="1"/>
          <p:nvPr/>
        </p:nvSpPr>
        <p:spPr>
          <a:xfrm>
            <a:off x="8615534" y="1875220"/>
            <a:ext cx="15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 Menu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7CF60C-5C67-BF3F-DC86-DD8846EB2E5B}"/>
              </a:ext>
            </a:extLst>
          </p:cNvPr>
          <p:cNvSpPr/>
          <p:nvPr/>
        </p:nvSpPr>
        <p:spPr>
          <a:xfrm>
            <a:off x="4388402" y="3522962"/>
            <a:ext cx="2262992" cy="1409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A19B30-913E-A6C1-67D1-5F6DDE78B1FD}"/>
              </a:ext>
            </a:extLst>
          </p:cNvPr>
          <p:cNvCxnSpPr>
            <a:cxnSpLocks/>
          </p:cNvCxnSpPr>
          <p:nvPr/>
        </p:nvCxnSpPr>
        <p:spPr>
          <a:xfrm>
            <a:off x="4401334" y="3962198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C4DD47-60FF-5475-C210-DE1637ACA19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00338" y="2925802"/>
            <a:ext cx="12932" cy="591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35A9D0-2B1B-CF86-8BC2-0E880C8F308E}"/>
              </a:ext>
            </a:extLst>
          </p:cNvPr>
          <p:cNvCxnSpPr>
            <a:cxnSpLocks/>
          </p:cNvCxnSpPr>
          <p:nvPr/>
        </p:nvCxnSpPr>
        <p:spPr>
          <a:xfrm flipH="1">
            <a:off x="6638462" y="2093273"/>
            <a:ext cx="15020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979D1-270E-BC09-293E-6697AF17947A}"/>
              </a:ext>
            </a:extLst>
          </p:cNvPr>
          <p:cNvSpPr txBox="1"/>
          <p:nvPr/>
        </p:nvSpPr>
        <p:spPr>
          <a:xfrm>
            <a:off x="5134661" y="3550641"/>
            <a:ext cx="7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AF58EFA-4FBF-1C3E-D669-8A3B26035B9F}"/>
              </a:ext>
            </a:extLst>
          </p:cNvPr>
          <p:cNvSpPr/>
          <p:nvPr/>
        </p:nvSpPr>
        <p:spPr>
          <a:xfrm>
            <a:off x="5367656" y="2941523"/>
            <a:ext cx="278296" cy="29421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1EF3A4-47F5-B6AB-4DF2-C6022E6BF8BD}"/>
              </a:ext>
            </a:extLst>
          </p:cNvPr>
          <p:cNvSpPr txBox="1"/>
          <p:nvPr/>
        </p:nvSpPr>
        <p:spPr>
          <a:xfrm>
            <a:off x="4357898" y="3919973"/>
            <a:ext cx="2380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name: string</a:t>
            </a:r>
          </a:p>
          <a:p>
            <a:r>
              <a:rPr lang="en-US" dirty="0"/>
              <a:t>+ </a:t>
            </a:r>
            <a:r>
              <a:rPr lang="en-US" dirty="0" err="1"/>
              <a:t>orderNumer</a:t>
            </a:r>
            <a:r>
              <a:rPr lang="en-US" dirty="0"/>
              <a:t>: number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2F02E9-855D-2D2F-CFBB-C30F75E6AE6A}"/>
              </a:ext>
            </a:extLst>
          </p:cNvPr>
          <p:cNvSpPr txBox="1"/>
          <p:nvPr/>
        </p:nvSpPr>
        <p:spPr>
          <a:xfrm>
            <a:off x="8233464" y="2330370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name: string</a:t>
            </a:r>
          </a:p>
          <a:p>
            <a:r>
              <a:rPr lang="en-US" dirty="0"/>
              <a:t>+ price: number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879726-48D0-461B-EF77-8EA875BAE35E}"/>
              </a:ext>
            </a:extLst>
          </p:cNvPr>
          <p:cNvCxnSpPr>
            <a:cxnSpLocks/>
          </p:cNvCxnSpPr>
          <p:nvPr/>
        </p:nvCxnSpPr>
        <p:spPr>
          <a:xfrm flipH="1">
            <a:off x="2713733" y="2113153"/>
            <a:ext cx="16830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1308BE9-6DA1-721F-77D4-E210B019F307}"/>
              </a:ext>
            </a:extLst>
          </p:cNvPr>
          <p:cNvSpPr txBox="1"/>
          <p:nvPr/>
        </p:nvSpPr>
        <p:spPr>
          <a:xfrm>
            <a:off x="4437228" y="225001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D2A8AB-DE5B-C2DD-2FBF-4B4AADFDDB64}"/>
              </a:ext>
            </a:extLst>
          </p:cNvPr>
          <p:cNvSpPr txBox="1"/>
          <p:nvPr/>
        </p:nvSpPr>
        <p:spPr>
          <a:xfrm>
            <a:off x="484320" y="224455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E6903B-B25D-F403-4895-D10F5CC20BDC}"/>
              </a:ext>
            </a:extLst>
          </p:cNvPr>
          <p:cNvSpPr txBox="1"/>
          <p:nvPr/>
        </p:nvSpPr>
        <p:spPr>
          <a:xfrm>
            <a:off x="442033" y="2296444"/>
            <a:ext cx="1774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name: string</a:t>
            </a:r>
          </a:p>
          <a:p>
            <a:r>
              <a:rPr lang="en-US" dirty="0"/>
              <a:t>- </a:t>
            </a:r>
            <a:r>
              <a:rPr lang="en-US" dirty="0" err="1"/>
              <a:t>cardID</a:t>
            </a:r>
            <a:r>
              <a:rPr lang="en-US" dirty="0"/>
              <a:t>: number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0EDCB5-0BA9-7CA6-BBE2-B2B3A99E52AA}"/>
              </a:ext>
            </a:extLst>
          </p:cNvPr>
          <p:cNvSpPr txBox="1"/>
          <p:nvPr/>
        </p:nvSpPr>
        <p:spPr>
          <a:xfrm>
            <a:off x="5093657" y="1805376"/>
            <a:ext cx="987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&lt;Abstract&gt;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F4B74F-CACB-599B-A9DE-C9DC69B8087E}"/>
              </a:ext>
            </a:extLst>
          </p:cNvPr>
          <p:cNvSpPr txBox="1"/>
          <p:nvPr/>
        </p:nvSpPr>
        <p:spPr>
          <a:xfrm>
            <a:off x="2698558" y="177078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pays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3B400C-411A-5762-AADB-09FAD7EFE1D6}"/>
              </a:ext>
            </a:extLst>
          </p:cNvPr>
          <p:cNvSpPr txBox="1"/>
          <p:nvPr/>
        </p:nvSpPr>
        <p:spPr>
          <a:xfrm>
            <a:off x="7356649" y="176642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C02E2D-C5A6-BBB8-FAB6-8C5CF9EAD045}"/>
              </a:ext>
            </a:extLst>
          </p:cNvPr>
          <p:cNvSpPr/>
          <p:nvPr/>
        </p:nvSpPr>
        <p:spPr>
          <a:xfrm>
            <a:off x="6968271" y="4183339"/>
            <a:ext cx="2247345" cy="125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5EEAF5-1B52-09B6-A4F9-4B617703E8D9}"/>
              </a:ext>
            </a:extLst>
          </p:cNvPr>
          <p:cNvCxnSpPr>
            <a:cxnSpLocks/>
          </p:cNvCxnSpPr>
          <p:nvPr/>
        </p:nvCxnSpPr>
        <p:spPr>
          <a:xfrm>
            <a:off x="6983597" y="4628369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E531746-73F1-DF2A-E66B-5C5AF0C48D09}"/>
              </a:ext>
            </a:extLst>
          </p:cNvPr>
          <p:cNvSpPr txBox="1"/>
          <p:nvPr/>
        </p:nvSpPr>
        <p:spPr>
          <a:xfrm>
            <a:off x="7752138" y="4209843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201E5C-C7B2-A0F4-2827-8EDFD7B966B9}"/>
              </a:ext>
            </a:extLst>
          </p:cNvPr>
          <p:cNvSpPr/>
          <p:nvPr/>
        </p:nvSpPr>
        <p:spPr>
          <a:xfrm>
            <a:off x="9486150" y="4170087"/>
            <a:ext cx="2247345" cy="1251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1BDD97B-E0F4-0370-FC0F-362FA94E5E9E}"/>
              </a:ext>
            </a:extLst>
          </p:cNvPr>
          <p:cNvCxnSpPr>
            <a:cxnSpLocks/>
          </p:cNvCxnSpPr>
          <p:nvPr/>
        </p:nvCxnSpPr>
        <p:spPr>
          <a:xfrm>
            <a:off x="9501476" y="4615117"/>
            <a:ext cx="223712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C0FEAA-06CB-98CF-C8DD-BCDF14EA2D5C}"/>
              </a:ext>
            </a:extLst>
          </p:cNvPr>
          <p:cNvSpPr txBox="1"/>
          <p:nvPr/>
        </p:nvSpPr>
        <p:spPr>
          <a:xfrm>
            <a:off x="10270017" y="4196591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Drink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A040E6-E752-52CE-81AD-BE12A099FEAC}"/>
              </a:ext>
            </a:extLst>
          </p:cNvPr>
          <p:cNvCxnSpPr>
            <a:cxnSpLocks/>
          </p:cNvCxnSpPr>
          <p:nvPr/>
        </p:nvCxnSpPr>
        <p:spPr>
          <a:xfrm flipH="1">
            <a:off x="7624421" y="3919973"/>
            <a:ext cx="3332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2C8574-0297-30C9-80D0-30AF7994C37B}"/>
              </a:ext>
            </a:extLst>
          </p:cNvPr>
          <p:cNvCxnSpPr>
            <a:cxnSpLocks/>
          </p:cNvCxnSpPr>
          <p:nvPr/>
        </p:nvCxnSpPr>
        <p:spPr>
          <a:xfrm>
            <a:off x="10949829" y="3923294"/>
            <a:ext cx="0" cy="2732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5CE0DC-95ED-1EB8-BB9B-F2C0B2C768A1}"/>
              </a:ext>
            </a:extLst>
          </p:cNvPr>
          <p:cNvCxnSpPr>
            <a:cxnSpLocks/>
          </p:cNvCxnSpPr>
          <p:nvPr/>
        </p:nvCxnSpPr>
        <p:spPr>
          <a:xfrm>
            <a:off x="7615697" y="3916670"/>
            <a:ext cx="0" cy="2732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D1D8FB90-7DEE-4E32-D827-B13944095432}"/>
              </a:ext>
            </a:extLst>
          </p:cNvPr>
          <p:cNvSpPr/>
          <p:nvPr/>
        </p:nvSpPr>
        <p:spPr>
          <a:xfrm>
            <a:off x="9163621" y="3454873"/>
            <a:ext cx="278296" cy="29421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DAD297-E828-92E5-4ED6-18FCA88EE2B0}"/>
              </a:ext>
            </a:extLst>
          </p:cNvPr>
          <p:cNvCxnSpPr>
            <a:cxnSpLocks/>
          </p:cNvCxnSpPr>
          <p:nvPr/>
        </p:nvCxnSpPr>
        <p:spPr>
          <a:xfrm flipV="1">
            <a:off x="5513270" y="1386482"/>
            <a:ext cx="0" cy="464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FF46EF-6C86-A82E-7023-5069C65DC092}"/>
              </a:ext>
            </a:extLst>
          </p:cNvPr>
          <p:cNvSpPr txBox="1"/>
          <p:nvPr/>
        </p:nvSpPr>
        <p:spPr>
          <a:xfrm>
            <a:off x="136573" y="155689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546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215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SOPHA.RATH</cp:lastModifiedBy>
  <cp:revision>26</cp:revision>
  <dcterms:created xsi:type="dcterms:W3CDTF">2022-06-19T11:41:54Z</dcterms:created>
  <dcterms:modified xsi:type="dcterms:W3CDTF">2022-06-29T07:52:32Z</dcterms:modified>
</cp:coreProperties>
</file>