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2" r:id="rId4"/>
    <p:sldId id="264" r:id="rId5"/>
    <p:sldId id="263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432" y="4325258"/>
            <a:ext cx="396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UML CLASS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432" y="5108033"/>
            <a:ext cx="406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DIAGRAMM</a:t>
            </a:r>
          </a:p>
        </p:txBody>
      </p:sp>
      <p:pic>
        <p:nvPicPr>
          <p:cNvPr id="3" name="Picture 2" descr="Restaurant Manager POS - Home | Facebook">
            <a:extLst>
              <a:ext uri="{FF2B5EF4-FFF2-40B4-BE49-F238E27FC236}">
                <a16:creationId xmlns:a16="http://schemas.microsoft.com/office/drawing/2014/main" id="{0A4756F1-9798-B524-818D-721FF370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4" y="256259"/>
            <a:ext cx="4068999" cy="406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taurant Software, Restaurant Management Software">
            <a:extLst>
              <a:ext uri="{FF2B5EF4-FFF2-40B4-BE49-F238E27FC236}">
                <a16:creationId xmlns:a16="http://schemas.microsoft.com/office/drawing/2014/main" id="{0419C0EE-B49F-E14C-7B9C-64CEBE67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31" y="0"/>
            <a:ext cx="7429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BBE454F-CF1A-4ABC-9849-CB757E3EA366}"/>
              </a:ext>
            </a:extLst>
          </p:cNvPr>
          <p:cNvSpPr/>
          <p:nvPr/>
        </p:nvSpPr>
        <p:spPr>
          <a:xfrm>
            <a:off x="-1" y="0"/>
            <a:ext cx="3299791" cy="685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81A8F-B326-E24D-E3F4-B87CA477F2A1}"/>
              </a:ext>
            </a:extLst>
          </p:cNvPr>
          <p:cNvSpPr/>
          <p:nvPr/>
        </p:nvSpPr>
        <p:spPr>
          <a:xfrm>
            <a:off x="1116298" y="474345"/>
            <a:ext cx="643125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b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b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b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9DB69-43D3-EEFA-31B3-432A5F736494}"/>
              </a:ext>
            </a:extLst>
          </p:cNvPr>
          <p:cNvCxnSpPr>
            <a:cxnSpLocks/>
          </p:cNvCxnSpPr>
          <p:nvPr/>
        </p:nvCxnSpPr>
        <p:spPr>
          <a:xfrm>
            <a:off x="3107795" y="0"/>
            <a:ext cx="0" cy="685800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B2E5B11-413C-6EBE-A26C-85BDA4765431}"/>
              </a:ext>
            </a:extLst>
          </p:cNvPr>
          <p:cNvSpPr/>
          <p:nvPr/>
        </p:nvSpPr>
        <p:spPr>
          <a:xfrm>
            <a:off x="3962682" y="972458"/>
            <a:ext cx="986971" cy="89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E470BC-7F49-086C-3823-C16BC77FC764}"/>
              </a:ext>
            </a:extLst>
          </p:cNvPr>
          <p:cNvSpPr/>
          <p:nvPr/>
        </p:nvSpPr>
        <p:spPr>
          <a:xfrm>
            <a:off x="5084732" y="1001486"/>
            <a:ext cx="4838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UML CALSS DIAGRAM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4D883-EACE-E974-2A2B-FDEA00D8AB16}"/>
              </a:ext>
            </a:extLst>
          </p:cNvPr>
          <p:cNvSpPr/>
          <p:nvPr/>
        </p:nvSpPr>
        <p:spPr>
          <a:xfrm>
            <a:off x="3953101" y="2427516"/>
            <a:ext cx="986971" cy="89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88F4F4-27F6-7F64-06FA-454FB6FD4809}"/>
              </a:ext>
            </a:extLst>
          </p:cNvPr>
          <p:cNvSpPr/>
          <p:nvPr/>
        </p:nvSpPr>
        <p:spPr>
          <a:xfrm>
            <a:off x="3962682" y="4169229"/>
            <a:ext cx="986971" cy="89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6B983C-826C-EC97-A687-9F907239177A}"/>
              </a:ext>
            </a:extLst>
          </p:cNvPr>
          <p:cNvSpPr/>
          <p:nvPr/>
        </p:nvSpPr>
        <p:spPr>
          <a:xfrm>
            <a:off x="5084732" y="2550574"/>
            <a:ext cx="33171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 TO CODE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BB9FE3-1C0F-260F-29AF-1A9E12792533}"/>
              </a:ext>
            </a:extLst>
          </p:cNvPr>
          <p:cNvSpPr/>
          <p:nvPr/>
        </p:nvSpPr>
        <p:spPr>
          <a:xfrm>
            <a:off x="5084732" y="4262631"/>
            <a:ext cx="42899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APP CAN DO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895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13941" y="1079142"/>
            <a:ext cx="2159828" cy="815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60436" y="8994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13941" y="2098470"/>
            <a:ext cx="2159828" cy="1057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713941" y="1460354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6573" y="155689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RESTAURANT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64B63B-441C-2F33-F9D6-8EF6FEDF412B}"/>
              </a:ext>
            </a:extLst>
          </p:cNvPr>
          <p:cNvSpPr/>
          <p:nvPr/>
        </p:nvSpPr>
        <p:spPr>
          <a:xfrm>
            <a:off x="7713941" y="3346621"/>
            <a:ext cx="2159828" cy="911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20495F-79D0-A674-2B10-28DB2E9FFE9F}"/>
              </a:ext>
            </a:extLst>
          </p:cNvPr>
          <p:cNvCxnSpPr/>
          <p:nvPr/>
        </p:nvCxnSpPr>
        <p:spPr>
          <a:xfrm>
            <a:off x="7713941" y="2666355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E65AAA-11CE-A1A6-8A0D-A3E060BAD505}"/>
              </a:ext>
            </a:extLst>
          </p:cNvPr>
          <p:cNvCxnSpPr/>
          <p:nvPr/>
        </p:nvCxnSpPr>
        <p:spPr>
          <a:xfrm>
            <a:off x="7713941" y="3806272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9ECD46B-99D9-BB14-BA1D-C8FB34634C7E}"/>
              </a:ext>
            </a:extLst>
          </p:cNvPr>
          <p:cNvSpPr/>
          <p:nvPr/>
        </p:nvSpPr>
        <p:spPr>
          <a:xfrm>
            <a:off x="2448739" y="908464"/>
            <a:ext cx="2464429" cy="4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A80A25-974C-6D1D-CE88-787F2D744C83}"/>
              </a:ext>
            </a:extLst>
          </p:cNvPr>
          <p:cNvSpPr txBox="1"/>
          <p:nvPr/>
        </p:nvSpPr>
        <p:spPr>
          <a:xfrm>
            <a:off x="3032618" y="948220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Restaurant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59370D-BF98-8E49-BB6B-C0B3D8E4AA64}"/>
              </a:ext>
            </a:extLst>
          </p:cNvPr>
          <p:cNvCxnSpPr>
            <a:cxnSpLocks/>
          </p:cNvCxnSpPr>
          <p:nvPr/>
        </p:nvCxnSpPr>
        <p:spPr>
          <a:xfrm>
            <a:off x="4913168" y="3604990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25F416-CD61-788B-A353-B69D9A5B85E3}"/>
              </a:ext>
            </a:extLst>
          </p:cNvPr>
          <p:cNvCxnSpPr>
            <a:cxnSpLocks/>
          </p:cNvCxnSpPr>
          <p:nvPr/>
        </p:nvCxnSpPr>
        <p:spPr>
          <a:xfrm>
            <a:off x="4913168" y="4814379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03E697-3D84-3600-6AA1-E8F00282ACA0}"/>
              </a:ext>
            </a:extLst>
          </p:cNvPr>
          <p:cNvCxnSpPr>
            <a:cxnSpLocks/>
          </p:cNvCxnSpPr>
          <p:nvPr/>
        </p:nvCxnSpPr>
        <p:spPr>
          <a:xfrm>
            <a:off x="2448739" y="1376720"/>
            <a:ext cx="246442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6EBBFF-0DE5-965D-1545-CAC551164529}"/>
              </a:ext>
            </a:extLst>
          </p:cNvPr>
          <p:cNvSpPr txBox="1"/>
          <p:nvPr/>
        </p:nvSpPr>
        <p:spPr>
          <a:xfrm>
            <a:off x="7713942" y="1125476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14897A-B76C-2C8A-8680-D0708E750AC5}"/>
              </a:ext>
            </a:extLst>
          </p:cNvPr>
          <p:cNvSpPr/>
          <p:nvPr/>
        </p:nvSpPr>
        <p:spPr>
          <a:xfrm>
            <a:off x="2565981" y="1387154"/>
            <a:ext cx="7280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name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740F5F-56B6-FA58-A0C2-FDCA72A03D4C}"/>
              </a:ext>
            </a:extLst>
          </p:cNvPr>
          <p:cNvSpPr/>
          <p:nvPr/>
        </p:nvSpPr>
        <p:spPr>
          <a:xfrm>
            <a:off x="2565981" y="1686356"/>
            <a:ext cx="8812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address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15DD1-A361-C88F-923A-EC0C0D39A2C2}"/>
              </a:ext>
            </a:extLst>
          </p:cNvPr>
          <p:cNvSpPr txBox="1"/>
          <p:nvPr/>
        </p:nvSpPr>
        <p:spPr>
          <a:xfrm>
            <a:off x="7707313" y="2116527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43DC6-E766-5129-CEFE-7C26142A5DC3}"/>
              </a:ext>
            </a:extLst>
          </p:cNvPr>
          <p:cNvSpPr/>
          <p:nvPr/>
        </p:nvSpPr>
        <p:spPr>
          <a:xfrm>
            <a:off x="7716906" y="4449088"/>
            <a:ext cx="2142344" cy="958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F1CE91-C8DE-EAED-F1D0-373DECA2C5CC}"/>
              </a:ext>
            </a:extLst>
          </p:cNvPr>
          <p:cNvCxnSpPr/>
          <p:nvPr/>
        </p:nvCxnSpPr>
        <p:spPr>
          <a:xfrm>
            <a:off x="7716906" y="4908739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117AB3-7035-38EB-69F9-F562F234041D}"/>
              </a:ext>
            </a:extLst>
          </p:cNvPr>
          <p:cNvSpPr txBox="1"/>
          <p:nvPr/>
        </p:nvSpPr>
        <p:spPr>
          <a:xfrm>
            <a:off x="7713941" y="3410658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 Manager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8F77F2-E29F-ECE1-44C0-34B981D089A6}"/>
              </a:ext>
            </a:extLst>
          </p:cNvPr>
          <p:cNvCxnSpPr>
            <a:cxnSpLocks/>
          </p:cNvCxnSpPr>
          <p:nvPr/>
        </p:nvCxnSpPr>
        <p:spPr>
          <a:xfrm>
            <a:off x="4919796" y="1402923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29447D-3829-EDCE-2C49-93FD8C0B5253}"/>
              </a:ext>
            </a:extLst>
          </p:cNvPr>
          <p:cNvCxnSpPr>
            <a:cxnSpLocks/>
          </p:cNvCxnSpPr>
          <p:nvPr/>
        </p:nvCxnSpPr>
        <p:spPr>
          <a:xfrm>
            <a:off x="4919796" y="2436589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0F1DA1-70E8-0D9B-950E-1A3BEE31E735}"/>
              </a:ext>
            </a:extLst>
          </p:cNvPr>
          <p:cNvSpPr txBox="1"/>
          <p:nvPr/>
        </p:nvSpPr>
        <p:spPr>
          <a:xfrm>
            <a:off x="7707312" y="4514271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Manager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DC3B11F-FE1C-8183-511A-7D162727F447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D38E77EC-B6B7-DB9E-E36D-3AB2A6D197B6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3D9F6-786F-FD5D-AFA8-14025123B815}"/>
              </a:ext>
            </a:extLst>
          </p:cNvPr>
          <p:cNvSpPr/>
          <p:nvPr/>
        </p:nvSpPr>
        <p:spPr>
          <a:xfrm>
            <a:off x="2665733" y="489543"/>
            <a:ext cx="2247345" cy="1081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D7709-96DE-B17E-B13D-7E8B77BA2B3E}"/>
              </a:ext>
            </a:extLst>
          </p:cNvPr>
          <p:cNvSpPr txBox="1"/>
          <p:nvPr/>
        </p:nvSpPr>
        <p:spPr>
          <a:xfrm>
            <a:off x="2843479" y="514672"/>
            <a:ext cx="1970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Human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498CB-5B53-8D7A-F64A-E4F425E9F1DD}"/>
              </a:ext>
            </a:extLst>
          </p:cNvPr>
          <p:cNvSpPr/>
          <p:nvPr/>
        </p:nvSpPr>
        <p:spPr>
          <a:xfrm>
            <a:off x="1106193" y="2343006"/>
            <a:ext cx="1455313" cy="1820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959D76-7CBD-D8F1-F041-1DBC7DAE5B5A}"/>
              </a:ext>
            </a:extLst>
          </p:cNvPr>
          <p:cNvCxnSpPr/>
          <p:nvPr/>
        </p:nvCxnSpPr>
        <p:spPr>
          <a:xfrm flipV="1">
            <a:off x="1109690" y="3041990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B0E5BB-962F-1E47-AD5E-3A4387EC0B35}"/>
              </a:ext>
            </a:extLst>
          </p:cNvPr>
          <p:cNvSpPr txBox="1"/>
          <p:nvPr/>
        </p:nvSpPr>
        <p:spPr>
          <a:xfrm>
            <a:off x="1320177" y="2390662"/>
            <a:ext cx="9873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&lt;Abstract&gt;</a:t>
            </a:r>
          </a:p>
          <a:p>
            <a:r>
              <a:rPr lang="en-US" dirty="0"/>
              <a:t>Person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01B8DD-3BD8-C85D-E32C-275C43C93C6A}"/>
              </a:ext>
            </a:extLst>
          </p:cNvPr>
          <p:cNvSpPr/>
          <p:nvPr/>
        </p:nvSpPr>
        <p:spPr>
          <a:xfrm>
            <a:off x="4369485" y="2764715"/>
            <a:ext cx="1455313" cy="1039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A692C8-93BE-50FB-0AC8-35DCC9695054}"/>
              </a:ext>
            </a:extLst>
          </p:cNvPr>
          <p:cNvCxnSpPr/>
          <p:nvPr/>
        </p:nvCxnSpPr>
        <p:spPr>
          <a:xfrm flipV="1">
            <a:off x="4369485" y="330885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079861-279B-C097-E137-335E1CB98D37}"/>
              </a:ext>
            </a:extLst>
          </p:cNvPr>
          <p:cNvSpPr txBox="1"/>
          <p:nvPr/>
        </p:nvSpPr>
        <p:spPr>
          <a:xfrm>
            <a:off x="4797834" y="29388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F2185-CD63-4DB0-B35B-308A758AC8AE}"/>
              </a:ext>
            </a:extLst>
          </p:cNvPr>
          <p:cNvSpPr/>
          <p:nvPr/>
        </p:nvSpPr>
        <p:spPr>
          <a:xfrm>
            <a:off x="6562594" y="2912818"/>
            <a:ext cx="1455313" cy="76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C959CA-8164-5CAB-2413-D679869BA8C4}"/>
              </a:ext>
            </a:extLst>
          </p:cNvPr>
          <p:cNvCxnSpPr/>
          <p:nvPr/>
        </p:nvCxnSpPr>
        <p:spPr>
          <a:xfrm flipV="1">
            <a:off x="6562594" y="3331391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2C92B5-ACC1-EE38-50A4-67ACF6BC796D}"/>
              </a:ext>
            </a:extLst>
          </p:cNvPr>
          <p:cNvSpPr txBox="1"/>
          <p:nvPr/>
        </p:nvSpPr>
        <p:spPr>
          <a:xfrm>
            <a:off x="6813803" y="2962053"/>
            <a:ext cx="8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3C7F37-5D64-F880-7413-10F0B4CFEF8C}"/>
              </a:ext>
            </a:extLst>
          </p:cNvPr>
          <p:cNvCxnSpPr>
            <a:cxnSpLocks/>
          </p:cNvCxnSpPr>
          <p:nvPr/>
        </p:nvCxnSpPr>
        <p:spPr>
          <a:xfrm>
            <a:off x="6080858" y="3408668"/>
            <a:ext cx="49885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D1A12-A82B-4217-BEBA-CBC529DEFF43}"/>
              </a:ext>
            </a:extLst>
          </p:cNvPr>
          <p:cNvSpPr/>
          <p:nvPr/>
        </p:nvSpPr>
        <p:spPr>
          <a:xfrm>
            <a:off x="9377384" y="2883386"/>
            <a:ext cx="1631824" cy="1882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531334-7AD5-F877-7CE7-5D853A885591}"/>
              </a:ext>
            </a:extLst>
          </p:cNvPr>
          <p:cNvCxnSpPr>
            <a:cxnSpLocks/>
          </p:cNvCxnSpPr>
          <p:nvPr/>
        </p:nvCxnSpPr>
        <p:spPr>
          <a:xfrm>
            <a:off x="9375944" y="3333558"/>
            <a:ext cx="163326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45EAF7-E4D2-00E0-804B-2D9FEF1972A8}"/>
              </a:ext>
            </a:extLst>
          </p:cNvPr>
          <p:cNvSpPr txBox="1"/>
          <p:nvPr/>
        </p:nvSpPr>
        <p:spPr>
          <a:xfrm>
            <a:off x="9539292" y="3014326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Foods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731666-4A00-9C33-6BDB-7AF94531A5B7}"/>
              </a:ext>
            </a:extLst>
          </p:cNvPr>
          <p:cNvSpPr txBox="1"/>
          <p:nvPr/>
        </p:nvSpPr>
        <p:spPr>
          <a:xfrm>
            <a:off x="9771171" y="2827419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&lt;Enum&gt;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9C038-6F81-8BD3-1BF0-95C1FF61D593}"/>
              </a:ext>
            </a:extLst>
          </p:cNvPr>
          <p:cNvSpPr txBox="1"/>
          <p:nvPr/>
        </p:nvSpPr>
        <p:spPr>
          <a:xfrm>
            <a:off x="9587296" y="3359169"/>
            <a:ext cx="12939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Samlor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korkor</a:t>
            </a:r>
            <a:r>
              <a:rPr lang="en-US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Nom banh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chok</a:t>
            </a:r>
            <a:r>
              <a:rPr lang="en-US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Bai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sach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chrouk</a:t>
            </a:r>
            <a:endParaRPr lang="en-US" sz="1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Prahok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ktis</a:t>
            </a:r>
            <a:r>
              <a:rPr lang="en-US" sz="1200" dirty="0"/>
              <a:t> </a:t>
            </a:r>
          </a:p>
          <a:p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93485-8404-DFE6-D7BD-FC6312812C0E}"/>
              </a:ext>
            </a:extLst>
          </p:cNvPr>
          <p:cNvSpPr txBox="1"/>
          <p:nvPr/>
        </p:nvSpPr>
        <p:spPr>
          <a:xfrm>
            <a:off x="9085440" y="305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0A8C2-0B30-E764-699A-6484E8F9309C}"/>
              </a:ext>
            </a:extLst>
          </p:cNvPr>
          <p:cNvSpPr txBox="1"/>
          <p:nvPr/>
        </p:nvSpPr>
        <p:spPr>
          <a:xfrm>
            <a:off x="8494277" y="3464701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specialization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20DAF3-BBD8-40A6-D582-51895C5DCCE1}"/>
              </a:ext>
            </a:extLst>
          </p:cNvPr>
          <p:cNvSpPr/>
          <p:nvPr/>
        </p:nvSpPr>
        <p:spPr>
          <a:xfrm rot="16200000">
            <a:off x="2586405" y="3242810"/>
            <a:ext cx="243461" cy="2706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C657FA-CB90-6224-8EE3-683912CBA56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843479" y="3378153"/>
            <a:ext cx="1539851" cy="55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E9909D1-4930-CB2F-AE70-D11ED07EA505}"/>
              </a:ext>
            </a:extLst>
          </p:cNvPr>
          <p:cNvSpPr/>
          <p:nvPr/>
        </p:nvSpPr>
        <p:spPr>
          <a:xfrm rot="16200000">
            <a:off x="5831866" y="3294717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2B7D39-CE40-A475-825E-DF294852ED8E}"/>
              </a:ext>
            </a:extLst>
          </p:cNvPr>
          <p:cNvSpPr txBox="1"/>
          <p:nvPr/>
        </p:nvSpPr>
        <p:spPr>
          <a:xfrm>
            <a:off x="4126320" y="35267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55B75C-52EA-F7D4-2C06-45B40B67CD18}"/>
              </a:ext>
            </a:extLst>
          </p:cNvPr>
          <p:cNvSpPr txBox="1"/>
          <p:nvPr/>
        </p:nvSpPr>
        <p:spPr>
          <a:xfrm>
            <a:off x="4374019" y="3336835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-salary: number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5A609-1B57-282D-2680-364C63EA979B}"/>
              </a:ext>
            </a:extLst>
          </p:cNvPr>
          <p:cNvSpPr txBox="1"/>
          <p:nvPr/>
        </p:nvSpPr>
        <p:spPr>
          <a:xfrm>
            <a:off x="1144822" y="3338044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1526D5-7B85-F7AA-2B4B-33818F2E8244}"/>
              </a:ext>
            </a:extLst>
          </p:cNvPr>
          <p:cNvSpPr txBox="1"/>
          <p:nvPr/>
        </p:nvSpPr>
        <p:spPr>
          <a:xfrm>
            <a:off x="1139392" y="3578436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A204F-C9E3-1CE4-235F-EB79EB0A60CF}"/>
              </a:ext>
            </a:extLst>
          </p:cNvPr>
          <p:cNvSpPr txBox="1"/>
          <p:nvPr/>
        </p:nvSpPr>
        <p:spPr>
          <a:xfrm>
            <a:off x="1139392" y="3818828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54690E-768F-BD13-B019-5B17937FA85C}"/>
              </a:ext>
            </a:extLst>
          </p:cNvPr>
          <p:cNvSpPr/>
          <p:nvPr/>
        </p:nvSpPr>
        <p:spPr>
          <a:xfrm>
            <a:off x="6571562" y="3850051"/>
            <a:ext cx="1455313" cy="864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6C9CAA-D194-31FE-3B28-D9A8902D7357}"/>
              </a:ext>
            </a:extLst>
          </p:cNvPr>
          <p:cNvCxnSpPr/>
          <p:nvPr/>
        </p:nvCxnSpPr>
        <p:spPr>
          <a:xfrm flipV="1">
            <a:off x="6584814" y="4381226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EAD332F-0198-CDDA-FFC0-0880A832DCFD}"/>
              </a:ext>
            </a:extLst>
          </p:cNvPr>
          <p:cNvSpPr txBox="1"/>
          <p:nvPr/>
        </p:nvSpPr>
        <p:spPr>
          <a:xfrm>
            <a:off x="6866300" y="3927355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8E6FE6-B1AD-6B5D-75E4-57FFE59AF471}"/>
              </a:ext>
            </a:extLst>
          </p:cNvPr>
          <p:cNvCxnSpPr>
            <a:cxnSpLocks/>
          </p:cNvCxnSpPr>
          <p:nvPr/>
        </p:nvCxnSpPr>
        <p:spPr>
          <a:xfrm flipH="1" flipV="1">
            <a:off x="6299102" y="2390662"/>
            <a:ext cx="7858" cy="29062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C45F62-2EB2-FCF9-2EFF-53755EBFF2E1}"/>
              </a:ext>
            </a:extLst>
          </p:cNvPr>
          <p:cNvCxnSpPr>
            <a:cxnSpLocks/>
          </p:cNvCxnSpPr>
          <p:nvPr/>
        </p:nvCxnSpPr>
        <p:spPr>
          <a:xfrm flipV="1">
            <a:off x="3761844" y="1570726"/>
            <a:ext cx="0" cy="19724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A5E5E43-EAFC-7BFE-BB6C-918C0ED9D0F1}"/>
              </a:ext>
            </a:extLst>
          </p:cNvPr>
          <p:cNvCxnSpPr/>
          <p:nvPr/>
        </p:nvCxnSpPr>
        <p:spPr>
          <a:xfrm flipH="1" flipV="1">
            <a:off x="3761844" y="3543167"/>
            <a:ext cx="635249" cy="10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78F7B5-CED8-8A26-9264-69D9A6CDD702}"/>
              </a:ext>
            </a:extLst>
          </p:cNvPr>
          <p:cNvSpPr txBox="1"/>
          <p:nvPr/>
        </p:nvSpPr>
        <p:spPr>
          <a:xfrm>
            <a:off x="1115624" y="3113040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75A543-99CF-BD32-D605-DE9350686D68}"/>
              </a:ext>
            </a:extLst>
          </p:cNvPr>
          <p:cNvSpPr/>
          <p:nvPr/>
        </p:nvSpPr>
        <p:spPr>
          <a:xfrm>
            <a:off x="1115782" y="4980367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B15646-C632-E0BD-A476-554211FD2B84}"/>
              </a:ext>
            </a:extLst>
          </p:cNvPr>
          <p:cNvCxnSpPr/>
          <p:nvPr/>
        </p:nvCxnSpPr>
        <p:spPr>
          <a:xfrm flipV="1">
            <a:off x="1115782" y="5501971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3A635F-039F-95CA-087C-C6E9EB04F24F}"/>
              </a:ext>
            </a:extLst>
          </p:cNvPr>
          <p:cNvSpPr txBox="1"/>
          <p:nvPr/>
        </p:nvSpPr>
        <p:spPr>
          <a:xfrm>
            <a:off x="1381148" y="515328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D1DDBA-39F8-E08C-7040-B09E320E662F}"/>
              </a:ext>
            </a:extLst>
          </p:cNvPr>
          <p:cNvSpPr txBox="1"/>
          <p:nvPr/>
        </p:nvSpPr>
        <p:spPr>
          <a:xfrm>
            <a:off x="1460247" y="496417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&lt;Enum&gt;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DB7768-D572-AD7B-F366-0121CF3FC8BB}"/>
              </a:ext>
            </a:extLst>
          </p:cNvPr>
          <p:cNvSpPr txBox="1"/>
          <p:nvPr/>
        </p:nvSpPr>
        <p:spPr>
          <a:xfrm>
            <a:off x="1358446" y="5585489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62D34E-DD04-6965-0810-866DA139DA01}"/>
              </a:ext>
            </a:extLst>
          </p:cNvPr>
          <p:cNvSpPr txBox="1"/>
          <p:nvPr/>
        </p:nvSpPr>
        <p:spPr>
          <a:xfrm>
            <a:off x="1335076" y="581211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4127F8-00CB-A30A-92EE-45D53C582D72}"/>
              </a:ext>
            </a:extLst>
          </p:cNvPr>
          <p:cNvCxnSpPr/>
          <p:nvPr/>
        </p:nvCxnSpPr>
        <p:spPr>
          <a:xfrm flipH="1" flipV="1">
            <a:off x="1831752" y="4171829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486CEA7-CD1E-4B51-B3D6-7E54008E77FF}"/>
              </a:ext>
            </a:extLst>
          </p:cNvPr>
          <p:cNvSpPr txBox="1"/>
          <p:nvPr/>
        </p:nvSpPr>
        <p:spPr>
          <a:xfrm>
            <a:off x="1838838" y="4665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8408A3-F972-104B-43F8-29E7E4FA0AA7}"/>
              </a:ext>
            </a:extLst>
          </p:cNvPr>
          <p:cNvSpPr txBox="1"/>
          <p:nvPr/>
        </p:nvSpPr>
        <p:spPr>
          <a:xfrm>
            <a:off x="1240131" y="4702562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A7D07C-9456-3D1E-1997-DCC2642ECACA}"/>
              </a:ext>
            </a:extLst>
          </p:cNvPr>
          <p:cNvSpPr/>
          <p:nvPr/>
        </p:nvSpPr>
        <p:spPr>
          <a:xfrm>
            <a:off x="4348666" y="4602892"/>
            <a:ext cx="1455313" cy="17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79265C-DF31-E177-BCD2-1E56D034530D}"/>
              </a:ext>
            </a:extLst>
          </p:cNvPr>
          <p:cNvCxnSpPr/>
          <p:nvPr/>
        </p:nvCxnSpPr>
        <p:spPr>
          <a:xfrm flipV="1">
            <a:off x="4348666" y="5124496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2BC3B70-AD40-3D6E-6875-E4B268D627AB}"/>
              </a:ext>
            </a:extLst>
          </p:cNvPr>
          <p:cNvSpPr txBox="1"/>
          <p:nvPr/>
        </p:nvSpPr>
        <p:spPr>
          <a:xfrm>
            <a:off x="4369232" y="4774362"/>
            <a:ext cx="150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 Category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93CAE-489C-8520-2E8F-C08E8032CB1A}"/>
              </a:ext>
            </a:extLst>
          </p:cNvPr>
          <p:cNvSpPr txBox="1"/>
          <p:nvPr/>
        </p:nvSpPr>
        <p:spPr>
          <a:xfrm>
            <a:off x="4693131" y="4586698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&lt;Enum&gt;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AE7602-FF2D-32CA-95CB-0C8A5EC88A92}"/>
              </a:ext>
            </a:extLst>
          </p:cNvPr>
          <p:cNvSpPr txBox="1"/>
          <p:nvPr/>
        </p:nvSpPr>
        <p:spPr>
          <a:xfrm>
            <a:off x="4407744" y="5208085"/>
            <a:ext cx="709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COOKER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39BE10-9204-5D1D-1F89-061787E35618}"/>
              </a:ext>
            </a:extLst>
          </p:cNvPr>
          <p:cNvSpPr txBox="1"/>
          <p:nvPr/>
        </p:nvSpPr>
        <p:spPr>
          <a:xfrm>
            <a:off x="4397093" y="5416079"/>
            <a:ext cx="1028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DISHWASHER</a:t>
            </a:r>
          </a:p>
          <a:p>
            <a:r>
              <a:rPr lang="en-US" sz="1200" dirty="0"/>
              <a:t>CASHIER</a:t>
            </a:r>
          </a:p>
          <a:p>
            <a:r>
              <a:rPr lang="en-US" sz="1200" dirty="0"/>
              <a:t>WAITER</a:t>
            </a:r>
          </a:p>
          <a:p>
            <a:endParaRPr lang="en-US" sz="12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2715AD-8289-AE41-E427-2BA2DAA62EA7}"/>
              </a:ext>
            </a:extLst>
          </p:cNvPr>
          <p:cNvCxnSpPr/>
          <p:nvPr/>
        </p:nvCxnSpPr>
        <p:spPr>
          <a:xfrm flipH="1" flipV="1">
            <a:off x="5064636" y="3794354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194C906-E4F3-ABCA-8A9B-6D8876660F69}"/>
              </a:ext>
            </a:extLst>
          </p:cNvPr>
          <p:cNvSpPr txBox="1"/>
          <p:nvPr/>
        </p:nvSpPr>
        <p:spPr>
          <a:xfrm>
            <a:off x="5071722" y="428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7854C3-96A3-1DD9-3B42-DCD08FD180B2}"/>
              </a:ext>
            </a:extLst>
          </p:cNvPr>
          <p:cNvSpPr txBox="1"/>
          <p:nvPr/>
        </p:nvSpPr>
        <p:spPr>
          <a:xfrm>
            <a:off x="4383039" y="4339863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B334D60-709D-42F5-DC45-02A0F58DFB8B}"/>
              </a:ext>
            </a:extLst>
          </p:cNvPr>
          <p:cNvSpPr/>
          <p:nvPr/>
        </p:nvSpPr>
        <p:spPr>
          <a:xfrm>
            <a:off x="6577108" y="4844038"/>
            <a:ext cx="1455313" cy="7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DB126C6-B1EA-4932-065B-074DB1FD2AEE}"/>
              </a:ext>
            </a:extLst>
          </p:cNvPr>
          <p:cNvCxnSpPr/>
          <p:nvPr/>
        </p:nvCxnSpPr>
        <p:spPr>
          <a:xfrm flipV="1">
            <a:off x="6586786" y="523584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0F2870-DD0A-4414-5C3F-FE7F52FFD201}"/>
              </a:ext>
            </a:extLst>
          </p:cNvPr>
          <p:cNvCxnSpPr>
            <a:cxnSpLocks/>
          </p:cNvCxnSpPr>
          <p:nvPr/>
        </p:nvCxnSpPr>
        <p:spPr>
          <a:xfrm>
            <a:off x="6299102" y="4424067"/>
            <a:ext cx="27443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56B3C5D-C96C-603F-E65F-4EF526AF4332}"/>
              </a:ext>
            </a:extLst>
          </p:cNvPr>
          <p:cNvCxnSpPr>
            <a:cxnSpLocks/>
          </p:cNvCxnSpPr>
          <p:nvPr/>
        </p:nvCxnSpPr>
        <p:spPr>
          <a:xfrm>
            <a:off x="6318532" y="5296914"/>
            <a:ext cx="27443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CDE62C9-F3AF-AA0F-6972-B655C42F70C1}"/>
              </a:ext>
            </a:extLst>
          </p:cNvPr>
          <p:cNvCxnSpPr>
            <a:cxnSpLocks/>
          </p:cNvCxnSpPr>
          <p:nvPr/>
        </p:nvCxnSpPr>
        <p:spPr>
          <a:xfrm>
            <a:off x="8017907" y="3406573"/>
            <a:ext cx="135947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FFDC8E7-3D92-801C-C1C5-942555DC6A0D}"/>
              </a:ext>
            </a:extLst>
          </p:cNvPr>
          <p:cNvSpPr txBox="1"/>
          <p:nvPr/>
        </p:nvSpPr>
        <p:spPr>
          <a:xfrm>
            <a:off x="6854310" y="4864620"/>
            <a:ext cx="127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Cashier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873BF-6C76-BF96-2A39-4F01577DCD2E}"/>
              </a:ext>
            </a:extLst>
          </p:cNvPr>
          <p:cNvSpPr/>
          <p:nvPr/>
        </p:nvSpPr>
        <p:spPr>
          <a:xfrm>
            <a:off x="6569222" y="1961688"/>
            <a:ext cx="1455313" cy="7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14C612A-8990-52D0-0DB3-53647EA4AC81}"/>
              </a:ext>
            </a:extLst>
          </p:cNvPr>
          <p:cNvCxnSpPr/>
          <p:nvPr/>
        </p:nvCxnSpPr>
        <p:spPr>
          <a:xfrm flipV="1">
            <a:off x="6578900" y="235349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15C95FE-48CE-7180-4A73-B126C6E9A7D1}"/>
              </a:ext>
            </a:extLst>
          </p:cNvPr>
          <p:cNvSpPr txBox="1"/>
          <p:nvPr/>
        </p:nvSpPr>
        <p:spPr>
          <a:xfrm>
            <a:off x="6846424" y="1982270"/>
            <a:ext cx="127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AABD771-585C-A284-741B-8BA2BAD71531}"/>
              </a:ext>
            </a:extLst>
          </p:cNvPr>
          <p:cNvCxnSpPr>
            <a:cxnSpLocks/>
          </p:cNvCxnSpPr>
          <p:nvPr/>
        </p:nvCxnSpPr>
        <p:spPr>
          <a:xfrm>
            <a:off x="6305730" y="2376604"/>
            <a:ext cx="27443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FEAA76F-DD0A-D94E-0D3B-D35695D53FAF}"/>
              </a:ext>
            </a:extLst>
          </p:cNvPr>
          <p:cNvSpPr txBox="1"/>
          <p:nvPr/>
        </p:nvSpPr>
        <p:spPr>
          <a:xfrm>
            <a:off x="136573" y="155689"/>
            <a:ext cx="204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HUMAN 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EA6F1B-CE41-6BCE-9B24-D25B01E4AD42}"/>
              </a:ext>
            </a:extLst>
          </p:cNvPr>
          <p:cNvSpPr txBox="1"/>
          <p:nvPr/>
        </p:nvSpPr>
        <p:spPr>
          <a:xfrm>
            <a:off x="4632706" y="2756717"/>
            <a:ext cx="987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&lt;Abstract&gt;</a:t>
            </a: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8F82F45B-520F-6374-FEB7-AD706D04B92C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7A6145C3-88F8-CCAB-40B5-7B861D5A8216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98371D-2989-9882-6BCA-807926020F38}"/>
              </a:ext>
            </a:extLst>
          </p:cNvPr>
          <p:cNvCxnSpPr>
            <a:cxnSpLocks/>
          </p:cNvCxnSpPr>
          <p:nvPr/>
        </p:nvCxnSpPr>
        <p:spPr>
          <a:xfrm>
            <a:off x="2661552" y="951741"/>
            <a:ext cx="224997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3633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6EBCA1-5BD2-B253-96B2-3B75E8165AEC}"/>
              </a:ext>
            </a:extLst>
          </p:cNvPr>
          <p:cNvSpPr/>
          <p:nvPr/>
        </p:nvSpPr>
        <p:spPr>
          <a:xfrm>
            <a:off x="4800418" y="1855106"/>
            <a:ext cx="2247345" cy="19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EF3C3-1520-87C4-F6C1-2B85B93DA50D}"/>
              </a:ext>
            </a:extLst>
          </p:cNvPr>
          <p:cNvSpPr txBox="1"/>
          <p:nvPr/>
        </p:nvSpPr>
        <p:spPr>
          <a:xfrm>
            <a:off x="5584285" y="1904301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F0EAF-2158-8F93-765A-E6C0B8FB0766}"/>
              </a:ext>
            </a:extLst>
          </p:cNvPr>
          <p:cNvCxnSpPr>
            <a:cxnSpLocks/>
          </p:cNvCxnSpPr>
          <p:nvPr/>
        </p:nvCxnSpPr>
        <p:spPr>
          <a:xfrm>
            <a:off x="4800418" y="2273632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58507D-0453-62F1-8F21-6F6B27EC65AA}"/>
              </a:ext>
            </a:extLst>
          </p:cNvPr>
          <p:cNvSpPr/>
          <p:nvPr/>
        </p:nvSpPr>
        <p:spPr>
          <a:xfrm>
            <a:off x="8186246" y="4270577"/>
            <a:ext cx="2262992" cy="1255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ED7CC-55A8-4ADE-16E2-1186DCAB8D8D}"/>
              </a:ext>
            </a:extLst>
          </p:cNvPr>
          <p:cNvSpPr txBox="1"/>
          <p:nvPr/>
        </p:nvSpPr>
        <p:spPr>
          <a:xfrm>
            <a:off x="4803620" y="2359726"/>
            <a:ext cx="2315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id</a:t>
            </a:r>
          </a:p>
          <a:p>
            <a:r>
              <a:rPr lang="en-US" dirty="0"/>
              <a:t>+ </a:t>
            </a:r>
            <a:r>
              <a:rPr lang="en-US" dirty="0" err="1"/>
              <a:t>numberOfCustomers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numberAllTables</a:t>
            </a:r>
            <a:r>
              <a:rPr lang="en-US" dirty="0"/>
              <a:t>:[]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642D5E-5A6D-FFA5-2817-F5A4C0E2E81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24091" y="3759658"/>
            <a:ext cx="0" cy="517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F04CE2-D493-5B37-D315-1BED02BA1EAF}"/>
              </a:ext>
            </a:extLst>
          </p:cNvPr>
          <p:cNvCxnSpPr>
            <a:cxnSpLocks/>
          </p:cNvCxnSpPr>
          <p:nvPr/>
        </p:nvCxnSpPr>
        <p:spPr>
          <a:xfrm>
            <a:off x="8186246" y="4712697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8A8F91-885A-0584-9C40-68DB0B4A2FBF}"/>
              </a:ext>
            </a:extLst>
          </p:cNvPr>
          <p:cNvSpPr txBox="1"/>
          <p:nvPr/>
        </p:nvSpPr>
        <p:spPr>
          <a:xfrm>
            <a:off x="8755411" y="428800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1DDBB2-099E-EC01-3456-A3E7202AE041}"/>
              </a:ext>
            </a:extLst>
          </p:cNvPr>
          <p:cNvSpPr/>
          <p:nvPr/>
        </p:nvSpPr>
        <p:spPr>
          <a:xfrm>
            <a:off x="4792595" y="311607"/>
            <a:ext cx="2262992" cy="107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34F2EF-F788-D00F-26FD-FDC1B9132446}"/>
              </a:ext>
            </a:extLst>
          </p:cNvPr>
          <p:cNvCxnSpPr>
            <a:cxnSpLocks/>
          </p:cNvCxnSpPr>
          <p:nvPr/>
        </p:nvCxnSpPr>
        <p:spPr>
          <a:xfrm>
            <a:off x="4792595" y="766979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3A99FF6-0636-DA6C-2494-37FDAB0AA4A4}"/>
              </a:ext>
            </a:extLst>
          </p:cNvPr>
          <p:cNvSpPr txBox="1"/>
          <p:nvPr/>
        </p:nvSpPr>
        <p:spPr>
          <a:xfrm>
            <a:off x="5059122" y="367001"/>
            <a:ext cx="1762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Table Manager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EFCBA-137B-6F53-74BE-1EC2184A011B}"/>
              </a:ext>
            </a:extLst>
          </p:cNvPr>
          <p:cNvSpPr txBox="1"/>
          <p:nvPr/>
        </p:nvSpPr>
        <p:spPr>
          <a:xfrm>
            <a:off x="5888035" y="160270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B0868-CA82-9D16-B22F-9D03256E62E6}"/>
              </a:ext>
            </a:extLst>
          </p:cNvPr>
          <p:cNvSpPr/>
          <p:nvPr/>
        </p:nvSpPr>
        <p:spPr>
          <a:xfrm>
            <a:off x="4822134" y="4276517"/>
            <a:ext cx="2247345" cy="19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0447B-C151-C360-DA53-638870C23D7D}"/>
              </a:ext>
            </a:extLst>
          </p:cNvPr>
          <p:cNvCxnSpPr>
            <a:cxnSpLocks/>
          </p:cNvCxnSpPr>
          <p:nvPr/>
        </p:nvCxnSpPr>
        <p:spPr>
          <a:xfrm>
            <a:off x="4837460" y="4721547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2CCBE5-6D0B-F1C0-4BA7-688554DDB9CF}"/>
              </a:ext>
            </a:extLst>
          </p:cNvPr>
          <p:cNvSpPr txBox="1"/>
          <p:nvPr/>
        </p:nvSpPr>
        <p:spPr>
          <a:xfrm>
            <a:off x="5606001" y="43030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9F0A10-D8E6-F44D-7872-F5EAFB529227}"/>
              </a:ext>
            </a:extLst>
          </p:cNvPr>
          <p:cNvCxnSpPr>
            <a:cxnSpLocks/>
          </p:cNvCxnSpPr>
          <p:nvPr/>
        </p:nvCxnSpPr>
        <p:spPr>
          <a:xfrm>
            <a:off x="7069479" y="4531586"/>
            <a:ext cx="1116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62541-94DF-F385-6540-ED5012DE644C}"/>
              </a:ext>
            </a:extLst>
          </p:cNvPr>
          <p:cNvSpPr txBox="1"/>
          <p:nvPr/>
        </p:nvSpPr>
        <p:spPr>
          <a:xfrm>
            <a:off x="5934151" y="4063662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011AEB-E821-DEDB-8B42-1C578C51E53B}"/>
              </a:ext>
            </a:extLst>
          </p:cNvPr>
          <p:cNvSpPr txBox="1"/>
          <p:nvPr/>
        </p:nvSpPr>
        <p:spPr>
          <a:xfrm>
            <a:off x="4817025" y="4770742"/>
            <a:ext cx="2115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id</a:t>
            </a:r>
          </a:p>
          <a:p>
            <a:r>
              <a:rPr lang="en-US" dirty="0"/>
              <a:t>+ name: string</a:t>
            </a:r>
          </a:p>
          <a:p>
            <a:r>
              <a:rPr lang="en-US" dirty="0"/>
              <a:t>+ </a:t>
            </a:r>
            <a:r>
              <a:rPr lang="en-US" dirty="0" err="1"/>
              <a:t>numberAllChairs</a:t>
            </a:r>
            <a:r>
              <a:rPr lang="en-US" dirty="0"/>
              <a:t>:[]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7E730-7BAF-5BC9-8BB7-12699E036474}"/>
              </a:ext>
            </a:extLst>
          </p:cNvPr>
          <p:cNvSpPr txBox="1"/>
          <p:nvPr/>
        </p:nvSpPr>
        <p:spPr>
          <a:xfrm>
            <a:off x="7663549" y="4208420"/>
            <a:ext cx="50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70DCD-A511-3DED-00C3-07A75EF7241E}"/>
              </a:ext>
            </a:extLst>
          </p:cNvPr>
          <p:cNvSpPr txBox="1"/>
          <p:nvPr/>
        </p:nvSpPr>
        <p:spPr>
          <a:xfrm>
            <a:off x="136573" y="155689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TABLE  MANAGER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385D82-B589-8F4D-50AA-6922BC3AB496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5924091" y="1386482"/>
            <a:ext cx="2215" cy="468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81D7B1D-84FC-4391-4E50-4F882B38A5BC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E4C3D8E5-6852-DAA0-FF79-7F97C91E033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6EBCA1-5BD2-B253-96B2-3B75E8165AEC}"/>
              </a:ext>
            </a:extLst>
          </p:cNvPr>
          <p:cNvSpPr/>
          <p:nvPr/>
        </p:nvSpPr>
        <p:spPr>
          <a:xfrm>
            <a:off x="4895411" y="660876"/>
            <a:ext cx="2247345" cy="1326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EF3C3-1520-87C4-F6C1-2B85B93DA50D}"/>
              </a:ext>
            </a:extLst>
          </p:cNvPr>
          <p:cNvSpPr txBox="1"/>
          <p:nvPr/>
        </p:nvSpPr>
        <p:spPr>
          <a:xfrm>
            <a:off x="5192562" y="657983"/>
            <a:ext cx="1725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Food Manager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F0EAF-2158-8F93-765A-E6C0B8FB0766}"/>
              </a:ext>
            </a:extLst>
          </p:cNvPr>
          <p:cNvCxnSpPr>
            <a:cxnSpLocks/>
          </p:cNvCxnSpPr>
          <p:nvPr/>
        </p:nvCxnSpPr>
        <p:spPr>
          <a:xfrm>
            <a:off x="4895411" y="1092654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58507D-0453-62F1-8F21-6F6B27EC65AA}"/>
              </a:ext>
            </a:extLst>
          </p:cNvPr>
          <p:cNvSpPr/>
          <p:nvPr/>
        </p:nvSpPr>
        <p:spPr>
          <a:xfrm>
            <a:off x="6696223" y="2894294"/>
            <a:ext cx="2262992" cy="1637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ED7CC-55A8-4ADE-16E2-1186DCAB8D8D}"/>
              </a:ext>
            </a:extLst>
          </p:cNvPr>
          <p:cNvSpPr txBox="1"/>
          <p:nvPr/>
        </p:nvSpPr>
        <p:spPr>
          <a:xfrm>
            <a:off x="4951621" y="76793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F04CE2-D493-5B37-D315-1BED02BA1EAF}"/>
              </a:ext>
            </a:extLst>
          </p:cNvPr>
          <p:cNvCxnSpPr>
            <a:cxnSpLocks/>
          </p:cNvCxnSpPr>
          <p:nvPr/>
        </p:nvCxnSpPr>
        <p:spPr>
          <a:xfrm>
            <a:off x="6709475" y="3349666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8A8F91-885A-0584-9C40-68DB0B4A2FBF}"/>
              </a:ext>
            </a:extLst>
          </p:cNvPr>
          <p:cNvSpPr txBox="1"/>
          <p:nvPr/>
        </p:nvSpPr>
        <p:spPr>
          <a:xfrm>
            <a:off x="7480393" y="29357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drink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8E8532-E869-27D0-E4E0-D49BC6F58CC1}"/>
              </a:ext>
            </a:extLst>
          </p:cNvPr>
          <p:cNvSpPr txBox="1"/>
          <p:nvPr/>
        </p:nvSpPr>
        <p:spPr>
          <a:xfrm>
            <a:off x="3829082" y="265325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51FC3-BEC4-F92A-3BF1-A83202846AB5}"/>
              </a:ext>
            </a:extLst>
          </p:cNvPr>
          <p:cNvSpPr/>
          <p:nvPr/>
        </p:nvSpPr>
        <p:spPr>
          <a:xfrm>
            <a:off x="3143719" y="2901499"/>
            <a:ext cx="2262992" cy="1630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2A7DF4-1EBA-636D-270C-D6FD045D1A00}"/>
              </a:ext>
            </a:extLst>
          </p:cNvPr>
          <p:cNvCxnSpPr>
            <a:cxnSpLocks/>
          </p:cNvCxnSpPr>
          <p:nvPr/>
        </p:nvCxnSpPr>
        <p:spPr>
          <a:xfrm>
            <a:off x="3156048" y="3432393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641A41-9316-1FFF-15EE-70F382872E50}"/>
              </a:ext>
            </a:extLst>
          </p:cNvPr>
          <p:cNvSpPr txBox="1"/>
          <p:nvPr/>
        </p:nvSpPr>
        <p:spPr>
          <a:xfrm>
            <a:off x="3855591" y="2982280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6FAEF7-CC49-4452-1C2D-391342AC0C45}"/>
              </a:ext>
            </a:extLst>
          </p:cNvPr>
          <p:cNvSpPr txBox="1"/>
          <p:nvPr/>
        </p:nvSpPr>
        <p:spPr>
          <a:xfrm>
            <a:off x="3162457" y="3423616"/>
            <a:ext cx="193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name: string</a:t>
            </a:r>
          </a:p>
          <a:p>
            <a:r>
              <a:rPr lang="en-US" dirty="0"/>
              <a:t>+ price: number</a:t>
            </a:r>
          </a:p>
          <a:p>
            <a:r>
              <a:rPr lang="en-US" dirty="0"/>
              <a:t>+ categories: [] = []</a:t>
            </a:r>
          </a:p>
        </p:txBody>
      </p:sp>
      <p:sp>
        <p:nvSpPr>
          <p:cNvPr id="48" name="Left Bracket 47">
            <a:extLst>
              <a:ext uri="{FF2B5EF4-FFF2-40B4-BE49-F238E27FC236}">
                <a16:creationId xmlns:a16="http://schemas.microsoft.com/office/drawing/2014/main" id="{A0A4032A-DB57-AB06-8055-E869A46DD713}"/>
              </a:ext>
            </a:extLst>
          </p:cNvPr>
          <p:cNvSpPr/>
          <p:nvPr/>
        </p:nvSpPr>
        <p:spPr>
          <a:xfrm rot="5400000">
            <a:off x="5879995" y="861923"/>
            <a:ext cx="281010" cy="379814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B4A542-3D2B-5A5D-EE0A-1D700FBA910D}"/>
              </a:ext>
            </a:extLst>
          </p:cNvPr>
          <p:cNvSpPr txBox="1"/>
          <p:nvPr/>
        </p:nvSpPr>
        <p:spPr>
          <a:xfrm>
            <a:off x="7925106" y="262048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C7806F-E6CF-7698-D818-8F9C2AF7CF37}"/>
              </a:ext>
            </a:extLst>
          </p:cNvPr>
          <p:cNvSpPr txBox="1"/>
          <p:nvPr/>
        </p:nvSpPr>
        <p:spPr>
          <a:xfrm>
            <a:off x="6710805" y="3323055"/>
            <a:ext cx="193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name : string</a:t>
            </a:r>
          </a:p>
          <a:p>
            <a:r>
              <a:rPr lang="en-US" dirty="0"/>
              <a:t>+ price : number</a:t>
            </a:r>
          </a:p>
          <a:p>
            <a:r>
              <a:rPr lang="en-US" dirty="0"/>
              <a:t>+ categories: [] = []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2D57DD-3036-339A-56E8-374E6F65F413}"/>
              </a:ext>
            </a:extLst>
          </p:cNvPr>
          <p:cNvSpPr txBox="1"/>
          <p:nvPr/>
        </p:nvSpPr>
        <p:spPr>
          <a:xfrm>
            <a:off x="136573" y="155689"/>
            <a:ext cx="181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FOOD MANAGER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04C70C-5D2D-9041-7ECB-2D0A8B3EAA0B}"/>
              </a:ext>
            </a:extLst>
          </p:cNvPr>
          <p:cNvCxnSpPr>
            <a:cxnSpLocks/>
          </p:cNvCxnSpPr>
          <p:nvPr/>
        </p:nvCxnSpPr>
        <p:spPr>
          <a:xfrm flipV="1">
            <a:off x="5995725" y="1986947"/>
            <a:ext cx="0" cy="666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FAFD39E4-1DF8-E07F-4571-15EE23E02796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BE3A1C4-ECDE-A83E-C076-03D9E4147304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1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9FEF54-C51B-1D69-8CDC-B661F0B4B826}"/>
              </a:ext>
            </a:extLst>
          </p:cNvPr>
          <p:cNvCxnSpPr>
            <a:cxnSpLocks/>
          </p:cNvCxnSpPr>
          <p:nvPr/>
        </p:nvCxnSpPr>
        <p:spPr>
          <a:xfrm>
            <a:off x="9302769" y="3756390"/>
            <a:ext cx="0" cy="312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054C4E-A8AB-5E33-8199-095E6AB85FEB}"/>
              </a:ext>
            </a:extLst>
          </p:cNvPr>
          <p:cNvSpPr/>
          <p:nvPr/>
        </p:nvSpPr>
        <p:spPr>
          <a:xfrm>
            <a:off x="4381774" y="2344411"/>
            <a:ext cx="2262992" cy="1221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A00E4F-515E-C528-32AE-0F74B46B41B4}"/>
              </a:ext>
            </a:extLst>
          </p:cNvPr>
          <p:cNvCxnSpPr>
            <a:cxnSpLocks/>
          </p:cNvCxnSpPr>
          <p:nvPr/>
        </p:nvCxnSpPr>
        <p:spPr>
          <a:xfrm>
            <a:off x="4381774" y="2786531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F66A1-7ED2-3C6D-2388-50EF93687C78}"/>
              </a:ext>
            </a:extLst>
          </p:cNvPr>
          <p:cNvSpPr txBox="1"/>
          <p:nvPr/>
        </p:nvSpPr>
        <p:spPr>
          <a:xfrm>
            <a:off x="5002431" y="236562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912E2C-2ACA-045D-0573-FFAEA4916B1C}"/>
              </a:ext>
            </a:extLst>
          </p:cNvPr>
          <p:cNvSpPr txBox="1"/>
          <p:nvPr/>
        </p:nvSpPr>
        <p:spPr>
          <a:xfrm>
            <a:off x="5483578" y="2125774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53C56-5519-0F1C-B67D-44FFDDCCF0D7}"/>
              </a:ext>
            </a:extLst>
          </p:cNvPr>
          <p:cNvSpPr/>
          <p:nvPr/>
        </p:nvSpPr>
        <p:spPr>
          <a:xfrm>
            <a:off x="4381774" y="805091"/>
            <a:ext cx="2262992" cy="107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30E75E-2453-4E9A-5D56-315F45BEDAD8}"/>
              </a:ext>
            </a:extLst>
          </p:cNvPr>
          <p:cNvCxnSpPr>
            <a:cxnSpLocks/>
          </p:cNvCxnSpPr>
          <p:nvPr/>
        </p:nvCxnSpPr>
        <p:spPr>
          <a:xfrm>
            <a:off x="4381774" y="1260463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8C7C2D-8AA5-B508-0813-7B2A69ABFE28}"/>
              </a:ext>
            </a:extLst>
          </p:cNvPr>
          <p:cNvSpPr txBox="1"/>
          <p:nvPr/>
        </p:nvSpPr>
        <p:spPr>
          <a:xfrm>
            <a:off x="4406094" y="860510"/>
            <a:ext cx="222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Customer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84055-C27A-FB48-C480-5A124D49583E}"/>
              </a:ext>
            </a:extLst>
          </p:cNvPr>
          <p:cNvSpPr/>
          <p:nvPr/>
        </p:nvSpPr>
        <p:spPr>
          <a:xfrm>
            <a:off x="450741" y="2344412"/>
            <a:ext cx="2262992" cy="1221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D17ED7-E824-41DF-5C3C-B09BAB876D6E}"/>
              </a:ext>
            </a:extLst>
          </p:cNvPr>
          <p:cNvCxnSpPr>
            <a:cxnSpLocks/>
          </p:cNvCxnSpPr>
          <p:nvPr/>
        </p:nvCxnSpPr>
        <p:spPr>
          <a:xfrm>
            <a:off x="463993" y="2786531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3CCC4A-987A-D616-7A6E-376E3DD5C238}"/>
              </a:ext>
            </a:extLst>
          </p:cNvPr>
          <p:cNvSpPr txBox="1"/>
          <p:nvPr/>
        </p:nvSpPr>
        <p:spPr>
          <a:xfrm>
            <a:off x="1130746" y="236184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79D419-67EA-2733-B154-2ADD13E28DFF}"/>
              </a:ext>
            </a:extLst>
          </p:cNvPr>
          <p:cNvSpPr/>
          <p:nvPr/>
        </p:nvSpPr>
        <p:spPr>
          <a:xfrm>
            <a:off x="8140529" y="2344410"/>
            <a:ext cx="2262992" cy="1221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A9A43D-1287-DC5C-1102-B20C60969012}"/>
              </a:ext>
            </a:extLst>
          </p:cNvPr>
          <p:cNvCxnSpPr>
            <a:cxnSpLocks/>
          </p:cNvCxnSpPr>
          <p:nvPr/>
        </p:nvCxnSpPr>
        <p:spPr>
          <a:xfrm>
            <a:off x="8140529" y="2803962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71598F-43F5-D424-603E-1090738DBF0D}"/>
              </a:ext>
            </a:extLst>
          </p:cNvPr>
          <p:cNvSpPr txBox="1"/>
          <p:nvPr/>
        </p:nvSpPr>
        <p:spPr>
          <a:xfrm>
            <a:off x="8606212" y="2361842"/>
            <a:ext cx="15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Order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35A9D0-2B1B-CF86-8BC2-0E880C8F308E}"/>
              </a:ext>
            </a:extLst>
          </p:cNvPr>
          <p:cNvCxnSpPr>
            <a:cxnSpLocks/>
          </p:cNvCxnSpPr>
          <p:nvPr/>
        </p:nvCxnSpPr>
        <p:spPr>
          <a:xfrm flipH="1">
            <a:off x="6638462" y="2586757"/>
            <a:ext cx="1502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72F02E9-855D-2D2F-CFBB-C30F75E6AE6A}"/>
              </a:ext>
            </a:extLst>
          </p:cNvPr>
          <p:cNvSpPr txBox="1"/>
          <p:nvPr/>
        </p:nvSpPr>
        <p:spPr>
          <a:xfrm>
            <a:off x="8233464" y="2823854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name: string</a:t>
            </a:r>
          </a:p>
          <a:p>
            <a:r>
              <a:rPr lang="en-US" dirty="0"/>
              <a:t># price: number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879726-48D0-461B-EF77-8EA875BAE35E}"/>
              </a:ext>
            </a:extLst>
          </p:cNvPr>
          <p:cNvCxnSpPr>
            <a:cxnSpLocks/>
          </p:cNvCxnSpPr>
          <p:nvPr/>
        </p:nvCxnSpPr>
        <p:spPr>
          <a:xfrm flipH="1">
            <a:off x="2713733" y="2606637"/>
            <a:ext cx="16830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1308BE9-6DA1-721F-77D4-E210B019F307}"/>
              </a:ext>
            </a:extLst>
          </p:cNvPr>
          <p:cNvSpPr txBox="1"/>
          <p:nvPr/>
        </p:nvSpPr>
        <p:spPr>
          <a:xfrm>
            <a:off x="4437228" y="2743494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2A8AB-DE5B-C2DD-2FBF-4B4AADFDDB64}"/>
              </a:ext>
            </a:extLst>
          </p:cNvPr>
          <p:cNvSpPr txBox="1"/>
          <p:nvPr/>
        </p:nvSpPr>
        <p:spPr>
          <a:xfrm>
            <a:off x="484320" y="2738036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E6903B-B25D-F403-4895-D10F5CC20BDC}"/>
              </a:ext>
            </a:extLst>
          </p:cNvPr>
          <p:cNvSpPr txBox="1"/>
          <p:nvPr/>
        </p:nvSpPr>
        <p:spPr>
          <a:xfrm>
            <a:off x="442033" y="2789928"/>
            <a:ext cx="1774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name: string</a:t>
            </a:r>
          </a:p>
          <a:p>
            <a:r>
              <a:rPr lang="en-US" dirty="0"/>
              <a:t>- </a:t>
            </a:r>
            <a:r>
              <a:rPr lang="en-US" dirty="0" err="1"/>
              <a:t>cardID</a:t>
            </a:r>
            <a:r>
              <a:rPr lang="en-US" dirty="0"/>
              <a:t>: number</a:t>
            </a:r>
          </a:p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C02E2D-C5A6-BBB8-FAB6-8C5CF9EAD045}"/>
              </a:ext>
            </a:extLst>
          </p:cNvPr>
          <p:cNvSpPr/>
          <p:nvPr/>
        </p:nvSpPr>
        <p:spPr>
          <a:xfrm>
            <a:off x="6968271" y="4328480"/>
            <a:ext cx="2247345" cy="125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5EEAF5-1B52-09B6-A4F9-4B617703E8D9}"/>
              </a:ext>
            </a:extLst>
          </p:cNvPr>
          <p:cNvCxnSpPr>
            <a:cxnSpLocks/>
          </p:cNvCxnSpPr>
          <p:nvPr/>
        </p:nvCxnSpPr>
        <p:spPr>
          <a:xfrm>
            <a:off x="6983597" y="4773510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531746-73F1-DF2A-E66B-5C5AF0C48D09}"/>
              </a:ext>
            </a:extLst>
          </p:cNvPr>
          <p:cNvSpPr txBox="1"/>
          <p:nvPr/>
        </p:nvSpPr>
        <p:spPr>
          <a:xfrm>
            <a:off x="7752138" y="4354984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201E5C-C7B2-A0F4-2827-8EDFD7B966B9}"/>
              </a:ext>
            </a:extLst>
          </p:cNvPr>
          <p:cNvSpPr/>
          <p:nvPr/>
        </p:nvSpPr>
        <p:spPr>
          <a:xfrm>
            <a:off x="9486150" y="4315228"/>
            <a:ext cx="2247345" cy="125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BDD97B-E0F4-0370-FC0F-362FA94E5E9E}"/>
              </a:ext>
            </a:extLst>
          </p:cNvPr>
          <p:cNvCxnSpPr>
            <a:cxnSpLocks/>
          </p:cNvCxnSpPr>
          <p:nvPr/>
        </p:nvCxnSpPr>
        <p:spPr>
          <a:xfrm>
            <a:off x="9501476" y="4760258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C0FEAA-06CB-98CF-C8DD-BCDF14EA2D5C}"/>
              </a:ext>
            </a:extLst>
          </p:cNvPr>
          <p:cNvSpPr txBox="1"/>
          <p:nvPr/>
        </p:nvSpPr>
        <p:spPr>
          <a:xfrm>
            <a:off x="10270017" y="434173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Drink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A040E6-E752-52CE-81AD-BE12A099FEAC}"/>
              </a:ext>
            </a:extLst>
          </p:cNvPr>
          <p:cNvCxnSpPr>
            <a:cxnSpLocks/>
          </p:cNvCxnSpPr>
          <p:nvPr/>
        </p:nvCxnSpPr>
        <p:spPr>
          <a:xfrm flipH="1">
            <a:off x="7624421" y="4065114"/>
            <a:ext cx="3332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2C8574-0297-30C9-80D0-30AF7994C37B}"/>
              </a:ext>
            </a:extLst>
          </p:cNvPr>
          <p:cNvCxnSpPr>
            <a:cxnSpLocks/>
          </p:cNvCxnSpPr>
          <p:nvPr/>
        </p:nvCxnSpPr>
        <p:spPr>
          <a:xfrm>
            <a:off x="10949829" y="4068435"/>
            <a:ext cx="0" cy="2732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5CE0DC-95ED-1EB8-BB9B-F2C0B2C768A1}"/>
              </a:ext>
            </a:extLst>
          </p:cNvPr>
          <p:cNvCxnSpPr>
            <a:cxnSpLocks/>
          </p:cNvCxnSpPr>
          <p:nvPr/>
        </p:nvCxnSpPr>
        <p:spPr>
          <a:xfrm>
            <a:off x="7615697" y="4061811"/>
            <a:ext cx="0" cy="2732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1D8FB90-7DEE-4E32-D827-B13944095432}"/>
              </a:ext>
            </a:extLst>
          </p:cNvPr>
          <p:cNvSpPr/>
          <p:nvPr/>
        </p:nvSpPr>
        <p:spPr>
          <a:xfrm>
            <a:off x="9163621" y="3600014"/>
            <a:ext cx="278296" cy="29421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DAD297-E828-92E5-4ED6-18FCA88EE2B0}"/>
              </a:ext>
            </a:extLst>
          </p:cNvPr>
          <p:cNvCxnSpPr>
            <a:cxnSpLocks/>
          </p:cNvCxnSpPr>
          <p:nvPr/>
        </p:nvCxnSpPr>
        <p:spPr>
          <a:xfrm flipV="1">
            <a:off x="5513270" y="1879966"/>
            <a:ext cx="0" cy="464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FF46EF-6C86-A82E-7023-5069C65DC092}"/>
              </a:ext>
            </a:extLst>
          </p:cNvPr>
          <p:cNvSpPr txBox="1"/>
          <p:nvPr/>
        </p:nvSpPr>
        <p:spPr>
          <a:xfrm>
            <a:off x="193890" y="142623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CUSTOMER MANAGER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9D1D23B9-3E14-6286-4CC8-604F465A0D7A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145744AB-1F33-4F91-3635-23A36B536068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205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SOPHA.RATH</cp:lastModifiedBy>
  <cp:revision>29</cp:revision>
  <dcterms:created xsi:type="dcterms:W3CDTF">2022-06-19T11:41:54Z</dcterms:created>
  <dcterms:modified xsi:type="dcterms:W3CDTF">2022-06-29T09:46:18Z</dcterms:modified>
</cp:coreProperties>
</file>