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1"/>
    <p:restoredTop sz="94709"/>
  </p:normalViewPr>
  <p:slideViewPr>
    <p:cSldViewPr snapToGrid="0" snapToObjects="1">
      <p:cViewPr varScale="1">
        <p:scale>
          <a:sx n="80" d="100"/>
          <a:sy n="80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66FE-C313-1A40-9A84-D905271D5E34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3DB4-311A-B645-A1D5-57D11327F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6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9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7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0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0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35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44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4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d98b08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d98b08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2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7760D-CE0A-9D48-BEBA-2AE69339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6B1A99-EC28-A141-B596-098D06FD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95604-3064-F64D-B640-D6946BCD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9D91F-2690-A041-9F9E-5F1D5B4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BBD9-154A-6A41-A9F7-B286D055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3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0C11-DD4D-A24D-8496-831FC4DC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5C725-E711-8149-A960-8195307D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0BCD-4584-EF4D-9C83-AAA7378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77968-CC47-AB45-AEA9-B47DA41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838A5-EB54-2445-8520-388A469C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1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0BFA5C-892C-4644-9221-CA06ABDCD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82633-25E8-8A45-BA2C-A7E1F1F3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B88BF-9B9F-5541-8D84-CE02A9EA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0AF2B-1208-1145-873C-64535A70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E19C4-65C2-A246-94E1-49AD962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64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0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B633-6237-4B48-AD47-5E81D6A5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6AFD5-B645-8643-9D99-9226008A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C4431-B53D-9E4B-BF9F-70BE7DA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EE36A-7648-0E43-9608-77ECC290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6B2BA-BAD5-6A4A-8097-950A8AFA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9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22129-5450-634F-A856-03EC652F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E7B65-7658-F24E-83E1-94D2F898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E24C-4D47-8148-B282-EE874BB3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FBF60-4A99-B94D-8D3C-0A1C7C61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CCAD6-F9DA-D443-A63D-DD88BED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81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480E-CF9C-D946-AD2C-11F5293C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9028-F08B-BD4C-9DE7-74257812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9799C-6042-704E-AF61-93DE7725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C8A1E-D4A3-3343-BEBA-8994F40B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45CA-93DC-F448-A675-580BF8A0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CA2DF-8FE0-BE46-96F9-197A7A44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3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10C7-FF14-E640-AA7D-968975FD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709FA-BDF0-8140-8D0B-77BB705E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BE42C-4E05-904A-9441-3E2E521D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538A7-8157-6B49-9F99-BDD824D25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B0086-EBE6-9743-B130-6E063C2AB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FA2068-2DA9-A747-A1E1-B0B9D312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5D235-2F47-5F40-9630-DE77A1DD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97105C-9976-524C-A0AB-D50B0B93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7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65D08-E3B3-6943-BADD-72F4D79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F3B3E1-0324-5A45-8626-B99D79A3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02EC3F-4293-6849-B9B4-7FAD494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6ADED-D493-B04D-B2FF-6FE538C6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0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00970-82D0-7449-AFEE-860C117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E11D1C-729D-C842-B21A-75116F2A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ADD08-AF58-6849-9BD3-E3523DC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67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803F-0ACB-6E4F-A17F-9D96639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A3F13-B23C-0D40-8104-7F89719A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CE44B-16A1-2E42-A149-8F5F5F74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91319-F1B5-9145-92AC-F132DDFF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E006C-FE81-E24C-AE1A-F539DF10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B8B36-2121-FC40-9140-5DE128F2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7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0C003-D05A-844B-BA32-415C4898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D741A-C589-D040-A70C-54687E843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0D4F6-C007-B74F-8562-91CA6E00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B8BAB-5C4A-3244-B58F-33DC835E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C61C7-E31B-D24C-9B71-005C263A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F5795-4283-DE4D-9FC3-38951144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30D355-7C90-DD4C-9286-7346D9CE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62286-ABF2-0E47-B062-90602CE4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7096-E0E5-B543-B20F-AC623E39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7865-1D1B-7C43-8940-2E9184A56A38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78321-7CD8-724C-A97C-718B63D2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2EA7-2A3B-BC47-96BA-ECBA570D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6418-99D2-AD4D-890A-9A33F0890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0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Implementation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7479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Pre-processing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Train Model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Evaluate Model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Predict Example Sentences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0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F1F8FFF7-C13B-624B-A9ED-59732200C30A}"/>
              </a:ext>
            </a:extLst>
          </p:cNvPr>
          <p:cNvSpPr txBox="1">
            <a:spLocks/>
          </p:cNvSpPr>
          <p:nvPr/>
        </p:nvSpPr>
        <p:spPr>
          <a:xfrm>
            <a:off x="4156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evaluate Model 1/3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078F7E-31FB-5247-9D69-FB2440702E34}"/>
              </a:ext>
            </a:extLst>
          </p:cNvPr>
          <p:cNvSpPr/>
          <p:nvPr/>
        </p:nvSpPr>
        <p:spPr>
          <a:xfrm>
            <a:off x="415600" y="1313061"/>
            <a:ext cx="117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</a:pPr>
            <a:r>
              <a:rPr lang="en-US" altLang="zh-CN" sz="2800" dirty="0"/>
              <a:t>SVM performance                                    Logistic Regression performance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684F68-8981-8D44-9F2D-6F0A7519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1" y="2267166"/>
            <a:ext cx="4514563" cy="4086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925E8E-352D-D941-8DD8-439B26050713}"/>
              </a:ext>
            </a:extLst>
          </p:cNvPr>
          <p:cNvSpPr txBox="1"/>
          <p:nvPr/>
        </p:nvSpPr>
        <p:spPr>
          <a:xfrm>
            <a:off x="5414210" y="3136612"/>
            <a:ext cx="1363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vs</a:t>
            </a:r>
            <a:endParaRPr kumimoji="1"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36B12B-835E-6943-B574-C6796C1B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87" y="2267166"/>
            <a:ext cx="4514561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F1F8FFF7-C13B-624B-A9ED-59732200C30A}"/>
              </a:ext>
            </a:extLst>
          </p:cNvPr>
          <p:cNvSpPr txBox="1">
            <a:spLocks/>
          </p:cNvSpPr>
          <p:nvPr/>
        </p:nvSpPr>
        <p:spPr>
          <a:xfrm>
            <a:off x="4156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evaluate Model 2/2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078F7E-31FB-5247-9D69-FB2440702E34}"/>
              </a:ext>
            </a:extLst>
          </p:cNvPr>
          <p:cNvSpPr/>
          <p:nvPr/>
        </p:nvSpPr>
        <p:spPr>
          <a:xfrm>
            <a:off x="237642" y="1649945"/>
            <a:ext cx="11538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</a:pPr>
            <a:r>
              <a:rPr lang="en-US" altLang="zh-CN" sz="2800" dirty="0"/>
              <a:t>Compare the performance and pick the best which is word2vec+Logistic Regression model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EB5363-2391-ED40-B2DC-E306297F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96704"/>
              </p:ext>
            </p:extLst>
          </p:nvPr>
        </p:nvGraphicFramePr>
        <p:xfrm>
          <a:off x="237642" y="3106030"/>
          <a:ext cx="10701578" cy="1865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96">
                  <a:extLst>
                    <a:ext uri="{9D8B030D-6E8A-4147-A177-3AD203B41FA5}">
                      <a16:colId xmlns:a16="http://schemas.microsoft.com/office/drawing/2014/main" val="387319938"/>
                    </a:ext>
                  </a:extLst>
                </a:gridCol>
                <a:gridCol w="1783596">
                  <a:extLst>
                    <a:ext uri="{9D8B030D-6E8A-4147-A177-3AD203B41FA5}">
                      <a16:colId xmlns:a16="http://schemas.microsoft.com/office/drawing/2014/main" val="4071258913"/>
                    </a:ext>
                  </a:extLst>
                </a:gridCol>
                <a:gridCol w="2121539">
                  <a:extLst>
                    <a:ext uri="{9D8B030D-6E8A-4147-A177-3AD203B41FA5}">
                      <a16:colId xmlns:a16="http://schemas.microsoft.com/office/drawing/2014/main" val="46498819"/>
                    </a:ext>
                  </a:extLst>
                </a:gridCol>
                <a:gridCol w="1829507">
                  <a:extLst>
                    <a:ext uri="{9D8B030D-6E8A-4147-A177-3AD203B41FA5}">
                      <a16:colId xmlns:a16="http://schemas.microsoft.com/office/drawing/2014/main" val="3097497910"/>
                    </a:ext>
                  </a:extLst>
                </a:gridCol>
                <a:gridCol w="1399744">
                  <a:extLst>
                    <a:ext uri="{9D8B030D-6E8A-4147-A177-3AD203B41FA5}">
                      <a16:colId xmlns:a16="http://schemas.microsoft.com/office/drawing/2014/main" val="1979899421"/>
                    </a:ext>
                  </a:extLst>
                </a:gridCol>
                <a:gridCol w="1783596">
                  <a:extLst>
                    <a:ext uri="{9D8B030D-6E8A-4147-A177-3AD203B41FA5}">
                      <a16:colId xmlns:a16="http://schemas.microsoft.com/office/drawing/2014/main" val="4086389840"/>
                    </a:ext>
                  </a:extLst>
                </a:gridCol>
              </a:tblGrid>
              <a:tr h="55771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Kappa Statistic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F-1 score of idiomatic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F-1 score of literal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Avarge</a:t>
                      </a:r>
                      <a:r>
                        <a:rPr lang="en-US" altLang="zh-CN" dirty="0"/>
                        <a:t> F-1 score of 2 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8456"/>
                  </a:ext>
                </a:extLst>
              </a:tr>
              <a:tr h="585259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40742"/>
                  </a:ext>
                </a:extLst>
              </a:tr>
              <a:tr h="55098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0.617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0.71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0.81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2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Implementation of prediction 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altLang="zh-CN" dirty="0">
                <a:cs typeface="Times New Roman" panose="02020603050405020304" pitchFamily="18" charset="0"/>
              </a:rPr>
              <a:t>Load the example sentence </a:t>
            </a:r>
          </a:p>
          <a:p>
            <a:pPr marL="457200" indent="-457200">
              <a:spcAft>
                <a:spcPts val="2133"/>
              </a:spcAft>
            </a:pPr>
            <a:r>
              <a:rPr lang="en-US" altLang="zh-CN" dirty="0">
                <a:cs typeface="Times New Roman" panose="02020603050405020304" pitchFamily="18" charset="0"/>
              </a:rPr>
              <a:t>Get the prediction</a:t>
            </a:r>
          </a:p>
          <a:p>
            <a:pPr marL="457200" indent="-457200">
              <a:spcAft>
                <a:spcPts val="2133"/>
              </a:spcAft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spcAft>
                <a:spcPts val="2133"/>
              </a:spcAft>
              <a:buNone/>
            </a:pPr>
            <a:endParaRPr lang="zh-CN" altLang="en-US" dirty="0">
              <a:cs typeface="Times New Roman" panose="02020603050405020304" pitchFamily="18" charset="0"/>
            </a:endParaRP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79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altLang="zh-CN" dirty="0"/>
              <a:t>prediction</a:t>
            </a:r>
            <a:r>
              <a:rPr lang="en" dirty="0"/>
              <a:t> 1/2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8D435-8F67-BB4D-8536-5183521C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254250"/>
            <a:ext cx="8915400" cy="2349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0B46BD-4DA2-8746-9DBA-1B1953D74BF5}"/>
              </a:ext>
            </a:extLst>
          </p:cNvPr>
          <p:cNvSpPr/>
          <p:nvPr/>
        </p:nvSpPr>
        <p:spPr>
          <a:xfrm>
            <a:off x="730177" y="1513979"/>
            <a:ext cx="996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altLang="zh-CN" sz="2800" dirty="0">
                <a:cs typeface="Times New Roman" panose="02020603050405020304" pitchFamily="18" charset="0"/>
              </a:rPr>
              <a:t>System read the input sentence from the </a:t>
            </a:r>
            <a:r>
              <a:rPr lang="en-US" altLang="zh-CN" sz="2800" dirty="0" err="1">
                <a:cs typeface="Times New Roman" panose="02020603050405020304" pitchFamily="18" charset="0"/>
              </a:rPr>
              <a:t>Example_sentences.txt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3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altLang="zh-CN" dirty="0"/>
              <a:t>prediction</a:t>
            </a:r>
            <a:r>
              <a:rPr lang="en" dirty="0"/>
              <a:t> 2/2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0153BB-E382-C44F-AB0F-AC901856D7C3}"/>
              </a:ext>
            </a:extLst>
          </p:cNvPr>
          <p:cNvSpPr/>
          <p:nvPr/>
        </p:nvSpPr>
        <p:spPr>
          <a:xfrm>
            <a:off x="1191711" y="1673497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altLang="zh-CN" sz="2800" dirty="0">
                <a:cs typeface="Times New Roman" panose="02020603050405020304" pitchFamily="18" charset="0"/>
              </a:rPr>
              <a:t>Get the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22B99-03B4-2D44-A0A3-53A3ABA5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47" y="3036467"/>
            <a:ext cx="7828547" cy="3005212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1132BD8-3EAC-1A44-871F-91E3E3FC7634}"/>
              </a:ext>
            </a:extLst>
          </p:cNvPr>
          <p:cNvCxnSpPr>
            <a:cxnSpLocks/>
          </p:cNvCxnSpPr>
          <p:nvPr/>
        </p:nvCxnSpPr>
        <p:spPr>
          <a:xfrm flipH="1">
            <a:off x="2128701" y="3196567"/>
            <a:ext cx="5017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4BCB758-4BB4-AF4A-828B-8990B7BD92C3}"/>
              </a:ext>
            </a:extLst>
          </p:cNvPr>
          <p:cNvCxnSpPr>
            <a:cxnSpLocks/>
          </p:cNvCxnSpPr>
          <p:nvPr/>
        </p:nvCxnSpPr>
        <p:spPr>
          <a:xfrm flipV="1">
            <a:off x="4421897" y="2332445"/>
            <a:ext cx="1368173" cy="86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883185D-934A-6A40-8DD8-FCA98BDC051E}"/>
              </a:ext>
            </a:extLst>
          </p:cNvPr>
          <p:cNvSpPr txBox="1"/>
          <p:nvPr/>
        </p:nvSpPr>
        <p:spPr>
          <a:xfrm>
            <a:off x="5757335" y="208897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sentence</a:t>
            </a:r>
            <a:endParaRPr kumimoji="1"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87E2F4-3781-BA49-8473-FA6885CB0615}"/>
              </a:ext>
            </a:extLst>
          </p:cNvPr>
          <p:cNvSpPr txBox="1"/>
          <p:nvPr/>
        </p:nvSpPr>
        <p:spPr>
          <a:xfrm>
            <a:off x="1336875" y="3036467"/>
            <a:ext cx="150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Class</a:t>
            </a:r>
          </a:p>
          <a:p>
            <a:r>
              <a:rPr kumimoji="1" lang="en-US" altLang="zh-CN" b="1" dirty="0">
                <a:solidFill>
                  <a:srgbClr val="00B050"/>
                </a:solidFill>
              </a:rPr>
              <a:t>L: Literal 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I: Idiomatic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Implementation of Pre-Processing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VNC-Tokens (Use as an index to extract sentences from BNC-Corpus)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BNC-Corpus (Corpus contains sentence) XML format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Extract features from obtained sentences 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65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Pre-Processing 1/2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42D8AB-DE3E-0341-8D45-7DBF53CC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88" y="1356967"/>
            <a:ext cx="9564423" cy="47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Pre-Processing 2/2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altLang="zh-CN" dirty="0"/>
              <a:t>Write into CSV file (Training set)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4394F-EB02-3940-8765-8D1098A1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6" y="2286813"/>
            <a:ext cx="11793584" cy="22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Implementation of training model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064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altLang="zh-CN" dirty="0"/>
              <a:t>Use words embedding to turn features into vector using three methods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altLang="zh-CN" dirty="0"/>
              <a:t>W2V</a:t>
            </a:r>
          </a:p>
          <a:p>
            <a:pPr marL="457200" indent="-457200">
              <a:spcAft>
                <a:spcPts val="2133"/>
              </a:spcAft>
              <a:buFontTx/>
              <a:buChar char="-"/>
            </a:pPr>
            <a:r>
              <a:rPr lang="en-US" altLang="zh-CN" dirty="0"/>
              <a:t>Skip-thoughts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Split the training data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Train Machine Learning Model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37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6E84D46F-1D20-024F-A584-92ABBF58ED73}"/>
              </a:ext>
            </a:extLst>
          </p:cNvPr>
          <p:cNvSpPr txBox="1">
            <a:spLocks/>
          </p:cNvSpPr>
          <p:nvPr/>
        </p:nvSpPr>
        <p:spPr>
          <a:xfrm>
            <a:off x="4156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Training Model 1/3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503CD-DD6E-DC41-9D55-364C5D1D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429000"/>
            <a:ext cx="8783606" cy="609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8B1065-52DE-1E4A-958F-DD0086FF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167023"/>
            <a:ext cx="11360800" cy="6097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8B04229-0E38-DC47-AA62-399A2F0410ED}"/>
              </a:ext>
            </a:extLst>
          </p:cNvPr>
          <p:cNvSpPr/>
          <p:nvPr/>
        </p:nvSpPr>
        <p:spPr>
          <a:xfrm>
            <a:off x="415600" y="1381132"/>
            <a:ext cx="1207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Turn Features in training set from word format into</a:t>
            </a:r>
            <a:r>
              <a:rPr lang="zh-CN" altLang="en-US" sz="2400" dirty="0"/>
              <a:t> </a:t>
            </a:r>
            <a:r>
              <a:rPr lang="en-US" altLang="zh-CN" sz="2400" dirty="0"/>
              <a:t>dense vector format (Numerical form) 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8B30E1-B4D9-7E45-9E9F-C4188BC4DFAD}"/>
              </a:ext>
            </a:extLst>
          </p:cNvPr>
          <p:cNvSpPr/>
          <p:nvPr/>
        </p:nvSpPr>
        <p:spPr>
          <a:xfrm>
            <a:off x="128104" y="5015203"/>
            <a:ext cx="961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Why? Because machine learning classifier can under stand only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32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6E84D46F-1D20-024F-A584-92ABBF58ED73}"/>
              </a:ext>
            </a:extLst>
          </p:cNvPr>
          <p:cNvSpPr txBox="1">
            <a:spLocks/>
          </p:cNvSpPr>
          <p:nvPr/>
        </p:nvSpPr>
        <p:spPr>
          <a:xfrm>
            <a:off x="4156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Training Model 2/3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181EE5-29E6-6A42-988F-4E839A31F2A5}"/>
              </a:ext>
            </a:extLst>
          </p:cNvPr>
          <p:cNvSpPr/>
          <p:nvPr/>
        </p:nvSpPr>
        <p:spPr>
          <a:xfrm>
            <a:off x="698621" y="1801614"/>
            <a:ext cx="1004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133"/>
              </a:spcAft>
            </a:pPr>
            <a:r>
              <a:rPr lang="en-US" altLang="zh-CN" sz="2800" dirty="0"/>
              <a:t>Split the training data into Training 80 % and Validation data 20%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BA668-AA86-5148-AF9A-70A73801ECAF}"/>
              </a:ext>
            </a:extLst>
          </p:cNvPr>
          <p:cNvSpPr/>
          <p:nvPr/>
        </p:nvSpPr>
        <p:spPr>
          <a:xfrm>
            <a:off x="195987" y="3167390"/>
            <a:ext cx="1180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133"/>
              </a:spcAft>
            </a:pPr>
            <a:r>
              <a:rPr lang="en-US" altLang="zh-CN" sz="2800" dirty="0"/>
              <a:t>Because we will evaluate the performance of our model in the next process </a:t>
            </a:r>
          </a:p>
        </p:txBody>
      </p:sp>
    </p:spTree>
    <p:extLst>
      <p:ext uri="{BB962C8B-B14F-4D97-AF65-F5344CB8AC3E}">
        <p14:creationId xmlns:p14="http://schemas.microsoft.com/office/powerpoint/2010/main" val="239125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F1F8FFF7-C13B-624B-A9ED-59732200C30A}"/>
              </a:ext>
            </a:extLst>
          </p:cNvPr>
          <p:cNvSpPr txBox="1">
            <a:spLocks/>
          </p:cNvSpPr>
          <p:nvPr/>
        </p:nvSpPr>
        <p:spPr>
          <a:xfrm>
            <a:off x="4156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Training Model 3/3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078F7E-31FB-5247-9D69-FB2440702E34}"/>
              </a:ext>
            </a:extLst>
          </p:cNvPr>
          <p:cNvSpPr/>
          <p:nvPr/>
        </p:nvSpPr>
        <p:spPr>
          <a:xfrm>
            <a:off x="1016000" y="2291630"/>
            <a:ext cx="1044448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</a:pPr>
            <a:r>
              <a:rPr lang="en-US" altLang="zh-CN" sz="2800" dirty="0"/>
              <a:t>Train the model using 2 techniques:</a:t>
            </a:r>
          </a:p>
          <a:p>
            <a:pPr>
              <a:spcAft>
                <a:spcPts val="2133"/>
              </a:spcAft>
            </a:pPr>
            <a:r>
              <a:rPr lang="en-US" altLang="zh-CN" sz="2800" dirty="0"/>
              <a:t>SVM</a:t>
            </a:r>
          </a:p>
          <a:p>
            <a:pPr>
              <a:spcAft>
                <a:spcPts val="2133"/>
              </a:spcAft>
            </a:pPr>
            <a:r>
              <a:rPr lang="en-US" altLang="zh-CN" sz="2800" dirty="0"/>
              <a:t>Logistics Reg</a:t>
            </a:r>
          </a:p>
          <a:p>
            <a:pPr>
              <a:spcAft>
                <a:spcPts val="2133"/>
              </a:spcAft>
            </a:pPr>
            <a:r>
              <a:rPr lang="en-US" altLang="zh-CN" sz="2800" dirty="0"/>
              <a:t>Then, we can measure the performance of both model and choose the best one in the next step</a:t>
            </a:r>
          </a:p>
        </p:txBody>
      </p:sp>
    </p:spTree>
    <p:extLst>
      <p:ext uri="{BB962C8B-B14F-4D97-AF65-F5344CB8AC3E}">
        <p14:creationId xmlns:p14="http://schemas.microsoft.com/office/powerpoint/2010/main" val="211237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Implementation of evaluation 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altLang="zh-CN" dirty="0">
                <a:cs typeface="Times New Roman" panose="02020603050405020304" pitchFamily="18" charset="0"/>
              </a:rPr>
              <a:t>Use trained model to predict the test data that we have </a:t>
            </a:r>
            <a:r>
              <a:rPr lang="en-US" altLang="zh-CN" dirty="0" err="1">
                <a:cs typeface="Times New Roman" panose="02020603050405020304" pitchFamily="18" charset="0"/>
              </a:rPr>
              <a:t>devided</a:t>
            </a:r>
            <a:r>
              <a:rPr lang="en-US" altLang="zh-CN" dirty="0">
                <a:cs typeface="Times New Roman" panose="02020603050405020304" pitchFamily="18" charset="0"/>
              </a:rPr>
              <a:t>  before to get the measurement report</a:t>
            </a:r>
          </a:p>
          <a:p>
            <a:pPr marL="457200" indent="-457200">
              <a:spcAft>
                <a:spcPts val="2133"/>
              </a:spcAft>
            </a:pPr>
            <a:r>
              <a:rPr lang="en-US" altLang="zh-CN" dirty="0">
                <a:cs typeface="Times New Roman" panose="02020603050405020304" pitchFamily="18" charset="0"/>
              </a:rPr>
              <a:t>Compare each model performance</a:t>
            </a:r>
          </a:p>
          <a:p>
            <a:pPr marL="0" indent="0">
              <a:spcAft>
                <a:spcPts val="2133"/>
              </a:spcAft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spcAft>
                <a:spcPts val="2133"/>
              </a:spcAft>
              <a:buNone/>
            </a:pPr>
            <a:endParaRPr lang="zh-CN" altLang="en-US" dirty="0">
              <a:cs typeface="Times New Roman" panose="02020603050405020304" pitchFamily="18" charset="0"/>
            </a:endParaRP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6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284</Words>
  <Application>Microsoft Macintosh PowerPoint</Application>
  <PresentationFormat>宽屏</PresentationFormat>
  <Paragraphs>92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Implementation</vt:lpstr>
      <vt:lpstr>Implementation of Pre-Processing</vt:lpstr>
      <vt:lpstr>Pre-Processing 1/2</vt:lpstr>
      <vt:lpstr>Pre-Processing 2/2</vt:lpstr>
      <vt:lpstr>Implementation of training model</vt:lpstr>
      <vt:lpstr>PowerPoint 演示文稿</vt:lpstr>
      <vt:lpstr>PowerPoint 演示文稿</vt:lpstr>
      <vt:lpstr>PowerPoint 演示文稿</vt:lpstr>
      <vt:lpstr>Implementation of evaluation </vt:lpstr>
      <vt:lpstr>PowerPoint 演示文稿</vt:lpstr>
      <vt:lpstr>PowerPoint 演示文稿</vt:lpstr>
      <vt:lpstr>Implementation of prediction </vt:lpstr>
      <vt:lpstr>prediction 1/2</vt:lpstr>
      <vt:lpstr>prediction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Lyu, Yaowei</dc:creator>
  <cp:lastModifiedBy>Lyu, Yaowei</cp:lastModifiedBy>
  <cp:revision>13</cp:revision>
  <dcterms:created xsi:type="dcterms:W3CDTF">2019-03-18T15:51:16Z</dcterms:created>
  <dcterms:modified xsi:type="dcterms:W3CDTF">2019-03-18T21:03:27Z</dcterms:modified>
</cp:coreProperties>
</file>