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Морозова Ульяна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Цели и задачи</a:t>
            </a:r>
          </a:p>
          <a:p>
            <a:pPr lvl="0" indent="0" marL="0">
              <a:buNone/>
            </a:pPr>
            <a:r>
              <a:rPr/>
              <a:t>Целью данной работы является получение практических навыков работы в консоли с атрибутами файлов для групп пользователей.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Создание двух пользователей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193800"/>
            <a:ext cx="7543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Права доступа для групп пользователей</a:t>
            </a:r>
          </a:p>
        </p:txBody>
      </p:sp>
      <p:pic>
        <p:nvPicPr>
          <p:cNvPr descr="fig:  image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46200"/>
            <a:ext cx="8229600" cy="256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Изменение прав доступа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Таблица</a:t>
            </a:r>
          </a:p>
        </p:txBody>
      </p:sp>
      <p:pic>
        <p:nvPicPr>
          <p:cNvPr descr="fig:  image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41600" y="1193800"/>
            <a:ext cx="3873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Таблица прав доступа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>Морозова Ульяна</dc:creator>
  <cp:keywords/>
  <dcterms:created xsi:type="dcterms:W3CDTF">2024-09-16T09:45:48Z</dcterms:created>
  <dcterms:modified xsi:type="dcterms:W3CDTF">2024-09-16T09:45:48Z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header-includes">
    <vt:lpwstr/>
  </property>
  <property fmtid="{D5CDD505-2E9C-101B-9397-08002B2CF9AE}" pid="6" name="institute">
    <vt:lpwstr/>
  </property>
  <property fmtid="{D5CDD505-2E9C-101B-9397-08002B2CF9AE}" pid="7" name="section-titles">
    <vt:lpwstr>True</vt:lpwstr>
  </property>
  <property fmtid="{D5CDD505-2E9C-101B-9397-08002B2CF9AE}" pid="8" name="slide_level">
    <vt:lpwstr>2</vt:lpwstr>
  </property>
  <property fmtid="{D5CDD505-2E9C-101B-9397-08002B2CF9AE}" pid="9" name="theme">
    <vt:lpwstr>metropolis</vt:lpwstr>
  </property>
  <property fmtid="{D5CDD505-2E9C-101B-9397-08002B2CF9AE}" pid="10" name="toc">
    <vt:lpwstr>False</vt:lpwstr>
  </property>
  <property fmtid="{D5CDD505-2E9C-101B-9397-08002B2CF9AE}" pid="11" name="toc-title">
    <vt:lpwstr>Содержание</vt:lpwstr>
  </property>
</Properties>
</file>