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Морозова Ульяна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Цели и задачи</a:t>
            </a:r>
          </a:p>
          <a:p>
            <a:pPr lvl="0" indent="0" marL="0">
              <a:buNone/>
            </a:pPr>
            <a:r>
              <a:rPr/>
              <a:t>Целью данной работы является получение практических навыков работы в консоли с атрибутами файлов, закрепление теоретических основ дискреционного разграничения доступа в современных системах с открытым кодом на базе ОС Linux.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Создание пользователя</a:t>
            </a:r>
          </a:p>
        </p:txBody>
      </p:sp>
      <p:pic>
        <p:nvPicPr>
          <p:cNvPr descr="fig:  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193800"/>
            <a:ext cx="4203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Создание вирт.машины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Работа с консолью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67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Изменение прав доступа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Изменение прав доступа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Таблица</a:t>
            </a:r>
          </a:p>
        </p:txBody>
      </p:sp>
      <p:pic>
        <p:nvPicPr>
          <p:cNvPr descr="fig:  image/1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193800"/>
            <a:ext cx="575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Таблица прав доступа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Морозова Ульяна</dc:creator>
  <cp:keywords/>
  <dcterms:created xsi:type="dcterms:W3CDTF">2024-09-13T18:05:51Z</dcterms:created>
  <dcterms:modified xsi:type="dcterms:W3CDTF">2024-09-13T18:05:51Z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theme">
    <vt:lpwstr>metropolis</vt:lpwstr>
  </property>
  <property fmtid="{D5CDD505-2E9C-101B-9397-08002B2CF9AE}" pid="10" name="toc">
    <vt:lpwstr>False</vt:lpwstr>
  </property>
  <property fmtid="{D5CDD505-2E9C-101B-9397-08002B2CF9AE}" pid="11" name="toc-title">
    <vt:lpwstr>Содержание</vt:lpwstr>
  </property>
</Properties>
</file>