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NEC–2022,</a:t>
            </a:r>
            <a:r>
              <a:rPr/>
              <a:t> </a:t>
            </a:r>
            <a:r>
              <a:rPr/>
              <a:t>22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Базовые</a:t>
            </a:r>
            <a:r>
              <a:rPr/>
              <a:t> </a:t>
            </a:r>
            <a:r>
              <a:rPr/>
              <a:t>сведения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Создание заголовков</a:t>
            </a:r>
          </a:p>
          <a:p>
            <a:pPr lvl="1"/>
            <a:r>
              <a:rPr/>
              <a:t>Шрифт</a:t>
            </a:r>
          </a:p>
          <a:p>
            <a:pPr lvl="1"/>
            <a:r>
              <a:rPr/>
              <a:t>Загрузка фотографий</a:t>
            </a:r>
          </a:p>
          <a:p>
            <a:pPr lvl="1"/>
            <a:r>
              <a:rPr/>
              <a:t>Синтаксис для кода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Редактируем шаблон отчета</a:t>
            </a:r>
          </a:p>
          <a:p>
            <a:pPr lvl="1"/>
            <a:r>
              <a:rPr/>
              <a:t>Конвертируем его с помощью pandoc в pdf и doc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Загружаем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add .</a:t>
            </a:r>
          </a:p>
          <a:p>
            <a:pPr lvl="1"/>
            <a:r>
              <a:rPr/>
              <a:t>git commit -am ’’</a:t>
            </a:r>
          </a:p>
          <a:p>
            <a:pPr lvl="1"/>
            <a:r>
              <a:rPr/>
              <a:t>git push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2022-04-22T16:42:55Z</dcterms:created>
  <dcterms:modified xsi:type="dcterms:W3CDTF">2022-04-22T16:42:55Z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22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