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 Константиновна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Редактор emacs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Emacs представляет собой мощный экранный редактор текста, написанный на языке высокого уровня Elisp.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Буфер в emacs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Буфер — объект, представляющий какой-либо текст. Буфер может содержать что угодно, например, результаты компиляции программы или встроенные подсказки. Практически всё взаимодействие с пользователем, в том числе интерактивное, происходит посредством буферов.</a:t>
            </a:r>
          </a:p>
        </p:txBody>
      </p:sp>
      <p:pic>
        <p:nvPicPr>
          <p:cNvPr descr="fig:  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02100" y="203200"/>
            <a:ext cx="4025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emacs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в редакторе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запуска Emacs необходимо в командной строке набрать emacs (или emacs &amp; для работы в фоновом режиме относительно консоли). Для работы с Emacs можно использовать как элементы меню, так и различные сочетания клавиш.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Редактирование файла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Вставка</a:t>
            </a:r>
          </a:p>
          <a:p>
            <a:pPr lvl="0"/>
            <a:r>
              <a:rPr/>
              <a:t>Удаление</a:t>
            </a:r>
          </a:p>
          <a:p>
            <a:pPr lvl="0"/>
            <a:r>
              <a:rPr/>
              <a:t>и т.п.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Использование фреймов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Можно работать сразу с несколькими буферами</a:t>
            </a:r>
          </a:p>
          <a:p>
            <a:pPr lvl="0"/>
            <a:r>
              <a:rPr/>
              <a:t>Создание фреймрв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Поиск по файлу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Несколько способов поиска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Морозова Ульяна Константиновна</dc:creator>
  <cp:keywords/>
  <dcterms:created xsi:type="dcterms:W3CDTF">2022-05-04T20:47:32Z</dcterms:created>
  <dcterms:modified xsi:type="dcterms:W3CDTF">2022-05-04T20:47:32Z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inst{1}RUDN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