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№10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12.05.2022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Первая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Резервная копия самого себя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Вторая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 аргументов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600200"/>
            <a:ext cx="613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Третья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Команда-замена 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Четвертая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Поиск файлов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7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Морозова Ульяна Константиновна</dc:creator>
  <cp:keywords/>
  <dcterms:created xsi:type="dcterms:W3CDTF">2022-05-12T09:25:41Z</dcterms:created>
  <dcterms:modified xsi:type="dcterms:W3CDTF">2022-05-12T09:25:41Z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12.05.2022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