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4)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 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2022.05.21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Добавление ссылок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Размещение ссылок на научные ресурсы в разделе “Биография”</a:t>
            </a:r>
          </a:p>
        </p:txBody>
      </p:sp>
      <p:pic>
        <p:nvPicPr>
          <p:cNvPr descr="fig:  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Иконки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Новые посты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новых постов: про прошедшую неделю и про библиографию</a:t>
            </a:r>
          </a:p>
        </p:txBody>
      </p:sp>
      <p:pic>
        <p:nvPicPr>
          <p:cNvPr descr="fig:  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4)</dc:title>
  <dc:creator>Морозова Ульяна Константиновна</dc:creator>
  <cp:keywords/>
  <dcterms:created xsi:type="dcterms:W3CDTF">2022-05-21T14:20:10Z</dcterms:created>
  <dcterms:modified xsi:type="dcterms:W3CDTF">2022-05-21T14:20:10Z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2022.05.21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