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рбота</a:t>
            </a:r>
            <a:r>
              <a:rPr/>
              <a:t> </a:t>
            </a:r>
            <a:r>
              <a:rPr/>
              <a:t>№5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Морозова</a:t>
            </a:r>
            <a:r>
              <a:rPr/>
              <a:t> </a:t>
            </a:r>
            <a:r>
              <a:rPr/>
              <a:t>Ульяна</a:t>
            </a:r>
            <a:r>
              <a:rPr/>
              <a:t> </a:t>
            </a:r>
            <a:r>
              <a:rPr/>
              <a:t>Константиновна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28</a:t>
            </a:r>
            <a:r>
              <a:rPr/>
              <a:t> </a:t>
            </a:r>
            <a:r>
              <a:rPr/>
              <a:t>апреля</a:t>
            </a:r>
            <a:r>
              <a:rPr/>
              <a:t> </a:t>
            </a:r>
            <a:r>
              <a:rPr/>
              <a:t>2022,</a:t>
            </a:r>
            <a:r>
              <a:rPr/>
              <a:t> </a:t>
            </a:r>
            <a:r>
              <a:rPr/>
              <a:t>Москва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Суть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Изучение команд для работы с файлами и каталогами, в частности команды копирования, перемещения и переименнования, команды установки прав доступа.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Копирование</a:t>
            </a:r>
            <a:r>
              <a:rPr/>
              <a:t> </a:t>
            </a:r>
            <a:r>
              <a:rPr/>
              <a:t>каталогов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cp [-опции] исходный_файл целевой_файл</a:t>
            </a:r>
          </a:p>
          <a:p>
            <a:pPr lvl="0" marL="0" indent="0">
              <a:buNone/>
            </a:pPr>
            <a:r>
              <a:rPr/>
              <a:t>Создавая новые файлы и каталоги, мы работали с ними, применяя команду cp.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083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Копирование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Перемещение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переименнование</a:t>
            </a:r>
            <a:r>
              <a:rPr/>
              <a:t> </a:t>
            </a:r>
            <a:r>
              <a:rPr/>
              <a:t>файлов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каталогов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mv [-опции] старый_файл новый_файл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13100"/>
            <a:ext cx="8229600" cy="78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Перемещение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Права</a:t>
            </a:r>
            <a:r>
              <a:rPr/>
              <a:t> </a:t>
            </a:r>
            <a:r>
              <a:rPr/>
              <a:t>доступа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chmod режим имя_файла</a:t>
            </a:r>
          </a:p>
          <a:p>
            <a:pPr lvl="0" marL="0" indent="0">
              <a:buNone/>
            </a:pPr>
            <a:r>
              <a:rPr/>
              <a:t>Помимо перемещения и копирования, мы также изменяли права доступа к файлам и каталогам. В зависимости от изменений, мы утрачивали какие-то возможности в отношении файлов/каталогов.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08300"/>
            <a:ext cx="82296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Изменение</a:t>
            </a:r>
            <a:r>
              <a:rPr/>
              <a:t> </a:t>
            </a:r>
            <a:r>
              <a:rPr/>
              <a:t>прав</a:t>
            </a:r>
            <a:r>
              <a:rPr/>
              <a:t> </a:t>
            </a:r>
            <a:r>
              <a:rPr/>
              <a:t>доступа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Файловая</a:t>
            </a:r>
            <a:r>
              <a:rPr/>
              <a:t> </a:t>
            </a:r>
            <a:r>
              <a:rPr/>
              <a:t>система</a:t>
            </a:r>
            <a:r>
              <a:rPr/>
              <a:t> </a:t>
            </a: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Файловая система в Linux состоит из фалов и каталогов. Каждому физическому носителю соответствует своя файловая система. Существует несколько типов файловых систем. Перечислим наиболее часто встречающиеся типы: – ext2fs (second extended filesystem); – ext2fs (third extended file system); – ext4 (fourth extended file system); – ReiserFS; – xfs; – fat (file allocation table); – ntfs (new technology file system)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рбота №5</dc:title>
  <dc:creator>Морозова Ульяна Константиновна</dc:creator>
  <cp:keywords/>
  <dcterms:created xsi:type="dcterms:W3CDTF">2022-04-28T10:58:24Z</dcterms:created>
  <dcterms:modified xsi:type="dcterms:W3CDTF">2022-04-28T10:58:24Z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28 апреля 2022, Москва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