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Midnight Commander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Midnight Commander - это программа, предназначенная для просмотра содержимого каталогов и выполнения основных функций управления файлами в UNIX-подобных операционных системах.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Внешний вид и меню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Интерфейс mc содержит верхнее и нижнее меню. Верхнее меню предназначено для работы с каталогами и файлами, нижнее - это управляющие экранные кнопки, ассоциированные с функциональными клавишами F1 – F10.</a:t>
            </a:r>
          </a:p>
        </p:txBody>
      </p:sp>
      <p:pic>
        <p:nvPicPr>
          <p:cNvPr descr="fig:  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18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“Файл”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 помощью подменю файл мы редактировали, просматривали файлы, создавали и копировали каталоги.</a:t>
            </a:r>
          </a:p>
        </p:txBody>
      </p:sp>
      <p:pic>
        <p:nvPicPr>
          <p:cNvPr descr="fig:  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98900" y="203200"/>
            <a:ext cx="4457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Файл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“Команда”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Подменю “Команда” позволяло нам осуществлять поиск файлов, пвотор команд и переход в домашний каталог.</a:t>
            </a:r>
          </a:p>
        </p:txBody>
      </p:sp>
      <p:pic>
        <p:nvPicPr>
          <p:cNvPr descr="fig:  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98900" y="203200"/>
            <a:ext cx="4445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Команда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Подменю “Настройки”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подменю “Настройки” можно настраивать внешний вид mc для своего удобства.</a:t>
            </a:r>
          </a:p>
        </p:txBody>
      </p:sp>
      <p:pic>
        <p:nvPicPr>
          <p:cNvPr descr="fig:  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203200"/>
            <a:ext cx="4470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Редактор mc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Встроенный редактор mc позволяет из комадной строки сразу перейти к редактированию и просмотрю файлов.</a:t>
            </a:r>
          </a:p>
        </p:txBody>
      </p:sp>
      <p:pic>
        <p:nvPicPr>
          <p:cNvPr descr="fig:  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98900" y="203200"/>
            <a:ext cx="4445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Редактор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Морозова Ульяна Константиновна</dc:creator>
  <cp:keywords/>
  <dcterms:created xsi:type="dcterms:W3CDTF">2022-05-01T20:21:50Z</dcterms:created>
  <dcterms:modified xsi:type="dcterms:W3CDTF">2022-05-01T20:21:50Z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Москва, РУДН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