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Индивидуальный проект (этап 3)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Морозова Ульяна Константиновна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2022.05.14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Навыки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файле skills изменила информацию. Иконки взяла из свободного доступа.</a:t>
            </a:r>
          </a:p>
        </p:txBody>
      </p:sp>
      <p:pic>
        <p:nvPicPr>
          <p:cNvPr descr="fig:  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98500"/>
            <a:ext cx="5105400" cy="287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Skills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Опыт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файле добавила информацию об опыте.</a:t>
            </a:r>
          </a:p>
        </p:txBody>
      </p:sp>
      <p:pic>
        <p:nvPicPr>
          <p:cNvPr descr="fig:  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98500"/>
            <a:ext cx="5105400" cy="287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Experience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Достижения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Тоже самое сделала для достижений.</a:t>
            </a:r>
          </a:p>
        </p:txBody>
      </p:sp>
      <p:pic>
        <p:nvPicPr>
          <p:cNvPr descr="fig:  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98500"/>
            <a:ext cx="5105400" cy="287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Accomplishments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Посты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Добавила посты с помощью команды hugo new post.md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 (этап 3)</dc:title>
  <dc:creator>Морозова Ульяна Константиновна</dc:creator>
  <cp:keywords/>
  <dcterms:created xsi:type="dcterms:W3CDTF">2022-05-14T18:44:28Z</dcterms:created>
  <dcterms:modified xsi:type="dcterms:W3CDTF">2022-05-14T18:44:28Z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2022.05.14</vt:lpwstr>
  </property>
  <property fmtid="{D5CDD505-2E9C-101B-9397-08002B2CF9AE}" pid="4" name="header-includes">
    <vt:lpwstr/>
  </property>
  <property fmtid="{D5CDD505-2E9C-101B-9397-08002B2CF9AE}" pid="5" name="section-titles">
    <vt:lpwstr>True</vt:lpwstr>
  </property>
  <property fmtid="{D5CDD505-2E9C-101B-9397-08002B2CF9AE}" pid="6" name="slide_level">
    <vt:lpwstr>2</vt:lpwstr>
  </property>
  <property fmtid="{D5CDD505-2E9C-101B-9397-08002B2CF9AE}" pid="7" name="theme">
    <vt:lpwstr>metropolis</vt:lpwstr>
  </property>
  <property fmtid="{D5CDD505-2E9C-101B-9397-08002B2CF9AE}" pid="8" name="toc">
    <vt:lpwstr>False</vt:lpwstr>
  </property>
</Properties>
</file>