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№14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Морозова</a:t>
            </a:r>
            <a:r>
              <a:rPr/>
              <a:t> </a:t>
            </a:r>
            <a:r>
              <a:rPr/>
              <a:t>Ульяна</a:t>
            </a:r>
            <a:r>
              <a:rPr/>
              <a:t> </a:t>
            </a:r>
            <a:r>
              <a:rPr/>
              <a:t>Константиновна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2022.05.19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Файл</a:t>
            </a:r>
            <a:r>
              <a:rPr/>
              <a:t> </a:t>
            </a:r>
            <a:r>
              <a:rPr/>
              <a:t>common.h</a:t>
            </a:r>
          </a:p>
        </p:txBody>
      </p:sp>
      <p:pic>
        <p:nvPicPr>
          <p:cNvPr descr="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17800" y="1600200"/>
            <a:ext cx="3708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Файл</a:t>
            </a:r>
            <a:r>
              <a:rPr/>
              <a:t> </a:t>
            </a:r>
            <a:r>
              <a:rPr/>
              <a:t>server.c</a:t>
            </a:r>
          </a:p>
        </p:txBody>
      </p:sp>
      <p:pic>
        <p:nvPicPr>
          <p:cNvPr descr="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51000" y="1600200"/>
            <a:ext cx="5854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93900" y="1600200"/>
            <a:ext cx="5156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Файл</a:t>
            </a:r>
            <a:r>
              <a:rPr/>
              <a:t> </a:t>
            </a:r>
            <a:r>
              <a:rPr/>
              <a:t>client.c</a:t>
            </a:r>
          </a:p>
        </p:txBody>
      </p:sp>
      <p:pic>
        <p:nvPicPr>
          <p:cNvPr descr="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600200"/>
            <a:ext cx="4356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Файл</a:t>
            </a:r>
            <a:r>
              <a:rPr/>
              <a:t> </a:t>
            </a:r>
            <a:r>
              <a:rPr/>
              <a:t>Makefile</a:t>
            </a:r>
          </a:p>
        </p:txBody>
      </p:sp>
      <p:pic>
        <p:nvPicPr>
          <p:cNvPr descr="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92300"/>
            <a:ext cx="8229600" cy="392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Работа</a:t>
            </a:r>
            <a:r>
              <a:rPr/>
              <a:t> </a:t>
            </a:r>
            <a:r>
              <a:rPr/>
              <a:t>сервера</a:t>
            </a:r>
          </a:p>
        </p:txBody>
      </p:sp>
      <p:pic>
        <p:nvPicPr>
          <p:cNvPr descr="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3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№14</dc:title>
  <dc:creator>Морозова Ульяна Константиновна</dc:creator>
  <cp:keywords/>
  <dcterms:created xsi:type="dcterms:W3CDTF">2022-05-19T09:50:15Z</dcterms:created>
  <dcterms:modified xsi:type="dcterms:W3CDTF">2022-05-19T09:50:15Z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2022.05.19</vt:lpwstr>
  </property>
  <property fmtid="{D5CDD505-2E9C-101B-9397-08002B2CF9AE}" pid="4" name="header-includes">
    <vt:lpwstr/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