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(этап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2022.05.26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Используя команды hugo, создала папку проекта и отредактировала нужный файл. В собранном виде проект на сайте выглядит так: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Создала папку события, отредактировала файл и на вызоде получила: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Events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Добавила новые посты: по прошедшей неделе и на выбранную тему.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5)</dc:title>
  <dc:creator>Морозова Ульяна Константиновна</dc:creator>
  <cp:keywords/>
  <dcterms:created xsi:type="dcterms:W3CDTF">2022-05-26T10:01:11Z</dcterms:created>
  <dcterms:modified xsi:type="dcterms:W3CDTF">2022-05-26T10:01:11Z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2022.05.26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