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Индивидуальный проект (этап 2)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Морозова Ульяна Константиновна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Москва, 06.05.2022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Персонализация сайта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Размещение фотографии</a:t>
            </a:r>
          </a:p>
          <a:p>
            <a:pPr lvl="0"/>
            <a:r>
              <a:rPr/>
              <a:t>Изменение информации о себе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Создание поста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hugo new name.md</a:t>
            </a:r>
          </a:p>
          <a:p>
            <a:pPr lvl="0"/>
            <a:r>
              <a:rPr/>
              <a:t>Добавление информации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Загрузка на github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Netlify изменил мой сайт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Индивидуальный проект (этап 2)</dc:title>
  <dc:creator>Морозова Ульяна Константиновна</dc:creator>
  <cp:keywords/>
  <dcterms:created xsi:type="dcterms:W3CDTF">2022-05-06T09:01:24Z</dcterms:created>
  <dcterms:modified xsi:type="dcterms:W3CDTF">2022-05-06T09:01:24Z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spectratio">
    <vt:lpwstr>43</vt:lpwstr>
  </property>
  <property fmtid="{D5CDD505-2E9C-101B-9397-08002B2CF9AE}" pid="3" name="date">
    <vt:lpwstr>Москва, 06.05.2022</vt:lpwstr>
  </property>
  <property fmtid="{D5CDD505-2E9C-101B-9397-08002B2CF9AE}" pid="4" name="header-includes">
    <vt:lpwstr/>
  </property>
  <property fmtid="{D5CDD505-2E9C-101B-9397-08002B2CF9AE}" pid="5" name="section-titles">
    <vt:lpwstr>True</vt:lpwstr>
  </property>
  <property fmtid="{D5CDD505-2E9C-101B-9397-08002B2CF9AE}" pid="6" name="slide_level">
    <vt:lpwstr>2</vt:lpwstr>
  </property>
  <property fmtid="{D5CDD505-2E9C-101B-9397-08002B2CF9AE}" pid="7" name="theme">
    <vt:lpwstr>metropolis</vt:lpwstr>
  </property>
  <property fmtid="{D5CDD505-2E9C-101B-9397-08002B2CF9AE}" pid="8" name="toc">
    <vt:lpwstr>False</vt:lpwstr>
  </property>
</Properties>
</file>