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Редактор</a:t>
            </a:r>
            <a:r>
              <a:rPr/>
              <a:t> </a:t>
            </a:r>
            <a:r>
              <a:rPr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Редактор vi имеет три режима работы:</a:t>
            </a:r>
          </a:p>
          <a:p>
            <a:pPr lvl="1"/>
            <a:r>
              <a:rPr/>
              <a:t>командный режим — предназначен для ввода команд редактирования и навигации по редактируемому файлу;</a:t>
            </a:r>
          </a:p>
          <a:p>
            <a:pPr lvl="1"/>
            <a:r>
              <a:rPr/>
              <a:t>режим вставки — предназначен для ввода содержания редактируемого файла;</a:t>
            </a:r>
          </a:p>
          <a:p>
            <a:pPr lvl="1"/>
            <a:r>
              <a:rPr/>
              <a:t>режим последней (или командной) строки — используется для записи изменений в файл и выхода из редактора.</a:t>
            </a:r>
          </a:p>
          <a:p>
            <a:pPr lvl="0" marL="0" indent="0">
              <a:buNone/>
            </a:pPr>
            <a:r>
              <a:rPr/>
              <a:t>Для вызова редактора vi необходимо указать команду vi и имя редактируемого файла: vi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нового</a:t>
            </a:r>
            <a:r>
              <a:rPr/>
              <a:t> </a:t>
            </a:r>
            <a:r>
              <a:rPr/>
              <a:t>файла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Открыла файл в редакторе vi</a:t>
            </a:r>
          </a:p>
          <a:p>
            <a:pPr lvl="1"/>
            <a:r>
              <a:rPr/>
              <a:t>В режиме вставка напечатала текст</a:t>
            </a:r>
          </a:p>
          <a:p>
            <a:pPr lvl="1"/>
            <a:r>
              <a:rPr/>
              <a:t>Перешла в режим последней строки, сохранила файл и вышла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Редактирование</a:t>
            </a:r>
            <a:r>
              <a:rPr/>
              <a:t> </a:t>
            </a:r>
            <a:r>
              <a:rPr/>
              <a:t>файла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Редактор vi осуществляет редактирование файла через комадный режим с помощью сочетаний клавиш на клавиатуре.</a:t>
            </a:r>
          </a:p>
          <a:p>
            <a:pPr lvl="0" marL="0" indent="0">
              <a:buNone/>
            </a:pPr>
            <a:r>
              <a:rPr/>
              <a:t>В ходе лабораторной работы я пользовалась различными командами, чтобы редактировать файл. Например, удаление и вставка строки, отмена последнего действия.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</dc:title>
  <dc:creator>Морозова Ульяна Константиновна</dc:creator>
  <cp:keywords/>
  <dcterms:created xsi:type="dcterms:W3CDTF">2022-05-03T09:46:13Z</dcterms:created>
  <dcterms:modified xsi:type="dcterms:W3CDTF">2022-05-03T09:46:13Z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inst{1}RUDN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