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№13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Морозова</a:t>
            </a:r>
            <a:r>
              <a:rPr/>
              <a:t> </a:t>
            </a:r>
            <a:r>
              <a:rPr/>
              <a:t>Ульяна</a:t>
            </a:r>
            <a:r>
              <a:rPr/>
              <a:t> </a:t>
            </a:r>
            <a:r>
              <a:rPr/>
              <a:t>Константиновна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2022,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Мая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Создание</a:t>
            </a:r>
            <a:r>
              <a:rPr/>
              <a:t> </a:t>
            </a:r>
            <a:r>
              <a:rPr/>
              <a:t>каталога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Создаем необходимые файлы.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78100"/>
            <a:ext cx="82296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Записываем текст программы в файлы.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1600" y="1600200"/>
            <a:ext cx="638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Рис.2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Создаем makefile и с помощью него компилируем необходимые файлы.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600200"/>
            <a:ext cx="511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 помощью gdb производим отладку.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600200"/>
            <a:ext cx="744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№13</dc:title>
  <dc:creator>Морозова Ульяна Константиновна</dc:creator>
  <cp:keywords/>
  <dcterms:created xsi:type="dcterms:W3CDTF">2022-05-13T14:39:33Z</dcterms:created>
  <dcterms:modified xsi:type="dcterms:W3CDTF">2022-05-13T14:39:33Z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13 Мая</vt:lpwstr>
  </property>
  <property fmtid="{D5CDD505-2E9C-101B-9397-08002B2CF9AE}" pid="4" name="header-includes">
    <vt:lpwstr/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