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Морозова</a:t>
            </a:r>
            <a:r>
              <a:rPr/>
              <a:t> </a:t>
            </a:r>
            <a:r>
              <a:rPr/>
              <a:t>Ульяна</a:t>
            </a:r>
            <a:r>
              <a:rPr/>
              <a:t> </a:t>
            </a:r>
            <a:r>
              <a:rPr/>
              <a:t>Константиновна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NEC–2022,</a:t>
            </a:r>
            <a:r>
              <a:rPr/>
              <a:t> </a:t>
            </a:r>
            <a:r>
              <a:rPr/>
              <a:t>26</a:t>
            </a:r>
            <a:r>
              <a:rPr/>
              <a:t> </a:t>
            </a:r>
            <a:r>
              <a:rPr/>
              <a:t>April,</a:t>
            </a:r>
            <a:r>
              <a:rPr/>
              <a:t> </a:t>
            </a:r>
            <a:r>
              <a:rPr/>
              <a:t>Moscow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Приобретение практических навыков взаимодействия пользователя с системой посредством командной строки.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Что</a:t>
            </a:r>
            <a:r>
              <a:rPr/>
              <a:t> </a:t>
            </a:r>
            <a:r>
              <a:rPr/>
              <a:t>от</a:t>
            </a:r>
            <a:r>
              <a:rPr/>
              <a:t> </a:t>
            </a:r>
            <a:r>
              <a:rPr/>
              <a:t>нас</a:t>
            </a:r>
            <a:r>
              <a:rPr/>
              <a:t> </a:t>
            </a:r>
            <a:r>
              <a:rPr/>
              <a:t>требовалось?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Работа с командной строкой Linux. Командная строка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Чему</a:t>
            </a:r>
            <a:r>
              <a:rPr/>
              <a:t> </a:t>
            </a:r>
            <a:r>
              <a:rPr/>
              <a:t>мы</a:t>
            </a:r>
            <a:r>
              <a:rPr/>
              <a:t> </a:t>
            </a:r>
            <a:r>
              <a:rPr/>
              <a:t>научились?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Изучили работу нескольких популярных команд - cd - pwd - ls - rm - mkdir - и др.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done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№4</dc:title>
  <dc:creator>Морозова Ульяна Константиновна</dc:creator>
  <cp:keywords/>
  <dcterms:created xsi:type="dcterms:W3CDTF">2022-04-26T14:15:00Z</dcterms:created>
  <dcterms:modified xsi:type="dcterms:W3CDTF">2022-04-26T14:15:00Z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NEC–2022, 26 April, Moscow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