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Лабораторная</a:t>
            </a:r>
            <a:r>
              <a:rPr/>
              <a:t> </a:t>
            </a:r>
            <a:r>
              <a:rPr/>
              <a:t>работа</a:t>
            </a:r>
            <a:r>
              <a:rPr/>
              <a:t> </a:t>
            </a:r>
            <a:r>
              <a:rPr/>
              <a:t>№12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Морозова</a:t>
            </a:r>
            <a:r>
              <a:rPr/>
              <a:t> </a:t>
            </a:r>
            <a:r>
              <a:rPr/>
              <a:t>Ульяна</a:t>
            </a:r>
            <a:r>
              <a:rPr/>
              <a:t> </a:t>
            </a:r>
            <a:r>
              <a:rPr/>
              <a:t>Константиновна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NEC–2022,</a:t>
            </a:r>
            <a:r>
              <a:rPr/>
              <a:t> </a:t>
            </a:r>
            <a:r>
              <a:rPr/>
              <a:t>13</a:t>
            </a:r>
            <a:r>
              <a:rPr/>
              <a:t> </a:t>
            </a:r>
            <a:r>
              <a:rPr/>
              <a:t>May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Первый</a:t>
            </a:r>
            <a:r>
              <a:rPr/>
              <a:t> </a:t>
            </a:r>
            <a:r>
              <a:rPr/>
              <a:t>скрипт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Упрощенный механиз семафоров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86100" y="1600200"/>
            <a:ext cx="2971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Рис.1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Второй</a:t>
            </a:r>
            <a:r>
              <a:rPr/>
              <a:t> </a:t>
            </a:r>
            <a:r>
              <a:rPr/>
              <a:t>скрипт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Команда man через командный файл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235200"/>
            <a:ext cx="8229600" cy="274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Рис.2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Третий</a:t>
            </a:r>
            <a:r>
              <a:rPr/>
              <a:t> </a:t>
            </a:r>
            <a:r>
              <a:rPr/>
              <a:t>скрипт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Вывод случайной последовательности букв латинского алфавита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933700"/>
            <a:ext cx="8229600" cy="1346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Рис.3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№12</dc:title>
  <dc:creator>Морозова Ульяна Константиновна</dc:creator>
  <cp:keywords/>
  <dcterms:created xsi:type="dcterms:W3CDTF">2022-05-13T12:06:44Z</dcterms:created>
  <dcterms:modified xsi:type="dcterms:W3CDTF">2022-05-13T12:06:44Z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date">
    <vt:lpwstr>NEC–2022, 13 May</vt:lpwstr>
  </property>
  <property fmtid="{D5CDD505-2E9C-101B-9397-08002B2CF9AE}" pid="4" name="header-includes">
    <vt:lpwstr/>
  </property>
  <property fmtid="{D5CDD505-2E9C-101B-9397-08002B2CF9AE}" pid="5" name="section-titles">
    <vt:lpwstr>True</vt:lpwstr>
  </property>
  <property fmtid="{D5CDD505-2E9C-101B-9397-08002B2CF9AE}" pid="6" name="slide_level">
    <vt:lpwstr>2</vt:lpwstr>
  </property>
  <property fmtid="{D5CDD505-2E9C-101B-9397-08002B2CF9AE}" pid="7" name="theme">
    <vt:lpwstr>metropolis</vt:lpwstr>
  </property>
  <property fmtid="{D5CDD505-2E9C-101B-9397-08002B2CF9AE}" pid="8" name="toc">
    <vt:lpwstr>False</vt:lpwstr>
  </property>
</Properties>
</file>