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№6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Морозова</a:t>
            </a:r>
            <a:r>
              <a:rPr/>
              <a:t> </a:t>
            </a:r>
            <a:r>
              <a:rPr/>
              <a:t>Ульяна</a:t>
            </a:r>
            <a:r>
              <a:rPr/>
              <a:t> </a:t>
            </a:r>
            <a:r>
              <a:rPr/>
              <a:t>Константиновна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Москва,</a:t>
            </a:r>
            <a:r>
              <a:rPr/>
              <a:t> </a:t>
            </a:r>
            <a:r>
              <a:rPr/>
              <a:t>28</a:t>
            </a:r>
            <a:r>
              <a:rPr/>
              <a:t> </a:t>
            </a:r>
            <a:r>
              <a:rPr/>
              <a:t>апреля</a:t>
            </a:r>
            <a:r>
              <a:rPr/>
              <a:t> </a:t>
            </a:r>
            <a:r>
              <a:rPr/>
              <a:t>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Поиск и фильтрация файлов</a:t>
            </a:r>
          </a:p>
          <a:p>
            <a:pPr lvl="1"/>
            <a:r>
              <a:rPr/>
              <a:t>Обслуживание файловых систем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Поиск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фильтрация</a:t>
            </a:r>
            <a:r>
              <a:rPr/>
              <a:t> </a:t>
            </a:r>
            <a:r>
              <a:rPr/>
              <a:t>поиска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Во время выполнения лабораторной работы мы пользовались командами поиска файлов, команда find. Добавляя различные опции, мы фильтровали наш поиск, например, искали файлы, начинающиеся только на 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Работа</a:t>
            </a:r>
            <a:r>
              <a:rPr/>
              <a:t> </a:t>
            </a:r>
            <a:r>
              <a:rPr/>
              <a:t>с</a:t>
            </a:r>
            <a:r>
              <a:rPr/>
              <a:t> </a:t>
            </a:r>
            <a:r>
              <a:rPr/>
              <a:t>процессами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Запуск процесса &amp;</a:t>
            </a:r>
          </a:p>
          <a:p>
            <a:pPr lvl="1"/>
            <a:r>
              <a:rPr/>
              <a:t>Остановка процесса kill</a:t>
            </a:r>
          </a:p>
          <a:p>
            <a:pPr lvl="1"/>
            <a:r>
              <a:rPr/>
              <a:t>Статус процесса jobs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Проверка</a:t>
            </a:r>
            <a:r>
              <a:rPr/>
              <a:t> </a:t>
            </a:r>
            <a:r>
              <a:rPr/>
              <a:t>использования</a:t>
            </a:r>
            <a:r>
              <a:rPr/>
              <a:t> </a:t>
            </a:r>
            <a:r>
              <a:rPr/>
              <a:t>диска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Применяя команды du, df, мы проверили использование диска.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№6</dc:title>
  <dc:creator>Морозова Ульяна Константиновна</dc:creator>
  <cp:keywords/>
  <dcterms:created xsi:type="dcterms:W3CDTF">2022-04-28T13:53:50Z</dcterms:created>
  <dcterms:modified xsi:type="dcterms:W3CDTF">2022-04-28T13:53:50Z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Москва, 28 апреля 2022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