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E051336-7030-4F23-85B8-93B8ED87CBA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5/12/22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DDA8CD5-FA43-45D5-93D4-D32973787B2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BD3F505-A27F-46AF-800E-434A88E4E70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5/12/22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9845BCE-DC11-499D-8BD2-6FCC58C100A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Лабораторная работа №11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Subtitl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br/>
            <a:br/>
            <a:r>
              <a:rPr b="0" lang="ru-RU" sz="3200" spc="-1" strike="noStrike">
                <a:solidFill>
                  <a:srgbClr val="8b8b8b"/>
                </a:solidFill>
                <a:latin typeface="Calibri"/>
              </a:rPr>
              <a:t>Морозова Ульяна Константиновна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4" name="Date Placeholder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2022, May 12</a:t>
            </a:r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Первый командный файл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Поиск в указанном файле нужные строки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Второй командный файл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Вызов программы С через командный файл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Третий командный файл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Создание указанного количества файло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Четвертый командный файл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Упаковка в архив всех файлов в текущей директории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LibreOffice/7.1.4.2$Linux_X86_64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2022-05-12T12:46:54Z</dcterms:created>
  <dc:creator>Морозова Ульяна Константиновна</dc:creator>
  <dc:description/>
  <dc:language>ru-RU</dc:language>
  <cp:lastModifiedBy/>
  <dcterms:modified xsi:type="dcterms:W3CDTF">2022-05-12T15:47:44Z</dcterms:modified>
  <cp:revision>1</cp:revision>
  <dc:subject/>
  <dc:title>Лабораторная работа №11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NEC–2019, 30 September – 4 October, 2019 Budva, Montenegro</vt:lpwstr>
  </property>
  <property fmtid="{D5CDD505-2E9C-101B-9397-08002B2CF9AE}" pid="4" name="header-includes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