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Индивидуальный проект (этап 1)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 Константиновна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Установка Hugo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Скачивание chocolatey</a:t>
            </a:r>
          </a:p>
          <a:p>
            <a:pPr lvl="0"/>
            <a:r>
              <a:rPr/>
              <a:t>Hugo</a:t>
            </a:r>
          </a:p>
          <a:p>
            <a:pPr lvl="0"/>
            <a:r>
              <a:rPr/>
              <a:t>Golang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Шаблон темы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Academic Theme</a:t>
            </a:r>
          </a:p>
        </p:txBody>
      </p:sp>
      <p:pic>
        <p:nvPicPr>
          <p:cNvPr descr="fig:  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74700"/>
            <a:ext cx="51054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Внешний вид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сайтом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Клонирование репозитория с github</a:t>
            </a:r>
          </a:p>
          <a:p>
            <a:pPr lvl="0"/>
            <a:r>
              <a:rPr/>
              <a:t>Содержимое папки сайта</a:t>
            </a:r>
          </a:p>
        </p:txBody>
      </p:sp>
      <p:pic>
        <p:nvPicPr>
          <p:cNvPr descr="fig:  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Каталог сайта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Хостинг Netlify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Размещение сайта на хостинге Netlify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(этап 1)</dc:title>
  <dc:creator>Морозова Ульяна Константиновна</dc:creator>
  <cp:keywords/>
  <dcterms:created xsi:type="dcterms:W3CDTF">2022-04-30T15:06:22Z</dcterms:created>
  <dcterms:modified xsi:type="dcterms:W3CDTF">2022-04-30T15:06:22Z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