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2 924,'-8'5'9884,"8"-5"-9659,8 12 3501,17 7-1789,-13-14-1668,0-1 1,0-1 0,1 0 0,-1-1 0,1 0 0,-1-1 0,1-1 0,25-1 0,-3-3-2526,68-16 0,-89 16-826,0-1 0,-1 0 1,16-9-1,-19 9 1312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7 508,'2'-5'4499,"166"8"2611,2-1-10151,-121-7-3811,-41 3 5192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2928,'36'3'4744,"-26"-1"-4223,0 0 0,0 0 0,0-1 0,0-1 0,0 1 0,0-2 0,0 1 0,0-1 0,10-3 0,7 0-296,-6 1-79,-11 1-139,0 0 1,0 1-1,0 0 1,0 1-1,1 0 1,-1 1-1,16 2 1,-26-2-119,1-1 1,-1 0-1,0 0 1,1 0-1,-1 0 1,0 0 0,1 0-1,-1 1 1,1-1-1,-1 0 1,0 0-1,1 0 1,-1 0-1,1 0 1,-1-1 0,0 1-1,1 0 1,-1 0-1,0 0 1,1 0-1,-1 0 1,1 0 0,-1-1-1,0 1 1,1 0-1,-1 0 1,0 0-1,1-1 1,-1 1-1,0 0 1,0-1 0,1 1-1,-1-1-171,0 0 1,0 0-1,0 1 0,0-1 0,0 0 0,0 1 0,0-1 1,0 0-1,-1 0 0,1 1 0,0-1 0,0 0 1,-1 1-1,1-1 0,0 0 0,-1 1 0,1-1 1,-1 1-1,1-1 0,0 1 0,-2-2 0,-4-2-1407,0 1 122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34 528,'10'-4'3748,"5"-1"1786,17 5-4082,121 5-492,32 3-982,-185-8-20,0 0-1,0 0 1,0 0 0,1 0 0,-1 0 0,0 0-1,0-1 1,0 1 0,0 0 0,0 0 0,0 0 0,0 0-1,0 0 1,0-1 0,1 1 0,-1 0 0,0 0-1,0 0 1,0 0 0,0-1 0,0 1 0,0 0-1,0 0 1,0 0 0,0 0 0,0-1 0,0 1 0,0 0-1,0 0 1,0 0 0,-1 0 0,1-1 0,0 1-1,0 0 1,0 0 0,0 0 0,0 0 0,0 0-1,0 0 1,0-1 0,0 1 0,-1 0 0,1 0 0,0 0-1,0 0 1,0 0 0,0 0 0,0 0 0,-1-1-1,-9-13-3915,1 2 330,6 7 2176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24 208,'0'0'188,"8"-5"1825,-11-5 1636,2 2 1371,3 13-3528,19 61-293,21 126 1,-4-16-806,-3-12-187,-10-36-32,-19-96-88,-5-24-70,0 0 0,1 0-1,0 0 1,0 0 0,1 0 0,3 7-1,-6-13-17,-1-9-690,0 0 1,-1 0-1,0 1 0,0-1 0,-1 1 1,0 0-1,0-1 0,-8-10 0,-6-14-4522,12 19 3489,0 1 94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4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611 149 468,'0'0'465,"25"-2"4309,-19-6-2706,-1 2-321,-3 10 551,-4-4-2191,1-1 1,0 1 0,0-1-1,0 1 1,0-1 0,0 0-1,0 0 1,0 1-1,0-1 1,1 0 0,-1 0-1,0 0 1,0 0 0,1 0-1,-2-2 1,0-2-21,0 0 1,-1 0-1,0 1 0,0-1 1,0 1-1,0-1 0,-1 1 0,0 0 1,0 0-1,-7-6 0,-49-30 591,50 35-577,-1 0-1,0 1 1,-1 1 0,1 0-1,0 0 1,-1 1 0,1 1-1,-1 0 1,0 0 0,0 1-1,1 1 1,-1 0 0,0 0-1,1 1 1,-1 1 0,1 0-1,-15 6 1,7-2 90,1 1 1,0 0-1,0 2 0,1 0 1,0 1-1,0 0 0,2 2 0,-1 0 1,-18 21-1,20-17-40,1 1-1,1 0 1,1 1-1,1 0 1,0 0 0,2 1-1,0 0 1,1 1-1,-5 26 1,6-18-43,2 1 0,0-1 0,2 1 1,2-1-1,0 1 0,6 35 0,0-28-60,3 0-1,0 0 1,2-1-1,2-1 1,2 0 0,22 41-1,-22-50-46,1-1-1,1 0 0,1-1 1,1-1-1,1 0 0,1-2 0,1 0 1,32 22-1,-37-32-2,0 0 0,1-2 0,0 0 0,1-1 0,0-1 0,0-1 0,0 0 0,1-2 0,0 0 0,0-1 0,33 0 0,-24-4-6,-1 0 0,1-2 0,-1-1-1,1-2 1,-1 0 0,-1-2-1,43-18 1,-49 17 0,-1-1 1,0 0 0,0-2-1,-1 0 1,19-16-1,-30 21 5,-1 0-1,1-1 1,-1 0-1,0 0 0,-1-1 1,0 1-1,-1-1 1,1-1-1,-2 1 1,1-1-1,-1 1 1,5-22-1,-6 18 26,-1-1-1,0 1 1,0-1 0,-2 0-1,1 1 1,-2-1 0,-2-18-1,2 27-9,0 0 0,-1 0 0,1-1 0,-1 2 0,0-1 0,-1 0 0,1 0 0,-1 1 0,1-1-1,-2 1 1,1 0 0,0 0 0,-1 0 0,0 0 0,1 1 0,-1-1 0,-1 1 0,1 0 0,0 0 0,-1 1 0,-9-5 0,-1 2 180,-1 1 1,1 1-1,-1 0 1,0 0 0,1 2-1,-29 0 1,18 10 57,-73 13 239,39-15-430,-65 2 198,125-9-247,2-1-49,1 0 12,-1 0 0,1 0 0,0 0 0,-1 1 0,1-1 0,0 1 0,0-1 0,0 1 0,-1 0 0,6 0 0,-3 0-112,21-3-770,14-4-5234,39-5-7644,-66 12 12025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4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10 309 464,'-9'2'4633,"19"1"-2428,-9-2-2057,1-1 0,-1 0 0,1 1 0,-1-1 0,1 0 0,-1 0 0,1 0 0,-1 0 0,1 0 0,-1-1 0,1 1 0,-1 0 0,1-1 0,-1 1 0,1-1 0,-1 0 0,0 1 0,1-1 0,-1 0 0,2-1 0,4-10 90,-1-1-1,0 0 1,0 0-1,-1 0 1,-1-1-1,-1 0 1,0 0-1,0 0 1,-1 0-1,-1 0 1,0 0-1,-1 0 1,-3-19-1,2 26 26,0 0 0,0-1-1,-1 1 1,0 0-1,0 0 1,-1 0 0,0 0-1,0 1 1,-1-1 0,0 1-1,0-1 1,-8-8 0,18 75 822,-1-26-1005,2 0 0,2-1-1,1 0 1,2 0 0,30 59 0,54 89 239,-76-144-352,-2-4-1489,-5-67-8019,-6 4 5083,-7 16 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4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 4228,'-9'0'9193,"19"-1"-6594,21 1-1784,12 2 221,0 0 0,65-8 0,-49 2-790,101-2-1135,-152 5-2665,-27-2-8256,12 3 11176,-5 4-1248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4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9289,'8'0'4444,"17"0"-3520,-15 0-355,58-2 413,-31 1-853,-1 1-1,0 1 1,54 10-1,-46-3-191,-12-2-759,34 11 0,-34-12-4815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4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0 344,'1'1'221,"-1"-1"0,1 1 1,-1-1-1,1 1 0,-1-1 0,0 1 0,1-1 0,-1 1 1,0-1-1,0 1 0,1-1 0,-1 1 0,0 0 1,0-1-1,0 1 0,0-1 0,0 1 0,1 0 1,-1-1-1,-1 1 0,1 0 0,0-1 0,0 1 0,0-1 1,0 1-1,0 0 0,-1 0 0,-3 28 1808,2-18-980,-3 13-315,-1 0 0,-1 0 0,-2 0 0,0-1 0,-19 33 0,4-6-188,-93 236 2060,91-209-1519,-28 145-1,34-84-20,-2 201-1,27 139 217,16-103 303,105 549 1,-111-835-1345,13 69 586,79 260-1,98 95 413,-142-385-1036,146 223 0,-112-221-184,16 25 78,-112-153-88,8 10 6,-9-12-7,0-1 0,0 1 0,0 0 0,0 0 0,-1 0 0,1 0-1,0 0 1,0-1 0,0 1 0,0 0 0,0 0 0,0 0 0,0 0 0,0-1 0,0 1 0,0 0 0,0 0 0,0 0 0,0 0-1,0-1 1,0 1 0,0 0 0,1 0 0,-1 0 0,0 0 0,0-1 0,0 1 0,0 0 0,0 0 0,0 0 0,0 0 0,0 0-1,0 0 1,1-1 0,-1 1 0,0 0 0,0 0 0,0 0 0,0 0 0,0 0 0,1 0 0,-1 0 0,0 0 0,0 0 0,0 0-1,0 0 1,1 0 0,-1 0 0,0 0 0,0 0 0,0 0 0,0 0 0,1 0 0,-1 0 0,0 0 0,0 0 0,0 0 0,0 0 0,1 0-1,-1 0 1,0 0 0,0 0 0,0 0 0,0 0 0,0-18-3437,0 3-847,0 1 1,1 0-1,3-19 1,1-1-1313,-2 16 3333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5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61 4428,'-1'0'202,"0"0"0,0 1 0,0-1 0,1 1-1,-1-1 1,0 1 0,0-1 0,0 1-1,0 0 1,0 0 0,1-1 0,-1 1 0,0 0-1,0 0 1,1 0 0,-1 0 0,1 0-1,-1-1 1,1 1 0,-1 0 0,1 0 0,0 1-1,-1-1 1,1 0 0,0 0 0,0 0-1,0 0 1,0 2 0,-3 34 2295,3-35-2355,0 28 463,0 0-1,2 0 1,2-1 0,0 1-1,10 32 1,-11-54-578,-1 0-1,1 0 1,1 0 0,0-1 0,0 1 0,0-1 0,1 0 0,0 0-1,1-1 1,-1 1 0,1-1 0,0 0 0,1-1 0,0 1-1,0-1 1,0-1 0,0 1 0,0-1 0,1 0 0,0-1 0,0 0-1,13 3 1,-8-3-35,-1 0-1,1-1 0,0 0 1,0-1-1,0-1 0,0 0 1,-1-1-1,1 0 0,0-1 1,0 0-1,0-1 0,-1 0 1,0-1-1,0-1 0,0 0 1,0-1-1,-1 0 1,1 0-1,-2-1 0,1-1 1,-1 0-1,0 0 0,-1-1 1,1 0-1,-2-1 0,0 0 1,0 0-1,0-1 0,-2 0 1,1 0-1,-1-1 0,-1 0 1,0 0-1,-1 0 0,0 0 1,-1-1-1,2-13 1,-4 18 0,-1 1 0,0-1 0,0 1 0,-1-1 0,0 1 1,0-1-1,0 1 0,-1 0 0,0 0 0,-1 0 0,0 0 0,0 0 1,0 0-1,-1 1 0,0-1 0,0 1 0,-1 0 0,0 0 1,0 1-1,0-1 0,0 1 0,-1 0 0,0 1 0,-10-7 1,2 3 23,0-1 1,-1 2 0,0 0-1,-1 1 1,0 0 0,0 2 0,0-1-1,0 2 1,-34-3 0,37 6-11,0 1 0,1 0 0,-1 1 0,0 0 1,0 1-1,1 1 0,-1 0 0,1 0 0,0 1 0,0 1 0,1 0 1,0 0-1,0 2 0,0-1 0,1 1 0,0 0 0,0 1 0,1 1 1,0-1-1,1 1 0,-9 14 0,10-14-395,1 1-1,0 0 1,1 0-1,0 1 1,1 0-1,0 0 1,1 0 0,-3 16-1,5-23-306,1 0-1,0 0 1,0 0-1,0 1 1,0-1-1,1 0 1,0 0-1,0-1 1,0 1-1,1 0 1,0 0-1,0 0 1,0-1 0,0 1-1,4 5 1,6 5-1198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5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0 338 152,'0'0'1443,"28"-21"5833,-19 13-7175,-1 0-1,-1 0 0,1-1 1,-1 0-1,-1 0 0,0-1 1,0 0-1,-1 0 0,0 0 0,5-18 1,-6 13 59,-1 0 1,0 1-1,-1-1 0,-1 0 1,-1 0-1,0 0 0,-3-24 1,1 32 263,1 1 1,-1-1 0,-1 1-1,1 0 1,-1 0-1,-7-10 1,8 63 811,4-11-901,1 0 0,1 0-1,2 0 1,15 47 0,58 133 636,-42-140-772,-23-52-253,-2 1 0,-1 1 0,10 34 0,-20-60-82,-1 1 0,0-1 0,1 1 0,-1-1 0,0 1 0,0 0 1,1-1-1,-1 1 0,0-1 0,0 1 0,0 0 0,0-1 0,0 1 0,0-1 1,0 1-1,0 0 0,0-1 0,0 1 0,0-1 0,0 1 0,0 0 0,-1-1 1,1 1-1,0-1 0,0 1 0,-1-1 0,1 1 0,0-1 0,-1 1 0,1-1 0,0 1 1,-1-1-1,1 1 0,-1-1 0,1 0 0,-1 1 0,1-1 0,-1 0 0,1 1 1,-1-1-1,0 0 0,-27-6-8046,9 1 6397,2 2-111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1 264,'-7'25'5595,"-84"226"1785,-3 16-5138,47-74-980,9 2-1,9 2 0,-7 387 1,62 112-383,70-6-300,102 106 247,-153-661-833,6-3 0,6-2 0,129 218 0,-6-79-119,-39-61 142,-76-109 36,-56-88-17,2 7-27,-11-17 11,1 1 0,0-1 0,-1 0 0,1 0 0,0 0 0,0 0-1,-1 0 1,1 0 0,0 0 0,0 0 0,0 0 0,0 0 0,2 1 0,3 0-3611,-26-16-2731,16 11 5269,0 0 0,0 1-1,0-2 1,1 1 0,-1 0-1,-4-6 1,-1-6-1104,0-1 182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92,'1'1'336,"-1"-1"0,0 1 0,0 0 0,1-1 0,-1 1 0,0 0 0,1-1 0,-1 1 1,1 0-1,-1-1 0,1 1 0,-1-1 0,1 1 0,-1-1 0,1 1 0,-1-1 0,1 1 0,0-1 0,-1 1 0,1-1 0,0 0 0,-1 0 0,1 1 0,1-1 0,31 8 3570,36-4-1879,-20-4-1798,0-3-1,0-1 1,53-12 0,-97 15 133,17-5-2436,-21 4 1424,0 1-1,0 0 1,1-1-1,-1 1 0,0-1 1,0 1-1,0-1 0,0 1 1,-1-1-1,1 0 1,0 1-1,-1-1 0,1 0 1,-1 0-1,1-3 1,1 1-1016,0 1 156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5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3524,'9'-4'8915,"-8"4"-8800,16 49 2524,166 253-2023,-169-276-490,-1-1-3679,-7-80-5984,-4 48 7932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5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54 448,'0'0'825,"-22"3"6985,3 36-3912,14-28-3685,0 1-1,2-1 1,-5 21-1,4-11-123,2 1 0,1-1 0,0 0 0,1 0 0,2 1 0,0-1 0,9 40 0,-8-53-81,-1 1-1,1 0 1,0-1-1,1 0 1,0 0-1,0 0 1,1 0-1,0-1 1,0 0-1,1 0 1,0 0 0,0 0-1,0-1 1,1 0-1,0-1 1,0 1-1,1-1 1,-1-1-1,1 1 1,0-1-1,10 3 1,-12-5-15,-1 0 1,1-1-1,0 0 0,-1 0 1,1-1-1,0 1 1,-1-1-1,1 0 1,0-1-1,0 1 1,-1-1-1,1 0 0,-1-1 1,1 1-1,7-4 1,-6 1 1,1 0 1,-1-1 0,0 0-1,-1 0 1,1 0 0,-1-1 0,0 0-1,0 0 1,7-11 0,0-2 4,-2 0 0,0-1 1,-1-1-1,-1 0 1,-1 0-1,10-41 0,-15 50 7,0 0 0,-1 0 0,-1-1 0,0 1 0,-1-1 0,0 1 0,-2-15 0,1 20-5,-1 1 0,1 0 0,-1 0 0,-1 0 0,1 0 0,-1 0-1,0 0 1,0 0 0,-1 1 0,0 0 0,0-1 0,0 1 0,-1 1 0,1-1 0,-10-6 0,4 3 98,-1 0 1,0 1-1,0 0 0,-1 1 0,0 0 1,0 1-1,-22-6 0,29 9-16,0 1 0,0 0 1,-1 1-1,1 0 0,0-1 0,0 2 0,-1-1 0,1 0 0,0 1 0,0 0 0,0 0 1,0 1-1,0 0 0,0-1 0,0 2 0,0-1 0,1 0 0,-1 1 0,1 0 1,0 0-1,0 0 0,-5 5 0,-1 3 75,1-1-1,1 1 1,-1 1-1,2 0 1,0 0 0,-7 15-1,9-15-439,1-1 0,-6 23 0,9-26-480,-1 0 0,2 0 0,-1 0 0,1-1 0,1 10 1,8 24-9093,-9-31 7809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5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 1728,'-10'-12'2617,"7"-3"7374,7 40-6859,1-11-2484,-2 1 1,0 0 0,1 29 0,2 5-115,3 8-69,38 189 383,-6-68-1274,-45-193-11452,3 12 11298,0 1-1,0 0 0,0-1 1,-1 1-1,1 0 1,0 0-1,-1 0 0,0 0 1,1 0-1,-1 0 0,0 1 1,-4-4-1,-6-1-1353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5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51 1596,'-1'-2'372,"-1"1"0,1-1-1,-1 1 1,0-1 0,1 1 0,-1 0-1,0-1 1,0 1 0,0 0 0,0 0-1,0 0 1,-2 0 0,-14-9 1219,16 8-1616,0-1 414,-1 1 0,1 0-1,0 0 1,-1 0-1,0 0 1,1 0 0,-1 1-1,0-1 1,-4-1-1,5 3-278,1 0-1,-1 0 1,1 1 0,-1-1-1,1 0 1,-1 1-1,1-1 1,-1 1-1,1-1 1,0 1 0,0 0-1,-1 0 1,1-1-1,0 1 1,0 0-1,0 0 1,0 0-1,0 1 1,0-1 0,0 0-1,0 0 1,-1 3-1,-3 2-80,0 0 1,1 0-1,1 0 0,-1 1 0,1-1 0,0 1 0,0 0 1,1 0-1,-1 0 0,2 1 0,-1-1 0,1 0 0,0 1 0,1-1 1,0 0-1,0 1 0,0-1 0,1 1 0,0-1 0,1 0 1,-1 1-1,2-1 0,-1 0 0,1 0 0,0-1 0,0 1 0,0 0 1,8 9-1,1 0-21,0 0 0,1 0 1,0-2-1,2 0 0,-1 0 1,34 22-1,-13-13 1,2-1 0,48 20-1,-77-38-11,0-1 0,0 0-1,0 0 1,1-1-1,-1 0 1,1-1-1,-1 0 1,1 0 0,-1-1-1,1 0 1,-1 0-1,1-1 1,10-2-1,-14 2 0,0-1-1,-1 0 1,1 0-1,0 0 1,-1 0-1,0-1 1,1 0-1,-1 0 0,0 0 1,0 0-1,-1-1 1,1 1-1,-1-1 1,0 0-1,0 0 1,0 0-1,0-1 0,-1 1 1,1-1-1,-1 1 1,-1-1-1,1 0 1,2-8-1,-1 0 0,-1-1 0,0 1 0,-1-1 0,0 0-1,-1 1 1,-1-1 0,0 0 0,0 0 0,-2 1 0,0 0 0,-6-18-1,6 21 12,-1 0 0,0 0 0,-1 1-1,0 0 1,-1 0 0,0 0 0,0 1-1,-1-1 1,0 2 0,-1-1-1,1 1 1,-1 0 0,-1 0 0,1 1-1,-13-6 1,7 6 19,0 0-1,-1 2 1,0-1-1,1 2 1,-2 0-1,1 1 1,0 0-1,-1 1 1,1 1-1,0 0 1,-1 2-1,1-1 1,0 2-1,0 0 1,0 1-1,0 0 1,1 1-1,-1 1 1,1 0-1,-20 13 1,32-18-52,0 0 1,0 1-1,0-1 0,1 0 1,-1 1-1,0-1 1,1 1-1,-1 0 0,1 0 1,0-1-1,-1 1 1,1 0-1,0 0 0,0 0 1,0 1-1,0-1 1,1 0-1,-1 0 0,1 0 1,-1 0-1,1 1 1,0-1-1,0 0 0,0 0 1,0 1-1,0-1 1,0 0-1,0 1 0,1-1 1,-1 0-1,1 0 1,0 0-1,0 0 0,0 0 1,0 0-1,0 0 1,3 4-1,0 1-701,2 0 0,-1 0-1,1 0 1,0-1 0,0 0 0,0 0-1,1-1 1,13 9 0,58 21-5272,-49-22 4262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5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32 3440,'-3'-1'287,"0"0"0,0 0 0,-1 0 0,1 1 0,0-1 0,0 1-1,-1-1 1,1 1 0,0 0 0,0 1 0,-1-1 0,-5 2 0,7-1-179,0 0 1,-1 1 0,1-1-1,0 1 1,0 0 0,0 0 0,1 0-1,-1 0 1,0 0 0,1 0-1,-1 0 1,1 1 0,0-1-1,0 0 1,0 1 0,0-1-1,-1 5 1,-3 7 241,0 0 1,1 1-1,1-1 0,0 1 0,1 0 0,1 0 0,0 17 1,2-23-304,-1-1 0,2 0 1,-1 1-1,1-1 0,0 0 1,1 0-1,0 0 0,0 0 1,1 0-1,0-1 0,0 0 1,0 0-1,1 0 0,7 7 1,-2-4-22,1 0 1,0-1 0,1 0-1,0-1 1,0 0-1,1-1 1,0-1-1,0 0 1,0-1 0,1 0-1,0-1 1,0 0-1,0-1 1,0-1-1,23 1 1,-26-3-10,1 0-1,-1-1 1,0 0-1,1-1 1,-1 0-1,0 0 1,0-2-1,-1 1 1,12-6-1,-15 5-7,0 0-1,0 0 0,0-1 1,0 0-1,-1 0 0,1 0 1,-1-1-1,-1 0 0,1-1 0,-1 1 1,0-1-1,-1 0 0,5-8 1,-5 8-13,0 0 0,0 0 0,-1-1 0,0 1 0,0-1 1,-1 0-1,0 0 0,0 0 0,-1 0 0,0 0 1,0-1-1,-1 1 0,0 0 0,0 0 0,-1 0 1,-1 0-1,-3-15 0,2 13 47,-1-1 0,-1 1 0,0 0 0,0 0 0,-1 1 1,0 0-1,0 0 0,-12-13 0,12 17 63,-1-1 0,1 1 0,-1 0 0,0 1 0,0-1 0,0 1 0,-1 1 0,1 0 0,-1 0-1,0 0 1,0 1 0,-10-2 0,0 1 182,-1 1-1,0 0 1,1 2-1,-35 3 1,42-2-147,0 1 0,0 0 0,-1 1 0,2 0 0,-1 1 0,0 1 0,1-1-1,-1 2 1,-10 6 0,16-7-135,-1 0 0,1 1 0,0 0-1,0 0 1,0 0 0,1 0 0,0 0-1,0 1 1,1 0 0,0 0 0,-3 8 0,3-7-728,1 0 1,0 0 0,0 0 0,0 1 0,0 13 0,3-20 183,-1 0-1,1 0 0,-1 0 1,1 0-1,-1 0 1,1-1-1,0 1 0,0 0 1,0 0-1,0-1 0,0 1 1,0-1-1,0 1 1,1-1-1,-1 1 0,0-1 1,1 0-1,-1 0 0,1 1 1,2 0-1,3 2-1325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0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16 2652,'-1'-1'134,"1"0"0,-1 0-1,0 0 1,1 0-1,-1 0 1,0 0 0,1 0-1,-1 0 1,0 1 0,0-1-1,0 0 1,0 1 0,0-1-1,0 0 1,0 1-1,0-1 1,0 1 0,0 0-1,0-1 1,0 1 0,-1 0-1,1-1 1,0 1 0,-2 0-1,0 0 77,1 1 0,-1-1 0,1 1 0,-1 0 1,1 0-1,-1 0 0,1 0 0,0 0 0,-1 0 0,-2 3 0,-3 2 227,0 0-1,1 0 1,0 1 0,-11 14 0,8-7-118,1 0 1,0 1-1,0 0 1,2 0-1,0 0 1,-10 32 0,15-38-285,1 0 0,-1 0 0,1 0 0,0 0-1,1 0 1,0 0 0,1 0 0,0 0 0,0-1 0,1 1 0,0 0 0,1 0 0,-1-1 0,9 17 0,-4-12-25,0-1-1,0 0 0,1 0 1,1-1-1,0 0 0,0 0 1,1-1-1,19 15 0,-23-20-2,1-1 1,-1 0-1,1-1 0,0 0 0,0 0 0,0 0 0,0-1 0,1 0 0,-1 0 0,0-1 1,1 0-1,-1 0 0,1-1 0,0 0 0,-1 0 0,1-1 0,-1 0 0,9-2 1,-9 1-6,1-1 0,0 0 0,-1 0 1,0 0-1,0-1 0,0 0 1,0-1-1,-1 0 0,1 0 0,-1 0 1,0-1-1,-1 1 0,1-1 1,-1-1-1,-1 1 0,1-1 0,5-11 1,-3 6 15,-2-1 0,1 0 0,-1 0-1,-1-1 1,-1 0 0,0 1 0,0-1 0,-2 0 0,1-18 0,-2 25 7,0 0 0,-1 0 0,0 0 0,-1 0-1,0 0 1,0 0 0,0 0 0,-1 1 0,1-1-1,-2 1 1,1 0 0,-1 0 0,0 0 0,0 0 0,0 1-1,-1-1 1,0 1 0,0 0 0,-1 1 0,1-1 0,-1 1-1,0 0 1,0 1 0,0-1 0,-10-3 0,7 4 117,0-1 1,-1 1-1,1 0 1,-1 1 0,0 0-1,0 1 1,0 0-1,0 1 1,0 0 0,0 0-1,0 1 1,1 0 0,-1 1-1,0 0 1,0 1-1,1 0 1,-15 6 0,18-6-227,0 0-1,0 0 1,0 1 0,1-1 0,-1 2 0,1-1 0,0 0 0,0 1 0,0 0 0,1 0 0,-7 11 0,1 3-4268,3 3-3829,5-15 6257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0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 5813,'-1'0'142,"0"0"0,1 1 0,-1-1 0,0 1 0,0-1 0,0 1 0,1 0 1,-1-1-1,0 1 0,0 0 0,1-1 0,-1 1 0,1 0 0,-1 0 0,1 0 1,-1-1-1,1 1 0,-1 0 0,1 0 0,0 0 0,0 0 0,-1 0 0,1 0 1,0 0-1,0 0 0,0 0 0,0 0 0,0 1 0,-2 38 618,1-27-245,0-2-444,1 1-1,0 0 1,1-1 0,0 1 0,0-1-1,2 1 1,-1-1 0,1 1-1,1-1 1,0 0 0,1-1-1,0 1 1,0-1 0,1 0-1,1 0 1,-1-1 0,2 1 0,-1-2-1,1 1 1,0-1 0,1 0-1,0-1 1,0 0 0,1 0-1,0-1 1,0 0 0,1-1 0,18 7-1,-17-8-48,1 0-1,-1-1 1,1-1-1,0 0 0,0 0 1,0-1-1,0-1 1,22-2-1,-27 0-11,-1 1 0,0-1 0,0 0 0,0 0-1,-1 0 1,1-1 0,0 0 0,-1-1 0,0 0 0,0 0-1,0 0 1,0 0 0,-1-1 0,1 0 0,-1 0 0,0-1-1,4-6 1,-4 6 6,-1 0 0,1-1 0,-1 0 0,0 0 0,-1 0-1,1-1 1,-2 1 0,1-1 0,-1 0 0,0 0 0,0 0-1,-1 0 1,0 0 0,-1 0 0,0 0 0,0 0 0,-3-16 0,1 13 66,0 0 0,-1-1 0,0 1 0,-1 0 0,0 1 0,-1-1 0,0 1 0,0 0 0,-1 0 0,-1 0 0,0 1 0,0 0 0,-1 1 0,0-1 0,-13-10 0,11 12 22,0 1 1,0-1-1,-1 2 1,0-1-1,0 2 1,0-1-1,0 2 1,-1-1-1,0 2 1,0-1-1,0 1 1,-16 0-1,17 2-55,0 0 0,0 1-1,0 0 1,1 0 0,-1 1 0,0 1-1,1-1 1,0 2 0,-1 0 0,1 0-1,1 0 1,-1 2 0,1-1 0,-10 8-1,15-10-118,0 1 1,0 0-1,1 0 0,-1 0 0,1 1 1,0-1-1,0 1 0,1 0 0,0-1 1,-1 1-1,1 0 0,1 1 0,-1-1 1,1 0-1,0 0 0,0 1 0,0-1 0,1 1 1,0-1-1,1 7 0,-1-4-638,1-1 1,0 1-1,1-1 0,0 1 1,0-1-1,1 0 0,0 1 1,0-1-1,0-1 1,1 1-1,0-1 0,1 1 1,8 9-1,19 20-3120,-15-18 2140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0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1204,'-7'-2'516,"1"0"-1,-1 1 1,0-1 0,1 1-1,-1 1 1,0-1 0,0 1-1,1 1 1,-1-1-1,0 1 1,0 0 0,-7 2-1,3 0 670,10-3-990,0 0 0,0 0 0,1 0 0,-1 0 0,0 0 0,0 0 0,0 0 0,0 1 0,1-1 0,-1 0 0,0 1 0,0-1 0,1 1 0,-1-1 0,0 1 0,0-1 0,0 2 0,0-1-80,1 1-1,0 0 0,0-1 0,0 1 1,0 0-1,0 0 0,1-1 0,-1 1 0,0-1 1,1 1-1,-1 0 0,2 2 0,10 23 420,0 1 0,2-2-1,1 0 1,27 36 0,9 17 397,9 30 564,73 188 1,19 130-241,-113-314-1129,49 139 0,150 502-54,-220-679-57,-4 0 1,-3 2-1,-3-1 0,-4 1 1,-3 0-1,-3 0 1,-4 0-1,-3 0 0,-34 130 1,9-94 35,-71 161 1,-81 94 221,22-88-131,162-277-162,0 1-28,-1 0 1,1 0-1,-1 0 1,1 0-1,-1 0 0,0-1 1,-5 5-1,7-17-1072,2 0 0,-1 0 0,3-14 0,-1 15-665,1 0 0,0 0 0,0 0 0,0 0 0,9-13-1,-1 0-2142,-6 12 2067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3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2748,'0'0'270,"17"12"5881,-18-6-5569,0 1 0,0-1 0,-1 0-1,0 0 1,-2 6 0,-5 14 195,-19 72 1416,-4 18-409,17-46-938,-35 215 1793,39-137-1502,7 0 0,5 1-1,8-1 1,46 249-1,-22-231-655,8-2 0,6-3 0,132 298 0,140 165-141,-111-225-236,-200-384-99,25 52 2,2-2 1,4-1 0,49 63-1,-88-127-6,4 6 7,1-1 1,-1 0 0,1-1 0,0 1 0,0-1 0,7 5-1,-10-9 0,-2 0 65,5-11-4001,-1-53-8712,-1 42 7773,-2-40 0,-4 46 3045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113 154 936,'-2'-2'530,"1"1"0,0 0 0,-1-1 0,1 1-1,0 0 1,-1 0 0,1 0 0,-1 0 0,0 0 0,1 0 0,-1 1-1,-2-2 1,3 3-317,0-1-1,0 1 1,0 0 0,0-1-1,0 1 1,1 0-1,-1 0 1,0 0 0,0-1-1,1 1 1,-1 0-1,1 0 1,-1 0-1,1 0 1,-1 0 0,1 0-1,-1 0 1,1 0-1,0 0 1,0 0 0,-1 3-1,-25 61 920,16-43-830,1 0 0,-8 31 0,13-31-192,0 0 0,1 0 0,0 1 0,2-1 0,1 0 0,1 1 0,4 23 0,-3-33-81,1 0 0,1 0 0,0-1 0,0 0-1,1 0 1,1 0 0,0 0 0,0-1 0,1 0 0,1 0 0,0-1 0,0 0 0,15 14 0,-10-14-7,1 1-1,0-2 1,1 0 0,0 0-1,0-1 1,1-1 0,-1-1-1,2 0 1,-1-1 0,1-1-1,-1-1 1,1 0 0,0-1-1,0 0 1,1-2 0,25-2-1,-32 1-28,0 0 0,-1-1 1,1 0-1,-1-1 0,0 0 0,0 0 0,0-1 0,0-1 0,-1 0 0,0 0 0,1-1 0,-2 0 0,1 0 1,-1-1-1,0 0 0,0 0 0,-1-1 0,0 0 0,-1-1 0,0 1 0,0-1 0,0-1 0,-1 1 0,-1-1 1,0 1-1,0-1 0,4-17 0,-4 6-12,0-1 0,-1 0 0,-1-1-1,-1 1 1,-1 0 0,-1-1 0,-1 1 0,-6-26 0,5 33 58,-1-1 1,-1 1-1,0 1 0,-1-1 1,-1 1-1,0 0 0,-1 0 1,0 1-1,-1 0 0,-1 0 1,0 1-1,-16-15 0,26 27-31,0 0-1,-1 0 1,1 0 0,0 0-1,-1 0 1,1 0-1,0 0 1,-1 0 0,1 0-1,0-1 1,-1 2-1,1-1 1,-1 0 0,1 0-1,0 0 1,-1 0-1,1 0 1,0 0-1,-1 0 1,1 0 0,0 0-1,-1 1 1,1-1-1,0 0 1,-1 0 0,1 0-1,0 1 1,0-1-1,-1 0 1,1 1 0,0-1-1,0 0 1,-1 0-1,1 1 1,0-1 0,0 0-1,0 1 1,0-1-1,-1 0 1,1 1 0,0-1-1,0 0 1,0 1-1,0-1 1,0 1 0,0-1-1,0 0 1,0 1-1,0-1 1,0 1 0,-5 26 4,5-23 3,-3 17 5,2 1-1,0-1 1,1 0 0,1 0 0,2 0 0,0 0-1,1 0 1,1 0 0,0-1 0,2 0-1,14 30 1,-15-38-12,1 0-1,0 0 1,1 0-1,0-1 1,1 0-1,1-1 1,-1 0-1,14 10 1,-15-14-16,0 0 0,1 0 1,0-1-1,0-1 0,0 0 0,0 0 1,1 0-1,0-1 0,-1-1 0,1 0 0,0 0 1,11 0-1,-14-1-35,0-1 1,0 0-1,0-1 0,0 0 1,-1 0-1,1 0 1,0-1-1,-1 0 0,1 0 1,-1-1-1,0 1 1,0-1-1,0-1 0,0 1 1,0-1-1,-1 0 1,1-1-1,-1 1 0,0-1 1,0 0-1,-1 0 1,5-6-1,-3 1-4,0 0 0,-1-1 1,1 0-1,-2 0 0,0 0 0,0 0 0,-1-1 0,0 1 0,-1-1 1,-1 0-1,1 0 0,-2-11 0,-1 4 47,-1 1 0,-1 0 0,-1 1 0,-1-1 0,0 1 0,-1-1 0,-1 2 0,0-1 0,-2 1 0,0 0 0,0 1 0,-2 0 0,1 0 0,-2 1 0,0 0 0,-1 1 0,-22-17 0,28 24 42,-1 1 0,1 0 0,-1 1 0,-1 0-1,1 0 1,0 1 0,-1 0 0,0 0 0,0 1 0,1 0 0,-19-2 0,22 5-2,-1-1 0,1 0 1,0 1-1,0 0 1,0 0-1,0 1 0,0-1 1,0 1-1,1 0 1,-1 0-1,1 1 0,-1-1 1,1 1-1,0 0 0,0 0 1,0 0-1,0 1 1,0 0-1,1-1 0,0 1 1,-1 1-1,-2 5 1,0 1 0,0 0 0,1 0 1,0 0-1,1 0 0,1 1 1,0 0-1,0 0 0,1 0 1,0 0-1,1 0 1,1 0-1,0 0 0,1 0 1,0 0-1,0 0 0,2 0 1,-1 0-1,7 16 0,-4-13-36,1-1 0,0 0 0,1 0-1,0-1 1,2 0 0,-1 0-1,1-1 1,1 0 0,0-1 0,1 0-1,0 0 1,1-1 0,0-1 0,15 10-1,-10-10-46,-1-1 0,2 0 0,-1-2 0,1 1-1,0-2 1,1-1 0,-1 0 0,24 1 0,-29-4-60,0 0-1,0-1 1,0-1 0,0 0 0,-1-1-1,1 0 1,0-1 0,-1-1-1,1 0 1,-1 0 0,0-1 0,20-12-1,-24 11 73,0 0-1,-1-1 1,0 0-1,0-1 1,0 1-1,-1-1 1,0-1-1,0 1 1,-1-1-1,0 0 1,-1 0-1,0 0 1,0-1-1,-1 1 1,2-12-1,1-9 50,-1 0 0,-1 0-1,-1-55 1,-4 61 51,-1 1 0,-2-1 0,0 1 0,-1-1 0,-2 1-1,0 1 1,-2-1 0,0 1 0,-1 1 0,-14-21 0,24 42-59,0 0-1,0-1 1,0 1 0,0 0 0,0 0 0,0-1-1,-1 1 1,1 0 0,0 0 0,0 0 0,0-1-1,0 1 1,0 0 0,-1 0 0,1 0 0,0-1 0,0 1-1,0 0 1,0 0 0,-1 0 0,1 0 0,0 0-1,0-1 1,-1 1 0,1 0 0,0 0 0,0 0-1,-1 0 1,1 0 0,0 0 0,0 0 0,-1 0-1,1 0 1,0 0 0,0 0 0,-1 0 0,1 0-1,0 0 1,0 0 0,-1 0 0,-5 11 169,0 16-140,6-16-45,0-1 0,0 1 0,1-1 0,1 1 0,0-1 0,0 0-1,1 0 1,0 0 0,0 0 0,1 0 0,11 18 0,5 5 12,48 57 0,-36-48-12,37 40 0,-45-56 3,-1 0 0,-2 2 0,27 44 1,-45-65 4,0 0 0,0 0 0,0 0 0,-1 0 0,1 0 0,-2 0 0,1 0 0,-1 1 0,0-1 0,-1 1 0,0-1 0,0 1 0,-2 11 0,0-13 3,1 1 0,-1-1 0,-1 0-1,1 0 1,-1 0 0,0-1 0,-1 1 0,1-1 0,-1 1 0,0-1-1,0 0 1,-1-1 0,1 1 0,-1-1 0,0 0 0,-6 4 0,9-7-10,-12 9 2,-1-1 0,-25 13 0,37-21 8,0 1 1,1-1-1,-1 0 0,0 0 0,0 0 0,0 0 0,0-1 0,1 1 0,-1-1 0,0 0 0,0 1 0,0-1 0,0-1 0,0 1 0,0 0 0,0-1 0,0 1 0,0-1 0,0 0 0,0 0 0,1 0 0,-1 0 1,-5-4-1,8 4-105,-1-1 1,0 1 0,0-1 0,1 1 0,-1-1-1,1 1 1,-1-1 0,1 0 0,0 1 0,0-1-1,-1 0 1,1 1 0,0-1 0,1 0 0,-1 1-1,0-1 1,0 1 0,1-1 0,-1 0 0,1 1-1,0-3 1,13-33-3915,24-23-3979,-28 46 6194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3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3540,'-5'27'3420,"7"-12"-2648,1 0 1,0 0 0,1 1-1,1-2 1,11 25-1,-1-6-159,2 0 0,1-1 0,26 36 0,-29-49-393,0-1-1,0 0 0,2-1 0,0 0 1,1-2-1,21 14 0,-33-24-185,1-2 0,-1 1 1,1-1-1,0 0 0,0-1 0,0 1 1,1-2-1,-1 1 0,0-1 0,1 0 0,-1 0 1,14-1-1,-16 0-21,0-1 0,0 0 0,1 0 0,-1 0-1,0-1 1,0 0 0,0 0 0,0 0 0,-1 0 0,1-1 0,-1 1 0,1-1 0,-1-1 0,0 1 0,0-1 0,0 1 0,-1-1 0,6-7 0,-4 4-15,-1-1 1,0 1-1,0-1 1,-1 1-1,0-1 1,-1 0-1,1 0 1,-1 0-1,-1-1 0,0 1 1,0 0-1,-1-1 1,0 1-1,0 0 1,-1-1-1,0 1 1,0 0-1,-1-1 1,0 1-1,-3-8 1,-1 2-13,0 0 0,0 0 0,-1 1 1,-1 0-1,0 1 0,-1-1 0,0 2 1,-1-1-1,0 1 0,-17-13 0,16 16 38,-1 0 0,1 2 0,-1-1-1,-1 2 1,1-1 0,-1 2-1,1 0 1,-1 0 0,-1 1 0,1 1-1,0 0 1,-1 1 0,1 0-1,-1 1 1,-21 2 0,31-1 0,0 0-1,-1 0 1,1 0 0,0 0 0,-1 0-1,1 1 1,0 0 0,0 0-1,0 0 1,1 0 0,-1 1 0,0-1-1,1 1 1,-1 0 0,1 0 0,0 1-1,0-1 1,1 0 0,-1 1 0,0 0-1,1 0 1,0-1 0,0 1 0,0 1-1,1-1 1,-1 0 0,1 0-1,0 1 1,-1 5 0,1 5-296,0 0 0,0 0-1,1 0 1,1-1 0,1 1 0,0 0 0,6 21-1,-4-26-919,1-1 0,0 0 0,1 0-1,0 0 1,0-1 0,1 0 0,0 0-1,0 0 1,11 7 0,-7-4-277,4 3-47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27 256,'0'-4'2303,"0"2"-1497,-1 1 1,1-1-1,0 0 1,0 1-1,0-1 0,0 0 1,1 0-1,-1 1 1,0-1-1,1 1 0,0-4 1,25 48 2704,133 231-382,-107-194-3042,-74-99-8790,-13-8 1321,20 20 5356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3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45 500,'-5'3'3696,"3"17"-1616,1-15-1789,1-1-1,-1 0 1,1 1 0,0-1-1,0 1 1,2 8 0,2 6 345,-2-8-392,1-1 0,0 1 0,0-1-1,1 1 1,0-1 0,1 0 0,0 0 0,9 12 0,-1-5 93,1 0 0,1-1 0,0-1 0,25 19 0,-29-26-230,0-1 1,1 0 0,0 0-1,1-1 1,-1-1-1,1 0 1,0-1 0,15 3-1,-19-4-74,1-2 0,-1 1-1,0-1 1,0-1 0,1 0 0,13-1-1,-19 0-24,-1 0 0,1 0 0,0 0-1,-1 0 1,1-1 0,-1 1-1,0-1 1,1 0 0,-1 0-1,0-1 1,0 1 0,0-1-1,0 1 1,-1-1 0,1 0 0,-1 0-1,0 0 1,4-6 0,0-1-3,-1 0 1,0 0 0,0-1-1,-1 1 1,-1-1-1,3-12 1,-5 17-3,0-1-1,0 1 0,-1 0 1,0-1-1,0 1 1,0 0-1,-1-1 1,0 1-1,0 0 1,-1 0-1,1-1 1,-5-7-1,2 4-3,-1 0 0,-1 0 0,1 0 0,-1 1 0,-1 0 0,0 0 0,0 1 0,-1-1 0,0 2 0,-1-1 0,1 1 0,-1 0 0,-1 1 0,1 0 0,-1 1 1,0 0-1,0 0 0,-1 1 0,-17-5 0,7 4 90,0 0 1,-1 1-1,1 2 1,-25-1-1,38 2-67,-1 2 0,0-1-1,1 1 1,-1 0 0,1 1 0,-1 0-1,1 1 1,0-1 0,0 2 0,0-1-1,0 1 1,-14 9 0,20-12-98,0 1 0,0-1 0,0 1 0,0 0 0,0-1 0,1 1 0,-1 0 0,1 0 0,-1 0 0,1 0 0,0 1 0,-1-1 0,1 0 0,0 0 0,0 1-1,1-1 1,-1 1 0,0-1 0,1 0 0,0 1 0,-1-1 0,1 1 0,0 0 0,1 3 0,1 1-943,0 0 0,1 0 0,-1 0 0,2-1 0,-1 1 0,8 10 1,8 17-2887,-11-14 2258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3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14 180,'-11'5'1026,"1"0"-1,0 0 1,-12 9 8460,170-23-3365,-38 6-4872,-55 1-2081,0 1-4328,-54 1 4903,-1-1-1,1 1 0,0 0 0,-1 0 1,1 0-1,0-1 0,-1 1 1,1 0-1,0-1 0,-1 1 0,1 0 1,-1-1-1,1 1 0,-1-1 1,1 1-1,-1-1 0,1 1 0,-1-1 1,1 1-1,-1-1 0,0 0 1,1 1-1,-1-1 0,0 0 0,1 1 1,-1-1-1,0 0 0,0 1 1,0-1-1,0 0 0,0 1 0,1-1 1,-1 0-1,-1 0 0,1 1 1,0-1-1,0 0 0,0 1 1,0-1-1,0 0 0,-1 1 0,1-1 1,0 0-1,-1 0 0,-4-1-1418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3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2740,'0'-6'479,"1"0"0,0 0 0,0 0 1,0 0-1,1 0 0,4-10 0,-3 9 324,19-49 1734,-20 53-2221,-2 3-270,0 0 0,0 0 0,0 0 1,0 0-1,0 0 0,0 0 0,1 1 1,-1-1-1,0 0 0,0 0 0,0 0 0,0 0 1,0 0-1,0 0 0,0 0 0,0 0 1,1 0-1,-1 0 0,0 0 0,0 0 1,0 0-1,0 0 0,0 0 0,0 0 1,0 0-1,0 0 0,1 0 0,-1 0 1,0 0-1,0 0 0,0 0 0,0 0 0,0 0 1,0 0-1,0 0 0,1 0 0,-1 0 1,0 0-1,0-1 0,0 1 0,0 0 1,0 0-1,0 0 0,0 0 0,0 0 1,0 0-1,0 0 0,0 0 0,0 0 0,0-1 1,0 1-1,1 0 0,-1 0 0,0 0 1,0 0-1,0 0 0,0 0 0,0 0 1,0 0-1,0-1 0,0 1 0,14 14 1291,19 8-94,-22-15-970,0 0-1,0 1 1,-1 0-1,12 12 1,99 118 1405,-98-109-1338,-2 0 0,-2 2 0,18 34-1,-36-62-327,7 12 201,0 0 1,15 22 0,-22-35-238,1 1 0,0-1 0,0 0 0,-1 1 0,1-1 0,0 0 0,1 0 0,-1 0 0,0-1 0,1 1 0,-1 0 1,1-1-1,-1 0 0,1 1 0,-1-1 0,1 0 0,0-1 0,0 1 0,0 0 0,0-1 0,-1 1 0,7-1 0,-7-1-410,0 0-1,0 0 0,0 0 0,0 0 0,-1-1 0,1 1 0,0-1 0,-1 1 0,1-1 1,-1 0-1,1 1 0,-1-1 0,0 0 0,0 0 0,1-2 0,-1 4 218,-1-1 0,1 1 0,-1-1 0,1 0-1,-1 1 1,1-1 0,-1 1 0,0-1 0,0 0 0,1 1-1,-1-1 1,0 0 0,0 1 0,0-1 0,1 0 0,-1 1 0,0-1-1,0 0 1,0 0 0,0 1 0,0-1 0,-1 0 0,1 1-1,0-1 1,0 0 0,0 1 0,-1-1 0,1 0 0,0 1-1,-1-1 1,1 1 0,0-1 0,-1 0 0,1 1 0,-1-1-1,1 1 1,-1-1 0,1 1 0,-1-1 0,1 1 0,-1 0-1,1-1 1,-1 1 0,0 0 0,1-1 0,-2 1 0,-5-1-1461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4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2464,'-1'0'64,"-1"1"-1,1-1 1,0 1-1,0-1 0,0 1 1,0-1-1,-1 1 1,1 0-1,0-1 1,0 1-1,0 0 1,0 0-1,1 0 0,-1 0 1,0 0-1,0 0 1,1 0-1,-1 0 1,0 0-1,1 0 1,-1 1-1,1-1 0,-1 0 1,1 0-1,0 1 1,-1-1-1,1 2 1,-7 45 800,6-38-480,-2 20 274,1-1 1,1 1-1,1 0 0,7 46 0,-5-66-536,0 1 0,1-1 1,0 0-1,0 0 0,1 0 0,0 0 0,1-1 0,0 0 0,1 0 0,0 0 0,0 0 0,1-1 0,0 0 0,0-1 0,1 1 1,12 8-1,-14-12-110,1-1 0,0 1 1,0-1-1,0-1 0,0 1 0,1-1 1,-1-1-1,0 1 0,1-1 1,0 0-1,-1-1 0,1 0 1,-1 0-1,1 0 0,0-1 0,-1-1 1,1 1-1,12-5 0,-13 4-2,-1-1-1,1 1 1,-1-1-1,1 0 1,-1-1-1,0 1 1,-1-1-1,1 0 1,-1-1-1,1 0 1,-1 1-1,0-2 1,-1 1-1,1 0 1,-1-1-1,-1 0 1,1 0 0,-1 0-1,0 0 1,3-10-1,-3 5-8,0-1 0,-2 1 0,1-1 0,-1 0 0,-1 0 0,0 1 0,-1-1 0,0 0 0,-1 0 0,0 1 0,-1-1 0,0 1 0,-6-13 0,6 17 0,0 1 0,0 0 0,0 0 0,-1 0 0,0 0-1,0 1 1,-1 0 0,1-1 0,-1 2 0,0-1 0,-1 0 0,1 1-1,-1 0 1,0 1 0,0-1 0,0 1 0,0 0 0,0 0-1,-1 1 1,0 0 0,1 0 0,-1 1 0,-11-2 0,6 2 78,0 0 1,0 1-1,0 0 1,0 1-1,1 1 0,-14 2 1,18-1-12,1-1 1,-1 1 0,0 0-1,1 0 1,-1 1 0,1 0-1,0 0 1,1 0-1,-1 1 1,1 0 0,-6 6-1,9-9-147,0 0 1,1 0-1,-1 0 0,1 0 1,-1 1-1,1-1 0,0 0 1,0 1-1,0-1 0,0 1 0,0-1 1,1 1-1,-1 0 0,1-1 1,0 1-1,-1-1 0,1 1 1,1 0-1,-1-1 0,1 5 0,1 0-1059,0 0-1,0 0 0,1-1 0,0 1 0,0-1 0,5 7 0,-1 0-563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70 1248,'-31'-52'6033,"31"51"-5946,-1 0 0,0 0 0,0 0 0,0-1 0,0 1 0,0 0 0,0 0 0,0 0 0,0 0 0,0 1 0,-1-1 0,1 0 0,0 0 0,-1 1 0,1-1 0,0 1 0,-1-1 0,1 1 0,-1-1 0,1 1 1,-1 0-1,1 0 0,0 0 0,-1 0 0,1 0 0,-1 0 0,1 0 0,-1 0 0,1 1 0,-1-1 0,1 1 0,0-1 0,-1 1 0,1-1 0,-1 1 0,1 0 0,0-1 0,0 1 0,0 0 0,-1 0 0,1 0 0,0 0 0,0 0 0,0 0 0,0 1 0,1-1 0,-2 2 0,-9 11 233,2 0 1,0 1 0,0 0-1,1 0 1,1 1-1,-9 33 1,14-43-274,0 1 1,1 0-1,0 0 1,1 0-1,-1 0 1,1 0-1,1-1 0,-1 1 1,1 0-1,0 0 1,1 0-1,0 0 1,0-1-1,0 1 0,1-1 1,0 0-1,0 1 1,0-1-1,1-1 1,5 8-1,5 3-14,1-1 0,0 0 0,1-1 0,1-1 0,0-1 0,30 17 0,-33-21-32,0-1 1,1-1 0,1 0 0,-1-1-1,1-1 1,-1 0 0,1-1 0,0-1-1,21 1 1,-32-3-11,0 0 1,0 0-1,-1 0 1,1-1-1,0 0 0,0 0 1,0 0-1,-1-1 0,1 1 1,0-1-1,-1 0 1,1 0-1,-1-1 0,0 1 1,0-1-1,0 0 0,0 0 1,-1-1-1,1 1 0,-1-1 1,0 1-1,0-1 1,0 0-1,0 0 0,-1-1 1,1 1-1,-1 0 0,0-1 1,0 0-1,-1 1 1,0-1-1,1-5 0,0-11-4,-2 1 0,0-1 0,-1 1 0,-1-1 0,-8-30 0,7 36 29,-1 1-1,-1-1 0,-1 1 0,0 0 1,0 1-1,-1 0 0,-1 0 0,-13-16 1,17 24-12,-1 1-1,1 1 1,-1-1 0,0 0 0,0 1 0,0 0 0,-1 1 0,1-1 0,-1 1-1,0 0 1,1 0 0,-1 0 0,0 1 0,0 0 0,0 0 0,0 1 0,0 0-1,0 0 1,-11 1 0,4 1-17,1 0 0,-1 0 0,1 1 0,0 0 0,-1 1 0,2 1 0,-1 0 0,-17 10 0,24-12-193,0 0 0,0 1 0,1-1 1,0 1-1,-1 0 0,2 0 0,-8 9 1,9-9-253,0 0 0,0-1 0,1 1 0,0 0 0,-1 0 0,1 0 0,0 0 1,1 0-1,-1 0 0,1 0 0,0 0 0,0 0 0,0 0 0,0 0 1,1 0-1,0 0 0,-1 0 0,3 4 0,1 12-1294,-1 0 105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4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14 130 2648,'-10'-4'6774,"11"9"-6557,0-1 1,0 0-1,0 1 1,-1-1-1,0 1 1,0-1-1,0 1 1,-1-1-1,1 1 1,-2 5 0,1-2 81,-1 5-54,1 0 1,1 0-1,0 0 0,1 0 1,0 0-1,1 0 1,1 0-1,0 0 1,0-1-1,2 1 0,-1-1 1,12 20-1,-11-24-193,0 0-1,1-1 1,0 0 0,0 0-1,0 0 1,1-1-1,0 1 1,1-2-1,-1 1 1,1-1 0,0 0-1,1-1 1,-1 0-1,1 0 1,-1-1-1,1 0 1,0 0 0,15 1-1,-15-3-35,0 0 1,0-1-1,0 0 0,0-1 0,-1 0 1,1-1-1,0 1 0,-1-2 1,1 1-1,-1-1 0,0 0 0,0-1 1,0 0-1,0 0 0,0-1 0,-1 0 1,0 0-1,0-1 0,9-9 0,-8 7-13,-1 0 0,0 0 0,0-1 0,-1 1 0,0-1 0,-1-1 0,0 1 0,0-1 0,-1 0 0,0 0 0,-1-1 0,0 1 0,-1-1 1,0 1-1,1-20 0,-4 21 0,0 1 0,0-1 0,0 1 0,-1 0 0,-1 0 0,0-1 0,0 1 1,0 1-1,-1-1 0,0 0 0,0 1 0,-1 0 0,0 0 0,-1 0 0,-6-6 1,-2-1-8,0 0 1,-1 2 0,-1 0-1,0 0 1,-26-13 0,33 21 44,0 0 1,-1 1 0,0-1-1,1 2 1,-1 0 0,0 0-1,-19-1 1,24 3-22,0-1 1,-1 1-1,1 1 0,0-1 1,0 1-1,0-1 1,0 2-1,0-1 1,0 0-1,0 1 0,1 0 1,-1 0-1,0 1 1,1-1-1,0 1 0,0 0 1,-5 4-1,7-5-18,0 1 1,0 0-1,0 0 0,1 0 0,0 0 1,-1 0-1,1 0 0,0 0 0,0 0 0,1 1 1,-1-1-1,1 0 0,-1 1 0,1-1 0,0 0 1,0 1-1,1-1 0,-1 0 0,1 0 0,-1 1 1,1-1-1,0 0 0,0 0 0,2 4 0,3 7-616,1 0-1,1 0 0,14 21 1,-15-27-515,-1-1 1,1 0-1,0 0 0,0-1 1,1 1-1,0-2 1,15 9-1,7 6-2132,-13-7 1550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1140,'-5'0'460,"-1"0"0,0 1 0,1-1 0,-1 1 1,1 0-1,-1 1 0,1-1 0,-1 1 0,1 0 0,0 1 0,0-1 0,0 1 0,0 0 0,-8 6 0,6-2-154,1 0-1,0 0 0,0 1 0,0 0 0,1 0 1,0 0-1,0 0 0,-3 12 0,3-10-249,1 0-1,0 0 0,1 1 0,0 0 1,1-1-1,0 1 0,1 0 0,0 0 1,0 0-1,1 0 0,1 1 0,0-1 1,0 0-1,1-1 0,1 1 0,0 0 1,0-1-1,1 1 0,0-1 0,1 0 1,7 11-1,-8-12-51,1-1 1,1 0-1,-1-1 1,2 1-1,-1-1 0,1 0 1,-1 0-1,2-1 1,-1 0-1,1-1 1,0 1-1,0-1 1,1-1-1,-1 0 1,1 0-1,0 0 0,0-1 1,0-1-1,1 1 1,-1-2-1,0 1 1,1-1-1,0-1 1,18 0-1,2-4-32,41-7-30,-66 10 62,0-1 1,0 1-1,0-1 0,0-1 0,0 1 0,0-1 0,0 1 1,-1-1-1,0-1 0,7-5 0,-2 0-2,-1 0 0,-1 0 0,0 0 1,0-1-1,-1-1 0,0 1 0,0-1 0,-2 0 0,1 0 0,-1 0 0,-1 0 0,3-14 0,-4 14 1,0-1 0,0 1-1,-1 0 1,-1-1-1,-1-22 1,0 30-7,0 0-1,0 0 1,0 0 0,0-1-1,-1 1 1,1 0 0,-1 1-1,0-1 1,-1 0 0,1 0 0,-1 1-1,1 0 1,-1-1 0,0 1-1,0 0 1,0 0 0,-1 1-1,1-1 1,-5-2 0,-5-2-7,0 1 0,-1 0 1,0 1-1,0 0 0,0 1 1,0 1-1,-1 0 0,-18 0 1,21 2 20,0 0 1,-1 1-1,1 1 0,0 0 1,-1 1-1,1 0 0,0 1 1,0 0-1,0 1 0,-14 6 1,23-8-29,0 0 0,-1 1 0,1-1 0,0 1 0,0-1 0,0 1 0,1 0 0,-1 0 1,1 0-1,0 1 0,-3 4 0,4-7-155,0 1 1,1 0 0,-1-1-1,0 1 1,1 0 0,0-1-1,-1 1 1,1 0 0,0 0 0,0 0-1,0 2 1,0-2-119,0-1 0,1 0 0,-1 0 1,1 0-1,-1 0 0,1 1 0,-1-1 0,1 0 0,-1 0 1,1 0-1,0 0 0,0 0 0,0 0 0,-1-1 0,1 1 1,0 0-1,0 0 0,2 0 0,6 6-1414,1 2 69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4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11 388,'-10'0'797,"9"1"-549,1-1 0,-1 0 0,0 0 0,0 0 0,0 0-1,0 0 1,1 0 0,-1 0 0,0-1 0,0 1-1,0 0 1,1 0 0,-1 0 0,-10-10 8861,19 13-6870,14 15-1258,-12-1-370,0-1 1,-1 1-1,13 36 1,-13-31-130,0-1-1,14 22 1,12 19 477,-21-36-529,24 35-1,-35-55-1096,-13-19-6984,8-4 3194,-6-13-2306,3 21 4652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0 119 476,'18'-44'6583,"-12"42"-3379,-2 9-1567,1 10 9,16 184 2221,-5-22-2760,-12-146-977,2 0 0,0-1 0,3 1-1,17 44 1,-23-69-142,0-1 0,0 0 0,1 0 0,0-1 1,0 1-1,1-1 0,0 0 0,0 0 0,0 0 0,1-1 0,0 0 0,0 0 0,0 0 0,0-1 1,1 0-1,0 0 0,0-1 0,0 0 0,0 0 0,0 0 0,1-1 0,-1 0 0,1-1 1,0 0-1,7 1 0,0-2-130,0 0 0,-1-1 0,1-1 0,0 0 0,-1-1 0,0 0 0,0-2 0,0 1 0,0-2 0,-1 1 0,1-2 0,-2 0 0,1-1 0,-1 0 0,0 0 0,15-15 1,-15 10-15,1 0 0,-2-1 0,0 0 1,-1-1-1,0 0 0,-1 0 1,-1-1-1,0 0 0,-1-1 0,-1 0 1,0 0-1,-2 0 0,4-20 1,-5 16 234,-1 0 0,0 1 1,-2-1-1,0 0 0,-1 0 1,-2 1-1,0-1 0,-1 1 0,-1 0 1,0 0-1,-2 0 0,0 1 1,-2 0-1,0 0 0,-1 1 1,0 0-1,-2 1 0,0 0 1,-1 1-1,-1 0 0,0 1 1,-30-24-1,43 38 0,0-1 1,-1 1 0,0 0 0,1-1-1,-1 1 1,0 0 0,1 0-1,-1 0 1,0 0 0,0 1-1,0-1 1,0 0 0,0 1-1,0 0 1,0-1 0,-2 1-1,2 1-35,0 0-1,0 0 1,1 0-1,-1 0 0,0 0 1,1 0-1,-1 0 0,1 1 1,0-1-1,-1 1 1,1-1-1,0 1 0,0 0 1,0-1-1,0 1 1,0 0-1,0 2 0,-9 14 101,2 1-1,1 0 1,0 1 0,1 0-1,1 0 1,-3 25-1,-4 129 942,10-136-814,-1 106 546,5 0 1,7 0-1,47 239 1,-42-311-1512,8 95 0,-25-134-1443,-6-15-2500,-6-36-8616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4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1244,'-8'-4'2634,"5"3"-502,9 2 549,21 35 1009,-24-32-3481,167 221 5171,139 169-1388,-204-239-3489,-8 5 1,78 175-1,-142-258-477,-3 1-1,-4 1 1,-3 1-1,15 100 1,-23-73-14,-4 2 1,-8 191 0,-12-130 26,-57 313-1,49-421-129,-44 110 1,29-89 5,32-82 87,-7 31-50,7-31 71,2-3-1279,6-3-1615,-8 5 2806,0 0 1,1 0-1,-1 0 0,0 0 1,0 0-1,0 0 1,1 0-1,-1 0 1,0 0-1,0 0 1,0 0-1,1 0 1,-1 0-1,0 0 0,0 0 1,0 0-1,0 0 1,1 1-1,-1-1 1,0 0-1,0 0 1,0 0-1,0 0 1,0 0-1,0 1 1,1-1-1,-1 0 0,0 0 1,0 0-1,0 0 1,0 1-1,0-1 1,0 0-1,0 0 1,0 0-1,0 1 1,0-1-1,0 0 0,0 0 1,0 0-1,0 0 1,0 1-1,0-1 1,0 0-1,0 0 1,0 0-1,0 1 1,0-1-1,0 0 0,-4-11-6421,-8-11 1406,8 14 2827,-1-2 489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2248,'-12'22'5886,"-4"36"-3533,1-3-1306,-16 29 320,4 1 0,4 2 0,4 0 0,4 2 0,3-1 0,0 162 0,81 528 3429,-56-671-4375,65 353 725,-60-368-1005,6 10-55,6-1-1,3-1 0,49 98 1,63 144-25,-91-218-64,115 295 16,-158-391-10,27 49-1,-37-91-9973,-5-29 565,0 4 3441,2 23 4014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5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73 180,'5'-6'6569,"-7"9"-5303,0-1-1112,0 0 1,1 1 0,0-1 0,-1 1-1,1-1 1,0 1 0,0-1-1,0 1 1,1 0 0,-1-1 0,1 1-1,-1 0 1,1 4 0,0 47 509,1-35-269,-1-6-285,1 0 0,1 0 1,0 0-1,1 0 0,0 0 1,1-1-1,0 0 0,1 1 1,1-2-1,0 1 0,0-1 1,1 1-1,0-2 1,1 1-1,1-1 0,-1 0 1,2-1-1,-1 0 0,1-1 1,0 0-1,1 0 0,0-1 1,0 0-1,1-1 0,0-1 1,0 0-1,0 0 0,1-1 1,15 3-1,-16-4-77,0-1 0,0-1 0,0 0 0,0 0 0,1-1-1,-1-1 1,0 0 0,0 0 0,0-1 0,0-1 0,0 0 0,-1-1 0,18-8 0,-22 9-24,1-2 1,-1 1-1,-1-1 1,1 0-1,-1 0 1,1-1-1,-2 0 1,1 0-1,-1 0 1,1-1-1,-2 0 1,1 0-1,-1 0 1,0 0-1,-1-1 1,1 0-1,-2 0 1,1 1-1,-1-2 1,2-13-1,-3 12-4,0-1 0,-1 1-1,-1-1 1,0 0 0,0 1-1,-1 0 1,0-1 0,-1 1 0,0 0-1,0 0 1,-2 0 0,1 1-1,-1-1 1,0 1 0,-1 0 0,0 1-1,0-1 1,-1 1 0,0 0-1,0 1 1,-1 0 0,-15-11 0,10 8 36,0 1 0,-1 0 0,-1 1 0,1 1 0,-1 0 0,0 1 0,0 1 1,-1 0-1,0 1 0,0 0 0,0 2 0,0 0 0,0 1 0,-18 0 0,26 2-64,0 0 0,0 0 0,0 1-1,1 0 1,-1 1 0,1-1 0,-1 2-1,1-1 1,0 1 0,0 0 0,0 0-1,1 1 1,-1 0 0,1 0-1,0 0 1,1 1 0,-1 0 0,1 0-1,0 0 1,1 1 0,-1 0 0,2 0-1,-1 0 1,-4 11 0,5-10-1052,1 1 0,-1 0 1,1-1-1,1 1 1,0 0-1,0 0 0,1 0 1,1 12-1,1 11-2557,0-14 2014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5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1760,'8'-11'4419,"10"-12"-2587,-9 18-686,-9 11 160,0 14-993,3-3-155,0-1 1,1 0 0,1 0 0,0 0 0,1-1 0,1 0-1,0 0 1,1 0 0,1-1 0,0 0 0,19 20-1,-20-25-123,0-1-1,1 0 0,0 0 0,0-1 0,1-1 0,0 1 0,0-1 1,0-1-1,1 0 0,0-1 0,0 0 0,0 0 0,1-1 0,-1-1 0,1 0 1,-1 0-1,17-1 0,-24-1-27,0-1 0,0 0-1,0 0 1,-1 0 0,1 0 0,0-1 0,0 1 0,-1-1 0,1 0-1,-1 0 1,1 0 0,-1-1 0,0 1 0,0-1 0,0 0 0,0 0-1,-1 0 1,1 0 0,-1 0 0,0-1 0,0 1 0,0-1 0,0 1 0,1-6-1,1 0-6,0 0 1,-1 0-1,0-1 0,-1 1 0,0-1 0,0 0 0,-1 1 0,-1-1 0,0-11 1,-1 12-3,0 0 1,-1 0 0,0 1-1,-1-1 1,0 1 0,0-1 0,-6-9-1,6 12 34,0 2 0,0-1 0,0 0 0,-1 1 0,0-1 0,0 1 0,0 0 0,0 0 0,0 1 0,-1-1 0,1 1 0,-9-4 0,13 7-22,-1 0 0,1 0 0,-1 0 0,1 0-1,-1 0 1,1 0 0,-1 0 0,1 1 0,0-1 0,-1 0 0,1 0 0,-1 0 0,1 1 0,0-1 0,-1 0-1,1 0 1,-1 1 0,1-1 0,0 0 0,0 1 0,-1-1 0,1 1 0,0-1 0,-1 0 0,1 1 0,0-1-1,0 1 1,0-1 0,0 0 0,-1 1 0,1-1 0,0 1 0,0-1 0,0 1 0,0-1 0,0 1 0,0-1-1,0 1 1,0 0 0,-1 22 16,5-4 70,2-1-1,-1 1 1,2-1-1,1 0 1,18 31-1,-7-12 13,54 86 117,-37-67-1292,-21-40-986,-14-15 1555,1 1 0,-1-1 1,1 0-1,-1 0 0,1 1 0,-1-1 1,0 1-1,0-1 0,0 1 0,0-1 0,0 1 1,0 0-1,0 0 0,-1-1 0,1 1 1,-1 0-1,1 0 0,-1 0 0,0 0 1,1 3-1,-5 5-923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5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2112,'0'-3'161,"0"0"-1,1 0 1,-1 1-1,1-1 0,0 0 1,0 1-1,0-1 1,0 1-1,0-1 1,1 1-1,-1-1 1,1 1-1,2-3 1,27-26 724,-31 31-852,31-25 1562,-26 20-1385,0 1 1,0-1-1,1 1 0,-1 1 0,1-1 1,0 1-1,0 0 0,1 0 1,-1 0-1,0 1 0,1 0 1,0 1-1,-1-1 0,11 0 1,-2 0-22,1 1 1,0 1-1,-1 0 1,1 1 0,20 4-1,-33-4-154,1 0-1,0 0 1,-1 1-1,1-1 1,-1 1-1,1 0 1,-1 0-1,0 0 1,0 0-1,0 0 1,0 1-1,0-1 1,0 1 0,-1 0-1,1 0 1,-1 0-1,0 0 1,0 0-1,0 1 1,0-1-1,2 7 1,0 4 56,1 1 1,-2 0 0,0 0-1,1 16 1,-3-24-61,-1-1 141,0-1 0,0 1 0,-1-1-1,0 0 1,0 1 0,0-1 0,0 0 0,-1 1 0,0-1-1,0 0 1,-1 0 0,1-1 0,-5 7 0,7-11-133,0-1 1,-1 1 0,1 0-1,0-1 1,0 1-1,-1 0 1,1-1 0,0 1-1,0-1 1,0 1 0,-1 0-1,1-1 1,0 1-1,0-1 1,0 1 0,0-1-1,0 1 1,0 0 0,0-1-1,0 1 1,0-1 0,0 1-1,0-1 1,0 1-1,1 0 1,-1-1 0,0 1-1,0-1 1,0 1 0,0 0-1,1-1 1,-1 1-1,0-1 1,0 1 0,1 0-1,-1-1 1,0 1 0,1 0-1,30-6-366,-25 4 307,0 0 0,0 1 1,-1 0-1,1 0 1,0 1-1,8-1 0,17 5-290,-1 1 0,1 1 0,-1 2-1,41 15 1,-53-15-25,0 0 0,0 1 0,-1 1 0,-1 0 0,1 2 0,-2 0 0,1 0 0,13 16 0,-26-25 304,-1 0-1,1 0 1,-1-1-1,1 2 1,-1-1-1,0 0 1,0 0 0,-1 1-1,1-1 1,-1 1-1,0-1 1,0 1-1,0 0 1,0-1 0,0 1-1,-1 0 1,0 0-1,0-1 1,0 1-1,0 0 1,0 0 0,-1-1-1,0 1 1,0 0-1,0-1 1,0 1-1,0 0 1,-3 4 0,-1-1 22,1 0 1,-1 0 0,-1-1-1,1 0 1,-1 0 0,0 0-1,0-1 1,-1 0 0,1 0-1,-1 0 1,-15 6 0,-41 13 209,26-12 39,31-11-175,0 0 0,0 0 0,0-1 0,-1 1 0,1-2 1,0 1-1,0-1 0,0 0 0,-11-3 0,2 1-39,14 3-209,0-1 1,0 1 0,0-1-1,0 1 1,0-1-1,1 1 1,-1-1 0,0 1-1,0-1 1,1 0 0,-1 0-1,0 1 1,1-1 0,-1 0-1,1 0 1,-1 0-1,1 0 1,0 1 0,-1-1-1,1 0 1,0 0 0,-1 0-1,1 0 1,0 0-1,0 0 1,0 0 0,0 0-1,0 0 1,0 0 0,0 0-1,0 0 1,0 0-1,1 0 1,-1-1 0,1-5-2473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5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3064,'0'0'326,"35"10"2769,-7-5-1719,1 0 0,0-2 0,53-1 0,-56-3-1485,0-2-1,34-7 1,-48-6-4198,-7 8-1324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5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4260,'0'0'2397,"18"7"-532,-14-4-1676,0 1 1,0-1-1,0 0 1,0 1-1,0 0 0,-1 0 1,0 0-1,1 0 0,-2 1 1,4 5-1,25 55 1170,-17-34-555,-11-24-637,29 61 1008,72 114-1,-102-179-1310,16 20-710,-5-9-4380,-25-16-3574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5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53 660,'0'0'281,"-10"-2"2325,-8-1 6330,20-17-6014,-2 19-2921,1-1 0,0 1 0,-1 0 0,1-1 0,0 1 0,0 0 0,0-1 0,0 1 0,0 0 0,0 0 0,0 0 0,0 0 0,0 0 0,0 0 0,1 0 0,-1 0 0,0 1 0,1-1 0,-1 0 0,1 1 0,-1-1 0,1 1 0,-1 0 0,1-1-1,-1 1 1,1 0 0,-1 0 0,3 0 0,5-2 2,0 1 0,0 1 0,0-1-1,0 2 1,0-1 0,0 1-1,0 0 1,0 1 0,-1 0 0,1 1-1,0 0 1,9 4 0,-12-4-2,0 1 1,-1-1 0,0 1-1,0 0 1,0 1 0,0-1-1,-1 1 1,1 0 0,-1 0-1,-1 0 1,1 0 0,-1 1-1,1 0 1,-2-1 0,1 1-1,-1 0 1,4 13 0,-4-10 0,-1-1 1,1 1 0,-1 0-1,-1 0 1,0-1-1,0 1 1,-1 0-1,0 0 1,0 0 0,-1-1-1,0 1 1,0-1-1,-1 1 1,-8 15-1,1-7 26,-1 0 0,0-1-1,-2 0 1,0 0 0,-21 20-1,21-24 132,1 0 0,0 1 0,-19 28 0,31-40-160,0 0 0,0 0 0,0-1 0,0 1 0,0 0 0,0-1 0,0 1 0,0 0 0,0 0 0,0-1 0,1 1 0,-1 0 0,0-1 0,0 1 0,1 0 0,-1-1 0,0 1 0,1 0 0,-1-1-1,1 1 1,-1-1 0,1 1 0,-1-1 0,1 1 0,-1-1 0,1 1 0,-1-1 0,1 1 0,0-1 0,-1 0 0,1 1 0,0-1 0,-1 0 0,1 0 0,0 1 0,-1-1 0,1 0 0,0 0-1,0 0 1,37 10 30,-32-9-8,38 6-278,0-2 0,1-2-1,51-2 1,-61-1-1498,-44-2-4884,8 2 6422,0-1 0,1 1 0,-1 0 0,0 0-1,0-1 1,0 1 0,0 0 0,0 0 0,0 0 0,0 0 0,0 0 0,0 1 0,0-1-1,0 0 1,0 0 0,1 0 0,-1 1 0,0-1 0,0 1 0,0-1 0,0 1 0,-9 5-1387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0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2452,'-5'-13'2164,"6"13"-1961,-1-1 1,1 1 0,-1 0 0,1-1-1,-1 1 1,1 0 0,-1 0-1,1-1 1,-1 1 0,1 0-1,-1 0 1,1 0 0,-1 0-1,1 0 1,0 0 0,-1-1-1,1 2 1,-1-1 0,1 0-1,-1 0 1,1 0 0,-1 0 0,1 0-1,0 0 1,-1 0 0,1 1-1,-1-1 1,1 0 0,0 1-1,6 27 3766,-4-6-3697,1-1 0,1 1 0,1-1 0,1 0 0,1-1 0,16 32 1,-19-44-276,0-1 0,0 1 0,1-1 0,0 0 1,0 0-1,0-1 0,1 0 0,0 0 1,1-1-1,-1 0 0,1 0 0,0 0 1,0-1-1,1 0 0,-1-1 0,1 0 0,-1 0 1,15 2-1,-14-4-31,-1 0 0,1 0 0,-1 0 1,1-1-1,0 0 0,-1-1 0,1 0 0,-1-1 1,1 1-1,-1-2 0,1 1 0,8-5 0,-12 5-17,0-1-1,1 0 1,-2-1-1,1 1 1,0-1-1,-1 0 1,1 0 0,-1-1-1,0 1 1,-1-1-1,1 0 1,-1 0-1,0 0 1,0 0-1,0 0 1,-1-1-1,0 1 1,2-8-1,0-7 47,0 1 1,-1-1-1,-2 0 0,0-27 0,-3 29 32,0 11 152,1 9 235,14 99 4,-10-80-372,0 0-1,1-1 0,1 1 1,14 33-1,41 72-40,-52-108-85,0 0 0,4 21 0,1-1-3770,-12-37 3776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0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1140,'8'-18'3986,"-8"16"-3524,1 0 1,0 0-1,-1 0 0,1 0 1,0 0-1,0 0 0,0 0 0,0 0 1,3-2-1,0-8 3814,-1-14-2222,-4 10-926,1 23 2778,1-2-3811,1 0 0,0 0 1,0 0-1,0-1 0,0 1 1,1 0-1,0-1 0,0 1 1,7 6-1,7 13 82,52 85 269,-9-15-1133,-26-29-3903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210 162 136,'1'-3'289,"0"0"0,1 0 0,-1-1 0,-1 1 1,1 0-1,0 0 0,-1-1 0,1 1 0,-1-1 0,0 1 0,0 0 0,0-1 0,-1 1 0,1 0 1,-1-1-1,0 1 0,0 0 0,0 0 0,0-1 0,-4-4 0,-1-3 486,-1 0 0,0 1 0,0 0 0,-11-11 0,16 19-651,-1-1 0,0 1-1,1 0 1,-1 0 0,0 0-1,0 0 1,0 1 0,-1-1 0,1 1-1,0 0 1,0 0 0,-1 0-1,1 0 1,-1 0 0,1 1-1,0 0 1,-1 0 0,1 0 0,-1 0-1,-6 1 1,1 1 57,0 0 0,0 0 0,-1 1 1,1 0-1,1 1 0,-12 5 0,19-8-170,0-1 1,0 1-1,0 0 0,0-1 0,0 1 1,0 0-1,1 0 0,-1-1 0,0 1 1,0 0-1,1 0 0,-1 0 1,1 0-1,-1 0 0,1 0 0,-1 0 1,1 0-1,-1 0 0,1 0 1,0 1-1,0-1 0,-1 2 0,1 0-11,1-1 0,-1 1-1,0 0 1,1 0 0,-1-1-1,1 1 1,0 0 0,0 0 0,2 2-1,1 3-25,1 1 0,0-1 0,1 0-1,9 9 1,100 93 32,17 17-13,-117-111 20,-1 1-1,-1 1 1,-1 0 0,0 0-1,-1 1 1,9 23 0,-19-38-7,1 0-1,-1 0 1,0 0 0,0 0 0,0 0 0,-1 0 0,1 0 0,-1 0 0,0 0 0,0 0 0,-1 0-1,1 0 1,-1 0 0,0 0 0,0 0 0,0 0 0,-3 6 0,1-5-5,0 0-1,0 0 1,-1 0 0,1-1 0,-1 1-1,0-1 1,-1 0 0,1 0 0,-1-1-1,1 1 1,-8 2 0,1 0 38,0 0 1,0-1-1,-1-1 1,1 0-1,-1-1 1,0 0-1,-1 0 1,1-2-1,0 1 0,0-2 1,-14 0-1,25 0-27,-3 0 73,0 0 0,1-1 0,-1 1 0,1-1 0,-1 0 0,1 0 0,-7-2 0,10 3-75,0-1-1,-1 1 0,1 0 0,0 0 1,-1-1-1,1 1 0,0 0 0,-1-1 1,1 1-1,0-1 0,0 1 0,0 0 1,-1-1-1,1 1 0,0-1 0,0 1 1,0 0-1,0-1 0,0 1 0,0-1 1,0 1-1,-1-1 0,1 1 0,1 0 1,-1-2-1,10-16-135,44-48-3363,17-21-5780,-58 73 7523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0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18 180,'-3'-18'6553,"1"30"-1512,2 21-3873,0-28-540,0 34 364,-1-10-525,1-1 1,1 1 0,2 0-1,7 34 1,-8-55-458,1 0 0,-1 0 0,1 0 0,1-1 0,0 1-1,0-1 1,0 0 0,1 0 0,0-1 0,0 1 0,0-1 0,1 0 0,0 0 0,0-1 0,1 0 0,0 0-1,-1-1 1,2 1 0,10 4 0,-11-6-13,1 0 0,0-1 0,0 0 0,0 0-1,1-1 1,-1 0 0,0 0 0,1-1 0,15-1 0,-19 0 6,1 1 1,-1-1 0,0 0 0,0-1-1,0 1 1,0-1 0,0 0 0,0 0-1,-1-1 1,1 0 0,-1 1 0,0-1-1,1-1 1,-1 1 0,-1-1 0,7-6-1,1-8-27,-1-1 0,0 0 0,-1 0 0,-2-1-1,0 0 1,-1-1 0,-1 1 0,5-35 0,-10 51 24,0 1 1,0 0 0,0-1-1,-1 1 1,1 0-1,-1 0 1,0 0 0,0-1-1,0 1 1,0 0-1,0 0 1,-1 0-1,1 0 1,-1 1 0,0-1-1,0 0 1,0 1-1,0-1 1,0 1 0,-1-1-1,1 1 1,-4-2-1,-6-5 5,-1 0 0,-1 0-1,-17-7 1,24 12-4,-5-2 9,0 1 0,-1 0 0,0 1 0,0 0 0,0 1 0,0 0 0,-19-1 0,28 4-10,0-1-1,0 1 1,0 0-1,0 0 1,0 1-1,0-1 0,0 1 1,0 0-1,0 0 1,0 0-1,0 0 1,0 1-1,1 0 1,-1 0-1,0 0 0,1 0 1,0 0-1,-1 1 1,1-1-1,0 1 1,0 0-1,1 0 1,-1 0-1,1 0 0,-1 1 1,1-1-1,0 0 1,-3 8-1,3-5-317,0 1-1,0-1 0,1 1 0,-1 11 1,5 51-7439,0-35 3475,0-13 2432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0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43 227 2716,'0'-2'214,"0"1"0,-1-1 0,1 1 0,0-1 0,-1 1 0,1 0 0,-1-1 0,0 1 0,1 0 0,-1 0 0,0-1 0,0 1 0,0 0 0,-2-2 0,-3-9 4152,-10 32 935,13-7-5090,0 0 0,1 0-1,1-1 1,0 1 0,1 14-1,0-22-200,1-1 0,0 1 0,0-1 0,0 1-1,1-1 1,-1 1 0,1-1 0,0 0 0,1 1 0,-1-1-1,1 0 1,-1-1 0,1 1 0,0 0 0,0-1 0,1 0-1,5 5 1,-2-3-9,-1 0 0,1 0 0,1-1 0,-1 0 0,1 0 0,-1-1 0,1 0 0,0 0 0,0-1 0,0 0 0,1-1 1,-1 1-1,0-2 0,1 1 0,-1-1 0,1 0 0,10-2 0,-5-1 19,-1-1 0,1 0 0,0 0 0,-1-2 0,0 1 0,0-2 0,-1 0 0,1 0 0,14-13 1,-19 14 5,0 0 1,0-1-1,-1-1 0,0 1 1,0-1-1,0 0 1,-1-1-1,-1 0 1,1 0-1,4-10 1,-8 13-26,0 0 0,0-1 1,0 1-1,-1-1 0,0 1 1,0 0-1,0-1 1,-1 0-1,0 1 0,-1-1 1,1 1-1,-1-1 0,0 1 1,-1 0-1,0-1 0,0 1 1,-3-7-1,0 2-1,0 1 0,0-1 1,-1 1-1,-1 1 0,1-1 0,-2 1 1,1 0-1,-1 1 0,-1 0 0,-13-11 1,17 16 0,0 0 0,0 0 1,-1 0-1,1 1 1,-1 0-1,0 0 0,1 0 1,-1 1-1,0 0 0,0 0 1,0 0-1,0 1 0,0 0 1,0 0-1,0 0 0,1 1 1,-1 0-1,0 0 1,0 1-1,0-1 0,1 1 1,-9 4-1,1 0 151,2 0 0,-1 1-1,1 0 1,0 0 0,-20 19 0,29-24-164,0 0 1,-1 1-1,1-1 1,0 1-1,1 0 1,-1 0 0,0 0-1,1 0 1,0 0-1,-1 0 1,1 0-1,-1 7 1,2-8-110,0 0 0,0 1-1,0-1 1,1 0 0,-1 1 0,1-1 0,-1 0-1,1 1 1,0-1 0,0 0 0,0 0 0,0 0 0,0 0-1,1 0 1,-1 0 0,1 0 0,-1 0 0,1 0-1,-1-1 1,4 3 0,1 1-396,-3-4-984,0 0 0,0-1 1,-1 1-1,1 0 0,0-1 0,0 0 0,0 1 0,3-1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0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5 688,'0'0'2869,"-10"-5"2926,10 8-5400,0-1 0,0 0 1,1 0-1,-1 0 1,1 0-1,-1 0 1,1 0-1,0 0 0,-1 0 1,1 0-1,0 0 1,0 0-1,3 2 1,0 4 9,95 194 2807,-28-60-1576,259 535 1936,-268-549-3475,-5 3 1,43 150-1,-72-180-97,-4 1 1,-5 2-1,11 162 0,-26-141 19,-5 1-1,-6-1 1,-5 0-1,-37 159 1,37-230-26,-8 39-305,-4-1 0,-45 113 1,34-95-55,32-91-477,6-39-5293,-2 7 3728,1 0 0,1 0 0,0 0 0,6-17 0,-2 12 380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0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2000,'1'3'12977,"6"1"-12958,-2-1 418,2 0 0,-1-1-1,0 0 1,0 0 0,1 0 0,-1-1 0,1 0-1,0 0 1,-1-1 0,1 0 0,10-1 0,11-2-166,40-9 1,-33 5-128,35-3 19,-63 10-408,0-1 0,-1 1 0,1 1 0,0-1 0,-1 1 0,1 0 0,0 1 0,8 3 0,-15-4-263,0-1 0,0 1-1,0 0 1,0 0 0,0 0-1,0 0 1,0-1 0,-1 1 0,1 0-1,0 0 1,-1-1 0,1 1 0,-1 0-1,1-1 1,-1 1 0,1 0-1,-1-1 1,1 1 0,-1 0 0,1-1-1,-1 1 1,-1 0 0,-17 18-3761,5-8 2505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1504,'-3'3'12397,"23"5"-9023,31 6-2663,92-5 1391,-47-5-1593,-41-2-574,-19-2-3063,-12-9-3193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6 836,'2'-2'8145,"-1"1"-8098,-1 1 0,0 0-1,0 0 1,0 0-1,1-1 1,-1 1 0,0 0-1,0 0 1,0 0-1,1-1 1,-1 1-1,0 0 1,0 0 0,1 0-1,-1 0 1,0 0-1,1 0 1,-1 0-1,0 0 1,0 0 0,1 0-1,-1 0 1,0 0-1,1 0 1,-1 0 0,0 0-1,0 0 1,1 0-1,-1 0 1,0 0-1,1 0 1,-1 0 0,0 0-1,0 0 1,1 1-1,4 11 2088,-4 20 686,-1-29-2879,-2 18 456,0 0 0,-1 0-1,-7 20 1,-1 10 53,-53 422 2476,52-291-1574,9 2 1,30 284 0,7-209-550,10-3 0,151 480 0,-90-396-377,106 300-398,-200-617-44,17 31 1,-16-34 3,-5-12-24,-3-13-2241,-3-25-4546,0 16 4322,10-72-10892,-10 74 11653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1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17 156,'-5'-16'3954,"5"16"-3701,-1 1 0,0-1 0,0 1-1,1-1 1,-1 1 0,0-1 0,1 1-1,-1 0 1,1-1 0,-1 1-1,1 0 1,-1 0 0,1-1 0,0 1-1,-1 0 1,1 0 0,0 0 0,-1-1-1,1 1 1,0 0 0,0 0 0,0 0-1,0 1 1,-5 33 1579,3-18-631,-1 1-916,1 1 0,1-1 0,1 0 0,0 1 0,1-1 0,1 0 1,1 0-1,1 0 0,9 27 0,-10-34-259,1 0 1,1-1-1,-1 0 0,2 0 1,-1 0-1,2-1 1,-1 1-1,1-1 0,1-1 1,-1 0-1,1 0 1,1 0-1,-1-1 1,1 0-1,1-1 0,16 9 1,-17-11 40,-6-2-64,0 0 1,0-1-1,0 0 0,0 0 1,1 0-1,-1 0 1,0 0-1,5 0 1,-7-1-19,1-1 0,0 1 1,-1-1-1,1 1 0,0-1 1,-1 0-1,1 1 0,0-1 1,-1 0-1,1 0 0,-1 0 1,0 0-1,1 0 0,-1-1 1,0 1-1,0 0 0,0-1 1,2-2-1,18-25-168,-2-1-1,-1 0 1,-1-2 0,-2 0-1,-1-1 1,9-34 0,-22 63 181,0-1 0,0 1 0,0 0 0,-1 0 1,0 0-1,1-1 0,-1 1 0,-1 0 0,1 0 0,-1 0 1,0-1-1,0 1 0,0 0 0,0 0 0,-1 0 0,1 0 1,-1 0-1,0 1 0,-4-7 0,5 10 25,0 5 3,0-1-1,0 1 0,0 0 1,1 0-1,-1 0 0,1 6 1,1 61 447,2 0 0,23 126 1,28-1-457,-26-115-4997,-27-81 4605,-1 1-1,1-1 1,-1 1-1,0-1 1,1 1 0,-1-1-1,0 1 1,0-1-1,0 1 1,0-1-1,-1 1 1,1-1-1,0 1 1,0-1-1,-1 0 1,1 1-1,-1-1 1,0 1-1,1-1 1,-1 0-1,0 0 1,-1 2-1,-5 6-1502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1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20,'0'0'70,"0"0"-1,0-1 1,0 1 0,0 0-1,-1-1 1,1 1 0,0 0 0,1-1-1,-1 1 1,0 0 0,0-1-1,0 1 1,0 0 0,0-1-1,0 1 1,0 0 0,0 0-1,1-1 1,-1 1 0,0 0-1,0-1 1,0 1 0,1 0 0,-1 0-1,0-1 1,0 1 0,1 0-1,-1 0 1,0 0 0,0-1-1,1 1 1,-1 0 0,1 0-1,-1 0 9,1 0 0,-1 1 0,0-1 0,1 0 0,-1 1 0,0-1 0,1 0 0,-1 1 0,0-1 0,1 0-1,-1 1 1,0-1 0,0 1 0,0-1 0,1 1 0,-1-1 0,0 1 0,0-1 0,0 0 0,0 1 0,0-1 0,0 1-1,0-1 1,0 1 0,0-1 0,0 1 0,0 0 0,7 88 5182,-4-56-3961,3 16 569,17 74 0,-17-100-1687,1-1 0,1 0 1,1-1-1,1 1 0,18 28 0,-15-32-81,0 0 0,1-1 0,24 24 1,-33-36-80,2 1 0,-1-1 0,1 0 0,-1 0 0,1-1 1,1 0-1,-1 0 0,0-1 0,1 1 0,0-2 1,0 1-1,12 1 0,-17-3-11,0-1 0,0 0 0,0 0 0,0 0 0,0-1 0,0 1 0,0-1 0,-1 0 0,1 1 0,0-1 0,0 0 0,-1-1 0,1 1 0,-1 0 0,1-1 0,-1 1 0,1-1 0,3-3 0,-3 0-3,1 1 1,0 0-1,-1-1 0,0 0 1,0 0-1,-1 0 0,1 0 0,-1 0 1,2-7-1,0-4-23,-1 0-1,0 0 1,-1 0 0,0 0-1,-3-33 1,0 31-49,-1-1 0,-1 1 0,-1 0 0,0-1 1,-10-23-1,9 31 49,0 1 1,-1-1-1,0 1 1,-1 0-1,0 0 1,0 1-1,-1 0 1,0 0 0,-14-11-1,12 12 14,-1 0 0,0 1-1,-1 0 1,0 1 0,-19-8-1,24 12 17,0-1-1,0 1 1,0 1-1,0-1 1,-1 1-1,1 1 1,0-1-1,-1 1 1,1 0-1,-1 1 1,-11 2-1,15-2-6,0 0 1,0 1-1,1 0 0,-1-1 1,0 1-1,0 1 0,1-1 1,0 0-1,-1 1 0,1 0 0,0 0 1,0 0-1,0 0 0,1 0 1,-1 1-1,1-1 0,0 1 1,0 0-1,0-1 0,0 1 0,1 0 1,-1 0-1,1 0 0,0 0 1,0 1-1,1-1 0,-1 0 1,1 8-1,0-2-228,0-1 0,1 1 0,0 0 1,0 0-1,1-1 0,0 1 0,1-1 0,0 1 0,1-1 1,0 0-1,7 11 0,-4-10-1228,1 0-1,0-1 1,13 12-1,14 18-3429,-22-20 3096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1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23 150 640,'0'0'2146,"-23"-18"10225,24 13-12230,0 1 0,0 0 0,0 0 0,1 0 0,0 0 0,-1 0 0,1 0 1,1 0-1,-1 0 0,0 1 0,1-1 0,0 1 0,0 0 0,0-1 0,0 1 0,0 1 0,1-1 0,5-3 1,4-3-76,1 0 1,1 1 0,25-11-1,-33 16-46,0 0 1,1 1-1,-1 0 0,14-2 0,-19 4-14,-1 0-1,1 0 1,0-1 0,-1 1 0,1 1-1,0-1 1,-1 0 0,1 0 0,0 1 0,-1-1-1,1 1 1,0-1 0,-1 1 0,1 0-1,-1-1 1,1 1 0,-1 0 0,1 0-1,-1 0 1,0 0 0,0 1 0,1-1 0,-1 0-1,0 0 1,0 1 0,0-1 0,1 3-1,3 9 24,0 0 0,-1 0-1,-1 0 1,0 0-1,-1 0 1,0 1 0,-1 19-1,-8 100 29,4-97-1,-7 63 170,10-98-94,13-22-23,-3 16-186,1 0 0,0 0 0,0 1 0,0 0 0,1 1 0,-1 0 0,1 1 0,0 0 0,0 1 0,-1 0 0,1 1 0,0 0 0,0 1 0,17 4 0,-13-2-130,-1 1 0,0 0-1,0 1 1,0 1 0,0 1-1,-1 0 1,0 0 0,-1 2 0,1 0-1,17 16 1,-27-22 155,0 1 0,-1-1 0,1 1 0,-1 0 0,0 0-1,0 1 1,0-1 0,0 1 0,-1-1 0,0 1 0,0 0 0,0 0 0,0 0 0,-1 0 0,0 0-1,0 0 1,-1 1 0,1-1 0,-1 0 0,0 0 0,0 1 0,-1-1 0,0 0 0,0 0 0,0 0-1,0 0 1,-1 0 0,0 0 0,-4 9 0,2-7 106,-1 1 0,1-1-1,-2 0 1,1 0 0,-1-1 0,0 0 0,0 0-1,0 0 1,-1-1 0,0 0 0,0 0 0,0 0-1,-1-1 1,0 0 0,0-1 0,0 0 0,-12 4-1,9-5-574,-30 6 2345,24-13-4518,17 5 2239,-1-1 1,1 0 0,-1 1 0,1-1-1,-1 1 1,1-1 0,-1 0-1,1 0 1,-1 1 0,1-1-1,0 0 1,0 0 0,-1 0 0,1 1-1,0-1 1,0 0 0,0 0-1,0 0 1,0-1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2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10 181 2536,'-1'0'72,"1"0"0,-1 0-1,1-1 1,-1 1 0,1 0 0,0 0-1,-1 0 1,1 0 0,-1-1 0,1 1-1,0 0 1,-1 0 0,1-1-1,-1 1 1,1 0 0,0-1 0,0 1-1,-1 0 1,1-1 0,0 1 0,-1-1-1,1 1 1,0 0 0,0-1-1,0 1 1,0-1 0,-1 1 0,1-1-1,0 1 1,0 0 0,0-1 0,0 1-1,0-1 1,0 1 0,0-1-1,0 1 1,0-1 0,1 0 0,13-15 2732,-9 12-2337,5-6 1146,0-1 1,13-19-1,-16 20-1540,0 1 0,1 0 0,0 0 0,0 1 0,19-15 0,-22 19-59,0 1 0,1 0 0,-1 0 0,1 0 0,-1 1 0,1-1 0,0 1 0,0 1 0,8-2 0,-11 3 14,0 0 0,0 0 1,-1 0-1,1 0 0,0 1 0,-1-1 1,1 1-1,0 0 0,-1 0 1,1 0-1,-1 0 0,1 0 0,-1 1 1,1-1-1,-1 1 0,0-1 0,0 1 1,0 0-1,0 0 0,0 0 1,0 0-1,0 0 0,2 4 0,3 5 23,-1 1 1,-1-1-1,1 1 0,-2 0 0,0 0 0,0 1 0,-1-1 0,-1 1 1,0 0-1,0-1 0,-1 1 0,-1 0 0,0 0 0,-3 17 0,-5 19 86,-1-1-1,-23 66 0,23-82-1,1-11 38,0 0-1,-17 29 1,15-30-59,0 0 0,-9 28 0,16-39-95,1-2-10,-1 1 0,1-1 0,1 1 0,-1-1-1,1 15 1,1-20-8,0 0-1,0-1 1,0 1-1,1 0 1,-1-1 0,1 1-1,-1-1 1,1 1-1,0 0 1,-1-1-1,1 1 1,0-1-1,0 0 1,0 1-1,0-1 1,0 0 0,1 1-1,-1-1 1,0 0-1,0 0 1,1 0-1,-1 0 1,1 0-1,-1-1 1,1 1-1,-1 0 1,1-1-1,0 1 1,-1-1 0,1 1-1,0-1 1,2 1-1,11 1 63,0-1-1,0 0 1,0-1-1,0-1 1,20-3-1,76-19 208,-57 10-227,-20 4-46,-24 6-90,0 0 0,0 0 1,0 1-1,1 0 0,-1 1 0,19 0 1,-29 1-21,0 0 1,0 0 0,1 0 0,-1 0 0,0 0 0,0 0 0,0 0 0,1 0 0,-1 0-1,0 0 1,0 0 0,0 0 0,1 0 0,-1 0 0,0 0 0,0 0 0,0 1-1,1-1 1,-1 0 0,0 0 0,0 0 0,0 0 0,0 0 0,1 0 0,-1 1 0,0-1-1,0 0 1,0 0 0,0 0 0,0 0 0,0 1 0,0-1 0,0 0 0,1 0-1,-1 0 1,0 0 0,0 1 0,0-1 0,0 0 0,0 0 0,0 1 0,-8 7-3383,-26 12-928,20-12 2848,-8 5-217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1060,'-12'2'5971,"16"7"-2372,2 0-3533,15 34 1053,-2 1-1,15 52 0,-9-23-627,-15-48-701,-2 0 0,0 0 0,-2 0 0,-1 1 0,4 51 1,-18-87-6968,0-16 3853,7 10 1674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1328,'0'0'942,"34"7"10970,1-5-9350,46-19-2176,134-11 0,-191 26-834,12-1 81,-11 4-8020,-40 8 1749,10-5 5162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28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 2492,'-2'-8'725,"-1"-6"358,3 14-1071,0-1-1,0 1 1,0 0 0,0-1-1,0 1 1,0 0-1,0 0 1,1-1 0,-1 1-1,0 0 1,0-1 0,0 1-1,0 0 1,1 0-1,-1-1 1,0 1 0,0 0-1,1 0 1,-1 0 0,0-1-1,0 1 1,1 0-1,-1 0 1,0 0 0,0 0-1,1-1 1,-1 1 0,0 0-1,1 0 1,-1 0-1,0 0 1,1 0 0,-1 0-1,0 0 1,1 0 0,-1 0-1,1 0 1,1 0 299,0-1-1,0 1 1,0-1 0,0 0 0,0 0 0,0 0 0,0 0 0,0 0-1,0 0 1,0 0 0,-1-1 0,1 1 0,-1-1 0,1 1 0,-1-1-1,3-3 1,4-38 1934,-4 55 1596,17 52-2375,76 379-596,-84-393-853,2 7-20,27 71-1,-37-110-353,-13-25-2255,-13-31-4539,10 8 1307,6 24 4150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3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63 400,'-5'-9'2523,"5"8"-2442,-1 1 0,1 0 1,-1-1-1,1 1 0,0 0 1,-1-1-1,1 1 0,0-1 0,0 1 1,-1-1-1,1 1 0,0-1 1,0 1-1,-1-1 0,1 1 0,0-1 1,0 1-1,0-1 0,0 1 1,0-1-1,0 1 0,0-1 1,0 1-1,0-1 0,0 1 0,0-1 1,0 1-1,0-1 0,1 1 1,-1-1-1,0 1 0,0-1 0,1 1 1,-1 0-1,0-1 0,1 0 1,5-9 921,8-16 4356,-14 56-2707,-2-3-2107,-6 42 0,3-43-423,0 49-1,5-66-112,0 0 0,1 0 1,1 0-1,-1 0 0,1 0 0,1-1 0,0 1 1,0-1-1,7 13 0,-6-14-11,0 0 0,0 1-1,1-2 1,0 1 0,0 0 0,8 6-1,-11-11 3,0 0-1,1-1 0,-1 1 0,1-1 0,0 1 0,0-1 1,-1 0-1,1 0 0,0-1 0,0 1 0,0 0 0,0-1 1,0 0-1,0 1 0,0-1 0,0 0 0,0-1 0,0 1 1,0 0-1,0-1 0,3-1 0,21-6-99,0-1 0,-1-1 0,0-1 1,-1-2-1,0 0 0,26-20 0,-41 26-70,-1-1-1,1 0 1,-1 0 0,9-12 0,-16 18 161,0 0 1,0-1-1,0 1 0,0-1 1,-1 1-1,1-1 0,-1 0 1,1 0-1,-1 0 1,0 1-1,0-1 0,-1 0 1,1 0-1,-1 0 0,1-1 1,-1 1-1,0 0 1,0 0-1,0 0 0,-1 0 1,0-6-1,-2 3 120,0 0 0,-1 0 1,0 0-1,0 0 0,0 0 0,-1 1 0,-7-8 0,7 23 176,1 0 0,0 0 0,1 1 0,0-1-1,-1 13 1,2 16-125,2-1-1,9 67 0,22 75 40,-25-148-206,1 0 12,-3-15-1,0 1-1,-1 0 1,0 19 0,-3-37-11,0 0 1,0 0 0,0 0-1,0 0 1,0-1-1,0 1 1,0 0 0,0 0-1,1 0 1,-1 0 0,0 0-1,0 0 1,0 0 0,0 0-1,0 0 1,0 0 0,0 0-1,1 0 1,-1 0-1,0 0 1,0 0 0,0 0-1,0 0 1,0 0 0,0 0-1,0 0 1,0 0 0,1 0-1,-1 0 1,0 0 0,0 0-1,0 0 1,0 1-1,0-1 1,0 0 0,0 0-1,0 0 1,0 0 0,1 0-1,-1 0 1,0 0 0,0 0-1,0 0 1,0 0-1,0 1 1,0-1 0,0 0-1,0 0 1,0 0 0,0-1-75,0 1 0,0-1 0,0 0 0,0 1 0,0-1 0,0 0 1,0 0-1,0 1 0,0-1 0,0 0 0,0 1 0,0-1 0,-1 0 1,1 1-1,0-1 0,-1 0 0,1 1 0,0-1 0,-1 1 0,1-1 1,-1 0-1,1 1 0,-1-1 0,0 0 0,-1-1-721,0-1 1,1 1-1,-1-1 0,1 1 1,0-1-1,0 0 1,0 0-1,0 1 0,1-1 1,-1 0-1,1 0 0,-1 0 1,1 0-1,0 0 0,1-5 1,-1 8 614,0-5-1494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3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41 215 892,'-2'-13'3415,"0"18"970,-2 23-898,4-15-3096,0-1 0,1 1 1,1 0-1,0 0 0,5 16 0,-5-22-361,1-1-1,-1 0 1,1 0-1,1-1 1,-1 1-1,1-1 1,0 0-1,0 1 1,0-2-1,1 1 1,0 0 0,8 5-1,4 2 11,-1 0 1,2-1-1,0-1 0,0-1 0,1-1 1,24 8-1,-36-14-35,0 0 0,0 0 0,0-1 0,1 0 0,-1-1 0,1 1 0,-1-1 0,0-1-1,1 0 1,-1 0 0,0 0 0,0-1 0,0 0 0,0 0 0,0-1 0,0 1 0,0-2 0,-1 1 0,1-1 0,9-8 0,-9 6-10,0-1-1,0-1 0,-1 1 1,0-1-1,0 0 1,-1-1-1,0 1 1,0-1-1,-1 0 1,0 0-1,-1-1 1,0 1-1,-1-1 1,1 1-1,-2-1 0,0 0 1,1-14-1,-2 2-6,-1 0 0,0 1 0,-2-1 0,0 1-1,-2 0 1,0 0 0,-9-21 0,12 37 11,0 0 0,0 0 0,-1 0 1,0 0-1,0 0 0,0 1 0,0-1 1,-1 1-1,0 0 0,1 0 0,-2 1 0,1-1 1,0 1-1,-1 0 0,-6-4 0,3 3-1,0 1-1,-1 0 1,1 1-1,0 0 1,-1 0-1,1 0 1,-1 1 0,0 1-1,-8 0 1,-5 1 0,0 1 0,0 1-1,1 2 1,-1 0 0,1 1 0,-39 17 0,53-20 15,1 0-1,-1 0 1,1 0-1,-1 1 1,1 0-1,0 1 1,1-1-1,-1 1 1,1 0-1,0 1 1,0-1-1,1 1 1,-1 0-1,1 0 1,1 0-1,-1 1 1,1 0-1,0-1 1,1 1-1,-1 0 1,1 0-1,1 0 1,-1 0-1,1 1 1,0-1-1,1 0 1,1 15-1,-1-6-379,1 0 0,6 26-1,10 29-4284,3 9-2123,-15-53 4991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3740,'-13'-16'12807,"11"32"-8545,17 76-1137,-2 7-2390,42 161 1,-37-187-693,-11-46-182,2 6 322,-7-23-2973,-14-24-8770,12 13 11157,-1-1 0,0 1 0,0 0 0,0-1 0,0 1 0,0 0 0,0-1 0,0 1 0,0 0 0,-1 0 0,1 0 0,0 0 0,-1 0 1,1 1-1,-1-1 0,1 0 0,-1 0 0,1 1 0,-1-1 0,0 1 0,-2-1 0,-8 1-1374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46 278 880,'29'-36'1374,"-63"5"6987,11 25-4360,23 6-3893,-1 0-1,0 0 1,1 0 0,-1 0-1,1 0 1,-1 0-1,0 0 1,1 1 0,-1-1-1,1 0 1,-1 0 0,1 1-1,-1-1 1,1 0-1,-1 1 1,1-1 0,-1 0-1,1 1 1,0-1-1,-1 1 1,0 0 0,0 3 2,0-1 0,0 1 0,0 0 0,0 0 0,1-1 0,-1 1 0,1 0 0,0 0 0,1 4 0,-1 4-29,0 1 0,2-1-1,-1 0 1,2 0 0,-1 0 0,2 0 0,0 0 0,0-1 0,1 1 0,0-1 0,1 0 0,0 0 0,15 18 0,-15-22-83,1 0 1,0 0-1,0-1 1,0 0-1,1 0 1,0-1 0,0 0-1,0 0 1,1-1-1,0 0 1,0 0-1,0-1 1,0-1-1,0 1 1,1-1-1,-1-1 1,1 0 0,13 0-1,-14-1-28,1 0-1,-1-1 1,1 0-1,-1-1 1,0 0 0,0 0-1,1-1 1,-2 0-1,1-1 1,0 0 0,-1 0-1,1-1 1,9-7-1,-13 8-22,0-1-1,0 0 0,-1 0 1,1 0-1,-1-1 0,0 1 1,0-1-1,-1 0 0,0 0 1,0 0-1,0 0 1,-1-1-1,0 1 0,0-1 1,0 0-1,-1 1 0,0-1 1,-1 0-1,1-9 0,-1-37-460,-3-103-406,2 150 916,1 0 1,-1 0-1,-1 0 0,1 1 0,-1-1 1,0 0-1,0 1 0,0-1 0,-1 1 0,0 0 1,0 0-1,0 0 0,-1 0 0,0 1 1,0-1-1,0 1 0,0 0 0,-1 0 1,-8-6-1,6 6 28,-1 1 0,1-1-1,-1 1 1,1 1 0,-1-1 0,0 1 0,0 1 0,0-1 0,0 2-1,0-1 1,0 1 0,0 0 0,0 0 0,-10 3 0,2-1 53,-1 2-1,1 0 1,0 1 0,0 1-1,1 1 1,0 0 0,0 0 0,0 2-1,1 0 1,1 0 0,-18 16 0,29-23-118,1-1 1,-1 1 0,0-1-1,1 1 1,0 0 0,-1 0-1,1 0 1,0 0 0,0 0 0,0 0-1,0 0 1,0 0 0,1 0-1,-1 0 1,0 1 0,1-1-1,0 0 1,0 0 0,0 1-1,0-1 1,0 0 0,0 1-1,0-1 1,1 0 0,-1 0 0,1 1-1,-1-1 1,1 0 0,0 0-1,1 2 1,1 1-747,-1-1-1,1 0 1,0 0 0,0 0-1,0-1 1,0 1 0,1-1-1,0 0 1,-1 0 0,1 0-1,0 0 1,9 4 0,17 12-3344,-15-8 2347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3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18 136,'-1'0'56,"1"-1"0,0 0 0,0 0-1,-1 0 1,1 1 0,0-1 0,-1 0 0,1 0 0,-1 1 0,1-1-1,-1 0 1,1 1 0,-1-1 0,0 1 0,1-1 0,-1 0 0,1 1-1,-1-1 1,0 1 0,0 0 0,1-1 0,-1 1 0,0 0 0,0-1-1,0 1 1,1 0 0,-1 0 0,0 0 0,-1 0 0,-24-3 876,26 3-754,5 0 1984,-15 2 2540,14 6-841,5 6-2939,82 190 3223,-40-83-2926,308 772 2935,-300-731-4000,52 231 0,-93-299-140,-3 1-1,-4 0 0,-4 1 1,-7 99-1,-9-80-3,-44 212-1,-65 105 4,74-281-25,-49 148-26,86-273 30,4-13-17,2-12-2,1-4-13,0 3-53,0-1 0,0 1 0,0 0 1,0-1-1,0 1 0,0 0 1,1-1-1,-1 1 0,0 0 0,0-1 1,0 1-1,0 0 0,0-1 0,1 1 1,-1 0-1,0-1 0,0 1 1,1 0-1,-1 0 0,0-1 0,1 1 1,-1 0-1,0 0 0,0 0 1,1-1-1,-1 1 0,0 0 0,1 0 1,-1 0-1,0 0 0,1 0 1,-1 0-1,1 0 0,-1 0 0,0 0 1,1 0-1,-1 0 0,0 0 1,1 0-1,-1 0 0,0 0 0,1 0 1,-1 0-1,0 0 0,1 0 1,0 1-1,-14-17-8405,11 8 6646,1 0 0,0 0 1,0 0-1,1-9 1,0 3 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16 296,'0'0'1456,"17"-16"11667,-28 233-10195,2-89-2263,-1 505 900,10-536-1394,11 224 513,-4-161-463,21 115 48,-25-259-1397,-6-38-2121,0-5 994,-2-162-10463,2 168 11206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8 125 184,'0'0'155,"-7"-12"1682,11-21-777,-3 27-886,0 1 1,0 0-1,0 0 0,-1-1 1,0 1-1,0 0 0,-1 0 1,-1-9-1,1-2 468,1 16-582,0 0-1,0-1 1,0 1 0,0 0 0,0 0-1,0 0 1,-1 0 0,1-1-1,0 1 1,0 0 0,0 0 0,0 0-1,0-1 1,0 1 0,0 0-1,0 0 1,0 0 0,0-1 0,0 1-1,0 0 1,0 0 0,0 0-1,1-1 1,-1 1 0,0 0 0,0 0-1,0 0 1,0 0 0,0-1-1,0 1 1,0 0 0,0 0 0,1 0-1,-1 0 1,0 0 0,0-1-1,0 1 1,0 0 0,1 0 0,-1 0-1,0 0 1,0 0 0,0 0-1,0 0 1,1 0 0,-1 0 0,0 0-1,0 0 1,0 0 0,1 0-1,-1 0 1,0 0 0,0 0 0,0 0-1,1 0 1,-1 0 0,0 0-1,1 0 1,34 32 4125,-21-25-3789,-1 2 1,0-1 0,0 2-1,-1-1 1,0 2 0,-1 0-1,16 19 1,21 41 811,-3 2-1,55 124 1,-28-53-134,111 182 533,-124-225-1273,-53-91-299,138 264 695,-136-259-619,-7-17-849,-15-27-2247,-22-28-3602,28 43 3801,0-1-1,-2 1 1,-20-25-1,20 30 1189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63 144,'-2'0'379,"-1"0"-1,1 1 0,0-1 1,0 1-1,-1 0 1,1 0-1,0 0 1,0 0-1,-4 3 1,4-3-162,0 0-1,0 0 1,0 1-1,0-1 1,0-1 0,-1 1-1,1 0 1,0 0 0,-7 3 5193,23-3-359,-11-1-5004,24-2 723,0-1 1,-1-1-1,1-2 1,36-12-1,24-5-360,-73 20-371,24-6 27,0 3 0,76-5 0,-96 10-36,6 0-474,-23 6-838,-14 5-1232,-13 5-3846,-13 9-1230,25-13 5708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23 424,'0'0'187,"-1"-1"1,1 0-1,-1 1 1,1-1-1,-1 1 1,1-1-1,0 0 0,0 1 1,-1-1-1,1 0 1,0 0-1,0 1 1,0-1-1,0 0 0,0 1 1,0-1-1,0 0 1,0 0-1,0 1 0,0-1 1,0 0-1,0 0 1,0 1-1,0-1 1,1 0-1,-1 1 0,0-1 1,1 0-1,-1 1 1,1-2-1,2 2-95,-1 0-1,1 0 1,-1 1 0,0-1-1,1 0 1,-1 1 0,0 0-1,1-1 1,-1 1-1,3 2 1,10 3-1064,0 1 0,-1 1 0,0 1 1,0-1-1,19 17 0,-23-14 209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5793,'0'-6'1841,"0"5"-1659,0 0 0,0 0 0,0-1-1,0 1 1,0 0 0,1 0 0,-1 0 0,0 0-1,0 0 1,1-1 0,-1 1 0,1 0 0,-1 0-1,1 0 1,-1 0 0,1 0 0,0 0 0,0 1-1,-1-1 1,1 0 0,1-1 0,44-58 2677,-42 55-2765,1 1-1,0 0 0,0 0 0,1 1 1,-1-1-1,1 1 0,-1 0 0,1 1 1,0-1-1,0 1 0,0 1 1,0-1-1,1 1 0,-1 0 0,0 0 1,10 1-1,-7-1-64,1 1-1,-1 1 1,1 0-1,-1 0 1,0 0 0,1 1-1,-1 1 1,0 0-1,0 0 1,13 8 0,-17-9-13,0 1 0,-1 1 1,0-1-1,1 1 0,-1-1 1,-1 1-1,1 1 1,-1-1-1,1 0 0,-1 1 1,0 0-1,-1-1 0,1 1 1,3 10-1,-4-6 3,0 0 0,-1 0 0,0 0 0,0 0 1,0 0-1,-1 0 0,-1 0 0,-2 12 0,-3 8 49,-1 0 0,-2-1 0,-1 0 0,-19 38 1,5-15 102,-34 78 344,58-128-496,-1 0-1,1-1 1,0 1 0,0-1 0,0 1 0,0 0 0,-1-1 0,1 1 0,0-1 0,0 1 0,0 0 0,0-1 0,1 1 0,-1 0 0,0-1-1,0 1 1,0-1 0,0 1 0,1 0 0,-1-1 0,0 1 0,1-1 0,-1 1 0,0-1 0,1 1 0,-1-1 0,1 1 0,-1-1-1,1 1 1,22 8 389,33-6 147,-49-3-465,154-11 593,-128 8-515,-17 2-1330,0 0-3606,-5-19-3634,-6 11 5909,-1 3 823,-1 3 156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1 130 580,'15'-18'4923,"-13"15"-4437,0 0 1,0 1-1,1 0 0,-1-1 1,1 1-1,0 0 0,-1 0 0,1 0 1,0 1-1,0-1 0,0 1 1,6-2-1,46-14 3046,-36 12-2896,29-9 241,0 2 0,52-5 0,-58 8-699,-34 7-182,1 0-1,0 0 1,0 0 0,-1 1 0,1 1-1,0-1 1,0 1 0,11 2 0,-19-2-102,-1 0 1,1 0-1,-1 0 1,1 0-1,0 0 1,-1 0-1,1 1 0,0-1 1,-1 0-1,1 0 1,-1 1-1,1-1 1,0 0-1,-1 1 1,1-1-1,-1 0 1,1 1-1,-1-1 1,1 1-1,-1-1 1,0 1-1,1-1 1,-1 1-1,1-1 0,-1 1 1,0-1-1,0 1 1,1 0-1,-1-1 1,0 1-1,0-1 1,0 1-1,1 0 1,-1-1-1,0 1 1,0 0-1,0-1 1,0 1-1,0 0 1,0-1-1,-1 1 0,1 0 1,0-1-1,0 1 1,-1 0-1,-21 29-8327,8-13 5356,6-2 1318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2720,'0'0'106,"0"1"-1,0-1 1,0 0-1,0 0 1,-1 0-1,1 0 1,0 0-1,0 0 1,0 1-1,0-1 1,0 0-1,-1 0 1,1 0-1,0 0 1,0 1-1,0-1 1,0 0-1,0 0 1,0 0-1,0 1 1,0-1-1,0 0 1,0 0-1,0 0 1,0 1-1,0-1 1,0 0-1,0 0 1,0 0-1,0 1 1,0-1-1,0 0 1,0 0-1,0 0 1,0 1-1,1-1 1,-1 0-1,0 0 1,0 0-1,0 0 1,0 1-1,0-1 1,0 0-1,1 0 1,-1 0-1,0 0 1,0 0-1,0 0 1,0 1-1,1-1 1,-1 0-1,0 0 1,0 0-1,0 0 0,1 0 1,-1 0-1,0 0 1,0 0-1,0 0 1,1 0-1,-1 0 1,0 0-1,0 0 1,1 0-1,27 10 3156,37 5-1005,-33-14-1661,-1-2 1,0-1-1,1-1 1,-1-2-1,31-8 0,-25 5-1281,1 1 0,64-2 0,-98 9 605,-4-1-227,1 1 1,0 0 0,0 0-1,-1 0 1,1 0 0,0-1-1,-1 1 1,1 0-1,0 0 1,0 0 0,-1 0-1,1 0 1,0 1 0,-1-1-1,1 0 1,0 0-1,0 0 1,-1 1 0,1-1-1,0 0 1,-1 1 0,1-1-1,-1 0 1,1 1-1,0-1 1,-1 1 0,1-1-1,-1 1 1,1-1 0,-1 1-1,0 0 1,1-1-1,-1 1 1,1-1 0,-1 1-1,0 0 1,0-1 0,1 1-1,-1 0 1,0 0-1,0-1 1,0 2 0,0 9-1559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652 231 2224,'-1'-12'7663,"-1"4"-5327,-14-32-573,14 33-1662,0 0 0,-1 0 0,0 0 0,-1 0 1,-6-10-1,2 7 29,-1 0 0,0 1 1,-1 0-1,0 0 0,0 1 0,-1 1 1,0 0-1,-1 0 0,1 1 1,-1 0-1,0 1 0,-1 1 1,-22-6-1,18 6 47,-1 1 0,1 1 1,-1 0-1,0 2 0,1-1 0,-1 2 0,1 1 1,-1 0-1,-30 9 0,38-8-40,0 2-1,0-1 1,0 1-1,1 1 1,0 0-1,0 0 1,0 1 0,1 0-1,0 0 1,1 1-1,-1 0 1,2 1-1,-1-1 1,1 1 0,0 1-1,-5 10 1,-3 9 96,2 1 0,0 0 0,2 0 0,-7 37 1,9-25 50,2 1 1,1-1 0,3 1-1,1 0 1,3 0 0,1-1-1,2 1 1,18 72 0,-8-62-158,2-1 1,2 0 0,2-2 0,3 0-1,2-1 1,44 62 0,-47-78-113,2-1-1,1-1 1,2-1 0,1-2-1,1 0 1,37 25 0,-52-43-25,1 0-1,0-1 1,0 0 0,1-1 0,0-1-1,1-1 1,-1 0 0,1-2-1,0 0 1,1-1 0,-1 0 0,0-2-1,1 0 1,0-1 0,29-4 0,-26 1-67,0-1 0,0-1 0,-1-1 0,1-1 0,-1-1 0,-1-1 0,0 0 0,0-2 0,-1 0 0,0-1 0,-1-1 0,0-1 0,-1 0 0,-1-1 0,-1-1 0,28-35 1,-33 35-21,0 0 1,-1 0 0,0-1-1,-1 0 1,10-35 0,-15 41 75,-1 1 0,0 0 0,-1 0 0,0-1 0,-1 1 0,0-1 0,0 1 0,-1 0 0,-1-1 0,0 1 0,0 0 0,-4-11 0,3 16-10,1 0 0,-1 1 0,0 0-1,0-1 1,-1 1 0,1 1 0,-1-1-1,0 0 1,0 1 0,0 0-1,-1 0 1,1 0 0,-1 0 0,1 1-1,-1 0 1,0 0 0,0 0 0,0 0-1,-8 0 1,-6-3-70,0 2 0,0 0 0,-38 0 0,30 3 95,0 1 1,0 1-1,0 1 0,-38 11 0,36-9 41,-7 3 274,29-9-382,34 19-19064,-17-10 17376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5 304 960,'-4'-2'3993,"14"-2"-3250,6-3 393,-1 0-1,0-2 1,17-10-1,-28 16-960,0-1 1,0 1 0,0-1-1,0 1 1,-1-1 0,0 0-1,0-1 1,0 1-1,0 0 1,-1-1 0,1 1-1,-1-1 1,0 0 0,-1 0-1,2-6 1,4-18 312,-3 14-214,-1 0 1,2-23 0,-5 34-169,1 0-1,-2 0 1,1 0-1,0-1 1,-1 1-1,0 0 1,0 0 0,0 0-1,0 0 1,0 1-1,-1-1 1,0 0-1,0 0 1,-2-3-1,-8-16 1749,19 39-783,44 138-137,-12-42-57,10 17 17,-16-45-1286,-33-83 280,1-1 1,-1 0 0,0 1 0,0-1 0,1 0-1,-1 0 1,0 1 0,0-1 0,0 0 0,0 1-1,1-1 1,-1 0 0,0 1 0,0-1 0,0 0-1,0 1 1,0-1 0,0 1 0,0-1 0,0 0-1,0 1 1,0-1 0,0 0 0,0 1 0,0-1-1,-1 0 1,1 1 0,0-1 0,0 0-1,0 1 1,0-1 0,0 0 0,-1 1 0,1-1-1,0 0 1,-1 1 0,1-2-221,-1 1 0,1-1 0,-1 1 1,1-1-1,-1 1 0,1-1 0,0 0 0,-1 1 0,1-1 0,0 0 0,0 1 1,-1-1-1,1 0 0,0 1 0,0-1 0,0 0 0,0 1 0,0-1 1,0 0-1,0 0 0,0 0 0,-2-41-7047,-1 28 5413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29 140 3040,'-1'-3'226,"-1"0"1,1 1-1,-1-1 0,1 0 0,0 0 0,0 0 1,0 0-1,1 0 0,-1 0 0,1 0 0,-1 0 1,1 0-1,0 0 0,0 0 0,1 0 0,0-4 0,-1-6 1996,-8-5 2470,7 17-4661,0 0 1,0 0-1,0 0 0,0 0 0,1 0 1,-1-1-1,0 1 0,1 0 0,-1 0 0,1 0 1,-1-1-1,1 1 0,0 0 0,-1 0 1,1-1-1,0 1 0,0 0 0,0-1 1,0 1-1,0 0 0,0-1 0,0 1 1,1 0-1,0-2 0,2-9 125,2 2 818,-5 10-943,1 0 0,0 1 0,-1-1 0,1 0 0,-1 1 0,1-1 0,-1 1 1,1-1-1,-1 1 0,0-1 0,1 1 0,-1-1 0,0 1 0,1 0 0,-1-1 0,0 1 0,0-1 0,1 1 0,-1 0 1,0-1-1,0 1 0,0 1 0,9 31 384,-1 0-1,-2 1 1,-1 0 0,-2 0-1,-2 36 1,2-6-72,9 112 429,7 138 80,-17-186-653,20 364 894,-1-352-928,-17-117-903,-4-41-954,-5-38-1428,0 22-1737,-2 2 0,-16-50 0,18 70 3261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9 109 1120,'-1'-1'65,"1"1"1,-1 0-1,0-1 1,1 1-1,-1-1 0,1 1 1,0-1-1,-1 1 0,1-1 1,-1 1-1,1-1 1,0 1-1,-1-1 0,1 0 1,0 1-1,0-1 0,-1 0 1,1 1-1,0-1 1,0 0-1,0 1 0,0-1 1,0 0-1,0 1 0,0-1 1,0 0-1,0 1 1,0-1-1,0 0 0,0 1 1,1-1-1,-1 0 0,0 1 1,0-1-1,1 1 0,-1-1 1,0 1-1,1-1 1,-1 0-1,1 0 0,29-19 2246,-27 19-1995,1-1 0,-1 0 0,0 1-1,0-1 1,-1 0 0,1 0 0,0-1 0,-1 1 0,1-1 0,2-2 0,-4 2-31,0 0 0,1 0 1,-1 0-1,1 1 1,0-1-1,0 1 1,0-1-1,0 1 1,0 0-1,1 0 0,-1 0 1,0 0-1,1 0 1,5-2-1,-2 12 1475,5-1-1061,8 10-280,0 0 0,-1 1-1,-1 1 1,21 29 0,-8-11-63,18 25 421,60 103-1,26 80 627,-47-83-604,133 284 1226,-209-417-1945,2 0 0,1-1 1,25 38-1,-39-66-90,0 0 0,0 0 0,0 0 1,0 0-1,0 0 0,0 0 0,0 0 0,0-1 0,0 1 1,0 0-1,0 0 0,0 0 0,0 0 0,0 0 0,1 0 1,-1 0-1,0 0 0,0 0 0,0 0 0,0 0 0,0 0 0,0 0 1,0 0-1,0 0 0,0-1 0,0 1 0,0 0 0,0 0 1,0 0-1,0 0 0,1 0 0,-1 0 0,0 0 0,0 0 1,0 0-1,0 0 0,0 0 0,0 0 0,-5-17-1027,-12-25-3052,7 25 1474,5 5 788,-1 1 0,0 0 0,-1 0 0,-1 0 1,1 1-1,-2 0 0,-13-12 0,12 16 250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2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12 948,'-1'0'145,"1"1"0,-1-1 0,0 1 0,1-1 0,-1 1 0,0-1 0,1 0 0,-1 1 0,0-1-1,1 0 1,-1 1 0,0-1 0,0 0 0,1 0 0,-1 0 0,0 0 0,0 0 0,0 0 0,1 0 0,-1 0 0,0 0 0,0 0 0,1 0 0,-1 0 0,0-1 0,0 1-1,1 0 1,-1-1 0,0 1 0,1 0 0,-1-1 0,0 1 0,1-1 0,-1 1 0,1-1 0,-1 1 0,0-1 0,0 0 0,1 0 9,-1 0 0,0 0-1,0 1 1,0-1 0,0 0 0,0 1 0,0-1 0,0 0 0,0 1 0,0 0-1,0-1 1,0 1 0,0 0 0,0-1 0,0 1 0,-1 0 0,1 0 0,0 0 0,0 0-1,0 0 1,0 0 0,0 0 0,-1 0 0,1 0 0,0 1 0,-2 0 0,-7 1 590,0 0 1,0 0 0,0-1 0,-14 0 0,9 0 484,13 0-519,6 0 103,260 22 764,-235-22-1374,26 3 222,0-3 0,104-12 1,-157 11-1337,-6 1-550,-20 6-2642,-32 8-5536,46-11 8022,2 3 104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3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34 116,'-12'11'10625,"20"-10"-4816,9-2-5462,48-2 2410,81-14 1,15-2-1943,-138 17-834,34-1 144,-54 3-193,0 0-1,0 0 1,1 0-1,-1 1 1,0 0-1,0 0 0,1 0 1,-1 0-1,0 0 1,0 0-1,0 1 1,-1-1-1,5 4 0,-6-4-63,-1 0 0,1-1-1,-1 1 1,0 0 0,1 0 0,-1 0-1,0 0 1,1 0 0,-1 0-1,0 0 1,0 0 0,0 0-1,0 0 1,0 0 0,0 0 0,0 0-1,0 0 1,0-1 0,-1 1-1,1 0 1,0 0 0,-1 0-1,1 0 1,0 0 0,-1 0 0,1 0-1,-1-1 1,1 1 0,-1 0-1,0 0 1,1-1 0,-1 1-1,0 0 1,1-1 0,-1 1-1,-1 0 1,-28 23-5890,-32 5-3040,49-22 7552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8:3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1264,'0'9'6237,"18"4"-700,-3-12-4859,-1-1 1,1-1-1,0 0 1,0-1-1,-1 0 0,0-2 1,1 1-1,16-8 1,33-7 414,-24 12-964,0 1 0,1 2 1,0 2-1,0 1 0,76 12 0,-116-12-231,0 0 0,0 0 0,0 0 0,0 0 0,0 0 0,-1 0-1,1 0 1,0 1 0,0-1 0,0 0 0,0 1 0,0-1 0,-1 1 0,1-1 0,0 1 0,0-1 0,-1 1 0,2 0 0,-11 7-4026,-33 6-4423,36-13 7473,-9 6-1026,-2 1 180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1 364,'4'15'1562,"0"0"1,-1 1-1,2 22 1,1 8 664,22 83 1651,24 61-2505,-29-109-1223,-18-56-90,-5-24-5,-3-16-66,-2-11-97,1 1 0,1-1 0,1-1 0,1 1 0,1 0-1,2 0 1,9-50 0,-11 74 104,2-8-19,0 0 0,1-1-1,1 1 1,-1 1-1,2-1 1,6-12-1,-9 20 25,-1 0-1,1 0 1,0 0-1,-1 0 1,1 1 0,0-1-1,0 1 1,0-1 0,0 1-1,0 0 1,0 0-1,1 0 1,-1 0 0,0 0-1,1 1 1,-1-1-1,0 1 1,1-1 0,-1 1-1,1 0 1,-1 0 0,1 0-1,-1 0 1,0 0-1,1 1 1,-1-1 0,1 1-1,-1-1 1,0 1-1,1 0 1,-1 0 0,0 0-1,3 2 1,5 2 53,-1 1 0,0 0 1,0 1-1,-1 0 0,0 0 1,0 0-1,-1 1 0,0 0 0,0 1 1,7 11-1,6 13 279,24 51 0,-26-47-332,-2 1-1,-2 1 0,13 56 1,-23-76-300,-2 0-1323,2-38-8338,-1 9 8430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1 269 260,'5'1'9544,"-1"-4"-8530,1-4 2181,4-11-2747,-2 5-349,30-75-72,-34 81 93,0 0 1,-1-1-1,0 1 0,0-1 0,-1 1 0,1-1 0,-2 1 0,1-1 0,-1 0 0,0 1 0,-1-1 1,0 1-1,0-1 0,-4-13 0,5 8 542,1 11-194,0 8-447,22 30 585,42 88 113,6-3-1,88 115 0,-131-202-716,-19-24 10,0 1-1,13 19 1,-20-23-1610,-20-23-10039,8 5 7382,3 5 2303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20,'5'2'5869,"-7"9"-5684,0 0-1,0-1 1,-1 0-1,-1 1 1,-6 14-1,0-1-79,-35 78 209,35-79-277,-1 0 1,-1-2-1,-1 1 0,-1-2 0,-20 25 0,28-36 114,-1-1 168,5-14 501,2 6-564,0-1-202,0-1 1,0 1 0,0-1 0,0 1 0,1 0-1,-1-1 1,1 1 0,-1 0 0,1-1 0,0 1-1,-1 0 1,1 0 0,1-2 0,22-32-74,-1-1 0,-2-1 1,-2-1-1,17-46 0,-33 73-1123,1-1 0,-2 0 0,0-1 0,0 1 0,-1 0 0,0-19 1,-1 22-299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3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0 292 428,'17'-12'4230,"-7"22"-1183,-2 2-2655,82 115 4587,-41-59-4323,3-3 1,3-2 0,3-2-1,65 53 1,-108-99-664,-4-5 1088,-22-26-151,-2-1-872,2-1 0,-1-1 0,2 0 0,-11-27 0,-24-84-74,39 109 21,1 0-1,0-1 1,2 0-1,0 1 1,2-1 0,0 0-1,1 0 1,2 0-1,6-39 1,-3 44-12,0-1 0,0 1 1,2 1-1,0-1 0,1 1 0,0 1 1,1-1-1,1 1 0,1 1 0,0 0 1,1 0-1,19-16 0,-19 19 7,0 2 1,1 0-1,0 0 0,0 1 0,1 1 1,26-11-1,-33 16-37,1-1 1,0 1-1,-1 0 0,1 0 1,0 1-1,0 0 1,0 1-1,0 0 1,0 0-1,0 1 0,0 0 1,-1 0-1,1 0 1,0 1-1,10 4 1,-5 1 861,-3 2-5208,-10-8 4063,0-1 0,-1 1 0,1 0 0,0 0 0,0-1 0,0 1 0,-1 0 0,1 0 0,0-1 0,-1 1 0,1 0 0,-1-1 0,1 1 0,-1 0 0,1-1 0,-1 1 0,1-1 0,-1 1 0,0-1 0,1 1 0,-1-1 0,0 0 0,1 1 0,-1-1 0,0 0 0,1 1 0,-1-1 0,-1 0 0,-11 9-1655,-4 0 132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3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317 179 1660,'0'-10'8005,"2"-32"-6206,-3 36-1697,-1-1 1,0 1 0,0 0 0,0-1-1,-1 1 1,0 0 0,0 0-1,0 1 1,-1-1 0,0 1 0,0 0-1,0 0 1,-1 0 0,0 0-1,0 1 1,0 0 0,0 0 0,-1 0-1,0 0 1,1 1 0,-1 0-1,0 1 1,-1-1 0,1 1 0,0 0-1,-1 0 1,1 1 0,-1 0-1,1 0 1,-1 1 0,0 0 0,1 0-1,-1 0 1,0 1 0,1 0-1,-1 0 1,1 1 0,-1 0 0,1 0-1,0 0 1,0 1 0,0 0-1,0 0 1,0 0 0,1 1 0,-1 0-1,1 0 1,0 0 0,0 1-1,1 0 1,-9 10 0,7-5-45,0 1 0,1 0 0,0 1 0,0-1 0,1 1 0,1 0 1,0 0-1,0 0 0,1 0 0,1 1 0,0-1 0,1 1 0,0-1 0,1 0 0,0 1 1,1-1-1,1 0 0,7 22 0,-3-12-15,2 0 0,0-1 0,1-1 1,2 1-1,0-2 0,0 0 0,2 0 1,1-1-1,23 23 0,-26-30-32,1 0 0,1-1 0,0 0-1,0-1 1,1 0 0,0-1 0,1-1 0,0-1 0,23 7-1,-16-7 141,0-2-1,0-1 0,0 0 0,0-2 0,1 0 0,29-5 0,-16 0-276,-1-2-1,0-2 1,49-17-1,-39 8-2154,83-44 1,-120 56 874,15-8-2125,-15 4-3485,-11 15 5260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297 130 428,'1'0'159,"-1"0"0,0 0-1,1 0 1,-1 0 0,0 0 0,0-1-1,1 1 1,-1 0 0,0 0 0,0 0 0,1 0-1,-1 0 1,0-1 0,0 1 0,1 0-1,-1 0 1,0 0 0,0-1 0,0 1-1,1 0 1,-1 0 0,0-1 0,0 1 0,0 0-1,0 0 1,0-1 0,0 1 0,1 0-1,-1-1 1,0 1 0,0 0 0,0 0 0,0-1-1,0 1 1,0-1 0,-2-16 2428,-11-17-868,10 29-1630,0 1 0,-1-1 0,0 1 0,0-1 0,0 1 0,-1 0 0,1 0 0,-1 1 0,0 0 0,0-1 0,0 2 0,0-1 0,-1 1 0,1-1 0,-9-1 0,2 1 122,1 0 0,0 1 1,-1 1-1,0-1 0,0 2 0,-21 1 0,28-1-121,0 1-1,-1 0 1,1 0-1,0 0 1,0 1 0,0 0-1,0 0 1,0 0 0,1 0-1,-1 1 1,1 0-1,-1 0 1,1 0 0,0 0-1,0 1 1,0-1 0,0 1-1,1 0 1,0 0 0,0 1-1,0-1 1,-3 6-1,6-8-87,-1 0 0,0 1-1,1-1 1,0 0 0,0 0-1,0 0 1,0 1 0,0-1-1,0 0 1,0 0 0,1 0-1,-1 0 1,1 1 0,-1-1-1,1 0 1,0 0 0,0 0-1,0 0 1,0 0 0,0 0-1,1-1 1,-1 1 0,0 0-1,1-1 1,-1 1-1,4 2 1,5 4-7,-1-1 0,1 0 0,20 9-1,-10-5 15,71 44 45,-31-21-40,-2 3 0,55 46 0,-93-67-22,-1 0 1,-1 2-1,-1 0 0,30 40 0,-43-52 12,0 0-1,-1 0 1,0 0-1,0 1 1,-1-1-1,0 1 0,0-1 1,0 1-1,-1 0 1,0 0-1,0 0 1,-1 0-1,0-1 1,0 1-1,-1 0 0,0 0 1,0 0-1,0 0 1,-1 0-1,0-1 1,0 1-1,-1-1 1,-4 8-1,3-6 6,0-1 0,-1-1 0,0 1-1,-1-1 1,1 1 0,-1-1 0,0-1 0,-1 1-1,0-1 1,1 0 0,-2-1 0,1 0 0,0 0 0,-1 0-1,0-1 1,-15 4 0,12-4 123,0-1-1,0 0 1,-1 0-1,1-2 1,0 1-1,0-1 1,0-1-1,-1 0 1,1-1 0,0 0-1,0 0 1,-14-6-1,9-4 409,15 10-519,0 1 0,0 0 0,0 0 1,0 0-1,-1 0 0,1 1 0,0-1 0,0 0 0,-1 0 0,1 1 0,0-1 0,-4 0 0,5 1-285,-3-31-14395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3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35 2188,'-8'-4'1033,"8"3"-912,-1 1 1,1-1-1,-1 1 1,1 0-1,-1-1 1,1 1-1,-1 0 1,0-1-1,1 1 1,-1 0-1,1-1 1,-1 1-1,0 0 0,1 0 1,-1 0-1,1 0 1,-1 0-1,0 0 1,1 0-1,-2 0 1,-1 0 444,0 0 0,0 0 0,0 0 0,1 0 0,-1 1 0,0 0 0,0-1 0,0 1 0,1 0 0,-1 0 0,0 0 0,1 1 0,-1-1 0,-2 3 0,-33 12 951,38-17-1437,0 1 1,0 0-1,0 0 1,0 0 0,0 0-1,0 0 1,0 0-1,0 0 1,0-1-1,0 1 1,0 0-1,0 0 1,0 0-1,0 0 1,0 0 0,0 0-54,30-7 421,211-29 1036,-200 31-1273,1 2 0,47 4 0,-35-1-78,-53 0-236,-14 1-8523,12-2 8149,-1 0 0,1 1 0,0 0 1,-1-1-1,1 1 0,0 0 0,-1 0 1,1 0-1,-1 0 0,1 0 0,0 0 1,-1 0-1,1 0 0,-1 0 0,1 1 1,0-1-1,-3 2 0,-4 2-1313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3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1628,'-10'11'14485,"50"-10"-12463,63-2-761,9-13-664,-50 5-491,72 0 0,-125 10-853,-14 0-2257,-18-3-4242,3-4 1182,11 6 4272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4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6 187 360,'-5'8'3890,"30"18"468,-22-24-4088,1 0 0,-2 1 0,1 0 0,0-1 0,0 1 0,-1 0 1,1 1-1,-1-1 0,0 0 0,0 1 0,2 4 0,76 175 3067,-71-165-3102,-5-6-14,-3-9-77,0 1 0,0-1 0,0 0 0,0 0 0,0 0 0,1 0 0,-1 0-1,1 0 1,0 0 0,0 0 0,0 0 0,5 4 0,-15-35 1175,2 15-1316,1-1 0,1 0 0,0 0 0,1 0 0,0 0 0,1-1 0,1 1 0,0-1 0,1 1 0,0-1 0,1 1 0,1-1 0,1 1 0,0 0 0,0-1 0,1 2 0,1-1 0,1 0 0,0 1 0,0 0 0,2 0-1,-1 1 1,2 0 0,-1 0 0,2 1 0,-1 0 0,2 1 0,-1 0 0,1 1 0,1 0 0,18-12 0,-2 5-156,-10 5-63,35-16 0,-48 25-269,1 0-1,-1 0 0,1 1 1,-1-1-1,1 1 1,9 0-1,-40 20-9912,17-15 9018,-11 7-477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4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4108,'0'2'728,"1"0"0,-1 1 0,0-1 0,1 0-1,-1 0 1,1 0 0,0 0 0,0 0 0,0 0 0,1 2-1,29 34 2019,-2-2-2179,5 30 279,-20-36-532,1-1 1,24 32 0,-31-55 500,-9-18-231,-8-17-226,6 20-359,-1 0 0,2-1-1,-1 1 1,2-1-1,-1 1 1,1-1 0,0 0-1,1 1 1,1-1 0,-1 0-1,4-16 1,-1 14-17,1-1 0,0 1 1,1 0-1,0 0 0,1 1 1,1-1-1,0 1 0,0 0 1,1 1-1,0 0 0,1 0 1,0 1-1,15-13 0,-5 9-34,-1 0-1,2 1 1,-1 1 0,2 0-1,-1 2 1,43-13 0,-61 21-82,0 1 1,0-1 0,0 1-1,0 0 1,0 0 0,0 0-1,0 0 1,0 0 0,0 0-1,0 0 1,0 0 0,0 1-1,3 1 1,-5-2 58,0 0 1,1 0 0,-1 0-1,0 0 1,0 0-1,0 0 1,1 1 0,-1-1-1,0 0 1,0 0-1,0 0 1,0 0-1,1 1 1,-1-1 0,0 0-1,0 0 1,0 1-1,0-1 1,0 0-1,0 0 1,0 0 0,0 1-1,0-1 1,0 0-1,0 0 1,1 1-1,-1-1 1,0 0 0,-1 0-1,1 1 1,0-1-1,0 0 1,0 0-1,0 1 1,0-1 0,0 0-1,-14 12-3758,-30 6-2613,26-9 4534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3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15 2092,'-4'-15'10010,"-3"39"-7411,2-7-2437,-1 7 410,-7 47 1,2-8-75,-72 439 2019,61-345-1920,8-43-130,4 1 0,7 145 0,10-140-742,-10-114-1628,-3-13-69,-5-13-1743,7 8 1362,0 0 0,1 0 1,-2-25-1,3 21 663,-1-3-89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8 131 768,'-8'-7'9205,"16"20"-4951,-3 1-4700,13 67 1929,3-1-1,40 96 0,-55-161-1481,2 0 1,0-1-1,0 0 0,2-1 0,-1 0 0,2 0 0,0-1 1,0 0-1,1-1 0,0 0 0,22 13 0,-27-19-72,0-1 0,1 0 0,-1-1 0,1 0 0,0 0-1,0 0 1,0-1 0,0 0 0,0-1 0,0 0 0,1 0 0,-1 0 0,1-1 0,-1-1-1,0 1 1,1-2 0,-1 1 0,0-1 0,0 0 0,0 0 0,0-1 0,0 0-1,-1-1 1,10-5 0,-9 3-38,1-1 0,-1 1 1,0-1-1,-1-1 0,0 1 0,0-2 0,-1 1 0,0 0 1,0-1-1,-1 0 0,0-1 0,-1 1 0,0-1 0,0 0 0,-1 0 1,0 0-1,-1 0 0,0 0 0,0-15 0,0-1-41,-1 1 0,-1-1 0,-2 0 0,0 0 0,-2 1 0,-13-46 0,11 50 162,-2-1 0,0 1-1,-2 1 1,-23-39 0,27 49 236,-2 0 1,1 1 0,-1-1-1,-1 1 1,0 1 0,0 0 0,-1 0-1,0 1 1,0 0 0,-19-10-1,29 17-216,-1 0-1,0 0 0,1 0 0,-1 0 0,0 0 0,0 0 0,1 0 0,-1 0 0,0 1 0,1-1 0,-1 0 0,0 0 0,1 1 0,-1-1 0,0 0 0,1 1 0,-1-1 0,0 0 0,1 1 0,-1-1 0,1 1 0,-1-1 0,1 1 0,-1-1 1,1 1-1,-1 0 0,1-1 0,0 1 0,-1-1 0,1 1 0,0 0 0,-1-1 0,1 1 0,0 0 0,0 0 0,0-1 0,0 1 0,0 0 0,0 1 0,-7 35 11,7-33 25,-5 51 213,3-1 0,9 90 1,26 108 769,-30-226-928,28 127 580,54 164-1,-68-261-1080,-16-52 138,9 39-1241,-10-41 1083,1-1 0,-1 1 1,0 0-1,0 0 0,0 0 1,0 0-1,0 0 0,-1-1 0,1 1 1,0 0-1,-1 2 0,-4-17-6653,-10-11 2294,7 13 2917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1876,'11'-20'7424,"-1"37"-3247,22 37-3793,-1-7 110,-3 1-1,35 81 1,-37-74-198,166 401 1850,-151-330-1574,-25-72-234,29 64 0,-37-99-336,-6-13-92,0-1 0,0 0 0,1 0 0,-1 0 0,1 0 0,1-1 0,-1 1 0,6 5 0,-27-60-10875,5 14 6548,6 19 2627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 1308,'0'0'620,"-4"-2"1383,-6 13 2802,2-6-3459,-58 38 2145,68-41-3447,0-1 1,0 0 0,0 0-1,1 1 1,-1-1 0,1 0-1,-1-1 1,1 1 0,-1 0-1,1-1 1,3 1 0,51-4 398,0-2 0,63-15 0,73-7 52,-181 26-894,53 0 894,-60 1-1557,0 1-1,0 0 0,0 0 1,0 0-1,9 3 1,-14-4 834,1 1 0,-1-1 0,0 0 0,0 1 1,1-1-1,-1 0 0,0 0 0,0 1 0,0-1 1,1 1-1,-1-1 0,0 0 0,0 1 0,0-1 1,0 0-1,0 1 0,0-1 0,0 0 0,0 1 1,0-1-1,0 1 0,0-1 0,0 0 0,0 1 1,0-1-1,0 1 0,-2 6-1639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4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1224,'0'0'513,"28"-21"5588,35-5-995,-56 24-4951,0 0 1,0 1-1,0 0 1,0 0-1,0 0 1,0 1-1,0 0 0,1 0 1,-1 1-1,8 1 1,-12-1-127,1 0 0,-1 0 0,1 1 0,-1-1 1,0 1-1,0 0 0,0 0 0,0 0 0,0 0 0,0 0 0,0 1 1,-1 0-1,1-1 0,-1 1 0,0 0 0,0 0 0,0 0 0,0 0 1,0 0-1,-1 1 0,1-1 0,0 5 0,2 5 4,-1 1 0,0 0 0,-1 0 0,0 0 0,-2 0 0,1 0 0,-2 0 0,0 0 0,0 0 0,-8 27 0,-4 4 29,-38 85-1,15-42 60,36-87-115,-1 0-1,1 0 1,-1 0 0,1 1 0,-1-1 0,1 0-1,0 0 1,0 1 0,-1-1 0,1 0 0,0 1 0,0-1-1,0 0 1,1 1 0,-1-1 0,0 0 0,0 0-1,1 1 1,-1-1 0,1 0 0,-1 0 0,1 0-1,1 3 1,-1-3 5,0 0 0,1 0-1,-1 0 1,1-1 0,-1 1-1,1 0 1,-1-1 0,1 1-1,0 0 1,-1-1-1,1 0 1,0 1 0,-1-1-1,1 0 1,3 0 0,9-1 65,0-1 0,1 0 0,21-7 0,-22 5-29,10-1 58,0 2-1,46-3 1,-58 6-68,0 0 1,1 1-1,-1 1 1,0 0-1,0 1 1,0 0-1,19 7 1,-31-9-231,1-1 1,0 0 0,0 1-1,-1-1 1,1 1-1,0-1 1,-1 1 0,1-1-1,0 1 1,-1-1 0,1 1-1,-1 0 1,1-1 0,-1 1-1,1 0 1,-1 0 0,0-1-1,1 1 1,-1 0 0,0 0-1,1-1 1,-1 1-1,0 1 1,0-1 81,0-1 0,0 0-1,0 1 1,0-1 0,-1 0 0,1 1-1,0-1 1,0 0 0,0 0 0,-1 1 0,1-1-1,0 0 1,0 0 0,-1 1 0,1-1-1,0 0 1,-1 0 0,1 0 0,0 1-1,-1-1 1,1 0 0,0 0 0,-1 0-1,1 0 1,0 0 0,-1 0 0,1 0-1,0 0 1,-1 0 0,1 0 0,0 0-1,-1 0 1,1 0 0,0 0 0,-1 0-1,1 0 1,0 0 0,-1 0 0,1 0 0,0 0-1,-1-1 1,1 1 0,0 0 0,-1 0-1,1 0 1,0-1 0,0 1 0,-1 0-1,1 0 1,0-1 0,-1 1 0,-11-5-4184,4 5 2417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4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1396,'1'0'184,"-1"-1"-1,0 1 1,0-1-1,0 1 0,1-1 1,-1 1-1,0-1 1,0 1-1,1-1 1,-1 1-1,0-1 1,1 1-1,-1-1 1,1 1-1,-1 0 1,1-1-1,-1 1 0,1 0 1,-1-1-1,1 1 1,-1 0-1,1-1 1,-1 1-1,1 0 1,-1 0-1,1 0 1,0 0-1,-1 0 1,1 0-1,-1 0 0,1 0 1,-1 0-1,1 0 1,0 0-1,-1 0 1,1 0-1,-1 0 1,1 0-1,0 1 1,31 6 6263,-24-5-6434,6 0 397,1-1-1,-1-1 1,0 0-1,0-1 1,23-3-1,3-1-197,15-1-857,64-15 0,-140 44-14537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4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1 920,'-1'0'241,"1"1"0,-1-1 0,1 0 0,-1 0 0,1 1 1,0-1-1,-1 0 0,1 0 0,-1 1 0,1-1 0,0 0 0,-1 1 0,1-1 0,0 1 0,-1-1 0,1 0 0,0 1 0,0-1 1,-1 1-1,1-1 0,0 1 0,0-1 0,0 1 0,0-1 0,0 1 0,0-1 0,0 1 0,-1-1 0,1 1 0,1-1 0,-1 1 1,0-1-1,0 1 0,0-1 0,0 1 0,0-1 0,0 0 0,0 1 0,1-1 0,-1 1 0,1 0 0,0 0 116,1 0 0,0 0 0,0-1 0,0 1 0,0-1 0,0 1 0,0-1 0,0 0 0,1 0 0,2 0-1,57-5 1353,-53 4-1549,130-15 1877,-121 15-1908,0 1-1,0 0 0,0 2 0,0 0 0,30 8 0,-36-7 834,-9-3-1461,0 1-1,-1 0 1,1 0 0,0 0 0,0 0-1,-1 0 1,1 0 0,4 4 0,-7-5 320,0 0 0,1 1 1,-1-1-1,0 0 0,0 1 1,1-1-1,-1 0 0,0 1 1,0-1-1,0 1 0,0-1 0,0 0 1,1 1-1,-1-1 0,0 1 1,0-1-1,0 1 0,0-1 1,0 0-1,0 1 0,0-1 1,-1 1-1,1-1 0,0 0 1,0 1-1,-13 16-4862,-14 10 690,12-11 2478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4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10 140,'-4'-10'8282,"1"15"-5870,-1 4-1502,0-1-1,0 1 0,-3 14 1,-8 62-345,5-24-157,-51 370 1233,43-174-550,11 0 0,11 1 1,57 396-1,-11-358-782,13-3-1,118 333 1,-176-611-291,189 497 268,-187-494-293,10 35 1,-13-37 7,0-1 1,2 1-1,10 20 1,-14-30-71,-5-7-1647,-12-10-2475,11 6 3032,-1-1 0,1 1 0,1-1-1,-1 0 1,1 0 0,0 0 0,0-1 0,-3-8-1,-10-23-3068,4 20 2371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4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1048,'-1'-14'10316,"7"22"-9367,-1-2-822,-1 0-1,0 0 1,0 1 0,-1-1-1,1 1 1,-2 0 0,1 0-1,-1 0 1,2 11 0,5 10 105,1 0-27,2-1 0,27 49 0,-35-69-193,1-1 0,-1 1 1,1-1-1,0 0 1,0 0-1,1-1 0,0 0 1,0 0-1,0 0 1,0 0-1,1-1 0,0 0 1,-1-1-1,2 1 1,-1-1-1,10 2 0,-13-4-5,1-1-1,-1 0 1,0 0-1,0-1 1,0 1-1,0-1 1,0 0-1,0 0 1,0 0-1,0-1 1,-1 1-1,1-1 1,0 0-1,-1 0 1,1 0-1,-1-1 1,0 1-1,1-1 1,-1 0-1,5-5 1,4-7-48,0 1 1,-1-1-1,10-18 1,-10 15-50,-1 0 1,-1-1-1,-1 1 1,11-38-1,-16 46 80,-1-1 0,0 1 1,-1-1-1,0 0 0,0 0 0,-2 0 0,1 0 0,-1 1 1,-1-1-1,-4-20 0,5 29 16,0-1 1,0 1-1,0 0 1,0-1-1,0 1 1,0 0-1,-1-1 1,1 1-1,-3-3 0,4 5-4,-1 0-1,1 0 0,0 0 0,0 0 0,0 0 1,0 0-1,0 0 0,0 0 0,0 0 0,0 0 0,-1 0 1,1 0-1,0 0 0,0 0 0,0 0 0,0 0 0,0 0 1,0 0-1,0 0 0,0 0 0,-1 0 0,1 0 1,0 0-1,0 0 0,0 0 0,0 0 0,0 0 0,0 0 1,0 0-1,0 0 0,0 0 0,-1 0 0,1 0 0,0 1 1,0-1-1,0 0 0,0 0 0,0 0 0,0 0 1,0 0-1,0 0 0,0 0 0,0 0 0,0 0 0,0 1 1,0-1-1,0 0 0,0 0 0,0 0 0,0 0 0,0 0 1,0 0-1,0 0 0,0 0 0,0 1 0,0-1 1,0 0-1,2 18 86,93 316 1318,-14-62-3871,-71-237-416,6 32-4613,-14-48 5593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4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 1900,'0'0'77,"-1"0"-1,0 0 0,0 0 0,1 1 1,-1-1-1,0 0 0,1 1 1,-1-1-1,0 0 0,1 1 1,-1-1-1,0 1 0,1-1 1,-1 1-1,1-1 0,-1 1 1,1-1-1,-1 1 0,1 0 1,-1-1-1,1 1 0,0 0 1,-1-1-1,1 1 0,0 0 1,0-1-1,0 1 0,-1 1 1,-4 28 813,3-12 1007,0-9-1204,0-1 0,1 1 1,0-1-1,0 1 0,1-1 0,0 1 0,2 8 0,0-4-282,0 0-1,1 0 1,10 24 0,3-3-428,1-1 1,27 38 0,-35-55 331,-3-7-278,0 0 0,1 0 0,0-1 0,0 1 0,1-2 1,0 1-1,0-1 0,0 0 0,20 11 0,-24-16-23,0 0 0,0-1 0,0 1 0,1-1 0,-1 0 0,1 0 0,-1 0-1,1-1 1,-1 1 0,1-1 0,-1 0 0,1 0 0,-1-1 0,1 0 0,-1 1 0,1-1-1,-1-1 1,1 1 0,-1-1 0,0 0 0,0 0 0,0 0 0,0 0 0,0-1 0,0 1-1,3-5 1,1 0-24,0 0 0,-1-1 0,0 0-1,0 0 1,-1-1 0,0 0-1,0 0 1,-1 0 0,-1-1 0,1 0-1,-1 0 1,-1 0 0,0 0-1,-1 0 1,0-1 0,0 0 0,-1 1-1,0-1 1,-1 1 0,0-1-1,-1 0 1,0 1 0,-1-1 0,0 1-1,-1-1 1,0 1 0,0 0 0,-1 0-1,0 0 1,-11-16 0,6 11 7,0-1 0,-2 2 0,0-1 1,0 2-1,-2-1 0,-18-15 0,28 26 15,0 1-1,-1-1 0,1 1 0,-1 0 0,1 0 1,-1 0-1,0 0 0,0 1 0,1-1 0,-1 1 1,0 0-1,-1 0 0,1 1 0,0-1 0,0 1 1,0 0-1,0 0 0,0 0 0,0 1 0,-1-1 1,1 1-1,0 0 0,0 0 0,0 1 0,1-1 1,-1 1-1,0 0 0,0 0 0,1 0 0,-1 0 0,1 1 1,0-1-1,-4 5 0,-5 3 104,2 1 1,-1 1-1,2 0 1,-1 0-1,2 0 1,0 1-1,-8 17 0,13-25-318,1 1 0,-1-1 0,1 1 0,1 0 0,-1 0 0,1 0 0,0 0 0,0 0 0,0 0 0,1 0 0,0 0 0,1 1 0,-1-1 0,1 0 0,0 0 0,1 0 0,-1 0 0,1 0 0,0-1 0,5 10 0,34 30-8229,-29-30 6508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8 146 4684,'0'0'141,"-1"0"0,1 0 0,0 0 0,-1 0 0,1 0 0,0-1 0,-1 1 0,1 0 0,0 0 0,-1 0 0,1 0 0,0-1 0,0 1 0,-1 0 0,1 0 0,0-1 0,0 1 0,-1 0 0,1 0 0,0-1 0,0 1 0,0 0 0,-1-1 0,1 1-1,0 0 1,0-1 0,0 1 0,0 0 0,0-1 0,0 1 0,0 0 0,0-1 0,0 1 0,0 0 0,0-1 0,0 1 0,0 0 0,0-1 0,0 1 0,0 0 0,0-1 0,0 1 0,1 0 0,-1-1 0,0 1 0,0 0 0,0 0 0,1-1 0,-1 1 0,0 0 0,0 0-1,0-1 1,1 1 0,-1 0 0,0 0 0,1 0 0,-1-1 0,0 1 0,1 0 0,-1 0 0,0 0 0,0 0 0,1 0 0,-1 0 0,1-1 0,8-4 50,0 0-1,0-1 1,-1 0 0,0-1-1,12-12 1,27-21-111,-37 34-69,-1 0-1,2 1 1,-1 0-1,0 1 1,1 0 0,20-5-1,-27 8 18,-1 0 0,0 1 1,1 0-1,-1-1 0,1 1 0,-1 0 0,1 1 0,-1-1 0,0 1 0,1-1 0,-1 1 0,0 0 0,0 0 1,1 1-1,-1-1 0,0 1 0,0-1 0,0 1 0,-1 0 0,1 0 0,0 0 0,-1 1 0,1-1 0,-1 1 1,0-1-1,0 1 0,3 3 0,0 4 48,-1-1 0,0 1 0,-1 0-1,1-1 1,-2 2 0,1-1 0,-2 0 0,1 0 0,-1 1 0,-1-1 0,0 0 0,-2 13 0,-1 5 269,-1 0 0,-2 0 0,-11 34 0,17-60-255,-1-1 1,1 0-1,0 1 1,-1-1-1,1 0 1,-1 1-1,1-1 1,-1 0-1,0 0 1,0 0-1,1 0 1,-1 1-1,0-1 1,0 0-1,0 0 1,0 0-1,0-1 1,0 1-1,-1 0 1,1 0-1,0-1 1,-2 2-1,2-2 114,22-35 82,-15 29-345,0 0 1,0 1 0,0-1 0,0 1 0,1 0 0,0 1 0,0 0 0,1 0 0,-1 0-1,1 1 1,-1 0 0,10-2 0,-12 4-1,0 1-1,0-1 1,0 1-1,0 0 1,0 0-1,0 1 1,-1-1-1,1 1 1,0 0 0,0 1-1,-1-1 1,1 1-1,0 0 1,-1 0-1,0 0 1,1 0-1,-1 1 1,0 0-1,0 0 1,-1 0 0,7 7-1,-5-5 62,1 0 1,-1 1-1,-1 0 0,1 0 0,-1 0 1,0 1-1,-1 0 0,0-1 0,0 1 1,0 0-1,-1 0 0,0 1 0,0-1 0,0 1 1,-1-1-1,-1 0 0,1 1 0,-1 0 1,0-1-1,-1 1 0,0-1 0,0 1 1,-1-1-1,1 0 0,-2 0 0,1 1 1,-1-1-1,0-1 0,0 1 0,-1 0 1,0-1-1,0 0 0,-1 0 0,0 0 1,0 0-1,0-1 0,0 1 0,-1-2 1,0 1-1,-10 6 0,2 0 82,12-9-41,-1 0 0,1 1 0,-1-1 0,1 0 0,-1 0 0,0-1 0,0 1 0,0 0 0,0-1 0,0 0 0,0 0 0,0 0 0,0 0 0,0 0 0,-1 0 0,-3-1 0,7 0-150,-1 0 0,0-1-1,1 1 1,-1 0 0,1-1 0,-1 1 0,1-1 0,-1 1 0,0-1 0,1 1 0,0-1-1,-1 1 1,1-1 0,-1 1 0,1-1 0,0 0 0,-1 1 0,1-1 0,0 0 0,-1 1-1,1-1 1,0 0 0,0 1 0,0-1 0,0 0 0,0 0 0,0 1 0,0-1 0,0 0-1,0 1 1,0-1 0,0-1 0,7-21-7977,-7 22 7433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5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40 928,'-2'21'2791,"2"-20"-2691,0-1 1,0 1-1,-1 0 0,1-1 1,0 1-1,0-1 0,-1 1 1,1 0-1,0-1 0,0 1 1,-1-1-1,1 1 0,-1-1 1,1 1-1,0-1 0,-1 1 1,1-1-1,-1 0 0,1 1 1,-1-1-1,1 0 0,-1 1 1,0-1-1,1 0 0,-1 1 1,1-1-1,-1 0 0,-1 0 651,1-3 674,0 0-354,11 2-297,18-26 1744,-22 23-2449,0-1 0,0 1 0,0 0 0,1 1 0,-1 0 1,1 0-1,0 0 0,0 1 0,0 0 0,0 0 1,0 0-1,0 1 0,12 0 0,-13 1-48,-1 0 0,0 0-1,0 0 1,1 1 0,-1 0-1,0 0 1,0 0 0,0 0 0,0 1-1,0 0 1,0 0 0,0 1-1,-1-1 1,1 1 0,-1 0-1,0 0 1,0 1 0,0-1 0,6 7-1,-4 0-7,0 0-1,0 0 1,-1 0-1,0 1 0,-1 0 1,-1 0-1,1 0 1,-2 0-1,1 0 0,-2 1 1,1-1-1,-2 1 1,0 12-1,-1 3 15,-1 1 1,-2-1-1,0 0 1,-13 38-1,2-21 26,-43 83 1,25-59 108,31-65-147,1 0 0,0 0 0,0 0 1,0 0-1,0 0 0,0 0 0,0 0 0,1 0 1,-1 4-1,1-7-12,0 1 1,0-1-1,1 1 0,-1-1 1,0 0-1,0 1 0,0-1 1,0 1-1,1-1 1,-1 1-1,0-1 0,0 0 1,1 1-1,-1-1 0,0 0 1,1 1-1,-1-1 0,0 0 1,1 1-1,-1-1 1,1 0-1,-1 0 0,0 0 1,1 1-1,20-1 66,12-8 79,-1-1-1,-1-2 1,36-17 0,-44 17-159,0 1 1,0 1 0,1 1 0,0 1-1,0 1 1,1 1 0,33-2 0,-40 10-635,-17-3 565,-1 0 0,0 1-1,0-1 1,1 0 0,-1 0 0,0 0 0,0 0 0,0 1 0,1-1-1,-1 0 1,0 0 0,0 0 0,0 1 0,0-1 0,0 0 0,0 0-1,1 1 1,-1-1 0,0 0 0,0 0 0,0 1 0,0-1-1,0 0 1,0 0 0,0 1 0,0-1 0,0 0 0,0 0 0,0 1-1,0-1 1,0 0 0,0 0 0,0 1 0,-19 22-7056,4-8 4784,5 1 567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248 136 116,'-3'-31'4240,"2"27"-4080,0 1-1,-1-1 0,1 1 1,-1-1-1,1 1 1,-1 0-1,0 0 0,-1 0 1,1 0-1,-1 0 0,1 0 1,-1 1-1,0-1 0,0 1 1,0 0-1,0 0 0,0 0 1,0 0-1,0 0 1,-1 1-1,1-1 0,-1 1 1,1 0-1,-1 0 0,0 1 1,-6-2-1,4 2 38,1 0 1,0 0-1,0 0 1,-1 1-1,1 0 1,0 0-1,0 0 0,0 0 1,0 1-1,0 0 1,0 0-1,0 0 0,1 1 1,-1 0-1,1-1 1,0 2-1,-1-1 0,-5 6 1,3 0-123,0-1 1,0 1-1,1 1 0,0-1 1,1 1-1,0 0 0,0 1 1,1-1-1,0 1 1,1-1-1,1 1 0,-1 0 1,2 0-1,-2 17 1,4-13-48,-1 0 1,2 0-1,0 0 1,1 0-1,0 0 1,1 0-1,1 0 1,0-1 0,1 0-1,8 14 1,-5-12-70,0-1 0,2 0 0,0 0 1,0-1-1,2-1 0,0 1 0,0-2 0,20 14 1,-22-18-36,0 0-1,1-1 1,0-1 0,0 0 0,1-1 0,0 0 0,0-1 0,0 0 0,0-1 0,1 0 0,17 0-1,-21-2-59,1-1 0,-1-1-1,1 0 1,-1 0 0,1-1-1,-1 0 1,0-1 0,0 0-1,0-1 1,0 0-1,-1 0 1,1-1 0,-1 0-1,11-9 1,-13 8 42,-1 0 0,1 0 0,-1-1 1,0 0-1,0 0 0,-1-1 0,0 1 0,-1-1 1,1 0-1,-2-1 0,1 1 0,-1-1 0,0 1 1,-1-1-1,0 0 0,2-16 0,-4 5 140,0 0 0,-2 0 0,0 0-1,-1 1 1,-1-1 0,-1 1 0,0 0 0,-1 0 0,-2 0-1,0 1 1,-1 0 0,0 1 0,-1 0 0,-1 0-1,-1 1 1,-1 1 0,0 0 0,-1 0 0,0 2 0,-1 0-1,-29-20 1,38 29 47,0 1 1,-1-1-1,0 1 0,0 1 0,0-1 1,0 1-1,0 0 0,0 1 0,-1 0 0,1 0 1,0 1-1,-1-1 0,1 1 0,-1 1 0,1 0 1,0 0-1,-1 0 0,1 1 0,0 0 1,0 0-1,0 1 0,0 0 0,1 0 0,-1 1 1,-10 7-1,9-4-191,0 0 0,1 0 0,0 0 0,0 1 0,0 0 0,1 0 0,1 1-1,-1 0 1,2 0 0,-1 0 0,1 0 0,0 1 0,1 0 0,0-1 0,1 1 0,0 1 0,0-1 0,0 12 0,2-15-316,0 0 0,0 0 0,1 0-1,0 0 1,0 0 0,0 0 0,1 0 0,0 0 0,1 0 0,-1-1-1,1 1 1,0-1 0,1 0 0,0 0 0,0 0 0,0-1 0,0 1-1,8 6 1,14 11-1244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2048,'0'0'822,"43"-3"5659,65-18-483,-77 14-6161,1 0 0,1 2 1,37 0-1,-63 6-855,-4 13-10774,-3-13 11534,0 3-1332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5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24,'0'-4'1161,"0"1"0,0 0 0,0-1 1,1 1-1,-1-1 0,1 1 0,2-6 0,-3 8-999,0 1-1,0-1 0,1 1 1,-1-1-1,0 1 0,1-1 0,-1 1 1,1 0-1,-1-1 0,1 1 1,-1-1-1,0 1 0,1 0 1,-1 0-1,1-1 0,0 1 0,-1 0 1,1 0-1,-1-1 0,1 1 1,0 0-1,1 0-154,-1 0-1,1 0 1,-1 0 0,0 1 0,1-1-1,-1 0 1,1 1 0,-1-1-1,0 1 1,1 0 0,-1-1-1,2 2 1,6 3 102,-1 1 0,0-1 1,0 1-1,-1 1 0,0-1 0,0 1 0,0 1 0,-1-1 0,0 1 1,-1 0-1,0 0 0,7 15 0,1 3 147,87 166 1334,-99-191-1585,11 18 66,0 0-1,1-1 0,27 28 0,-38-41-562,-9-8-3111,6 2 3325,0 1 1,1 0-1,-1-1 0,1 1 1,-1-1-1,1 1 0,-1-1 0,1 1 1,0-1-1,-1 1 0,1-1 1,-1 0-1,1 1 0,0-1 0,0 1 1,-1-1-1,1 0 0,0 1 1,0-1-1,0 0 0,0 1 0,0-1 1,0 0-1,0 1 0,0-1 0,0 0 1,0 1-1,0-1 0,0 0 1,0 1-1,1-1 0,-1 0 0,0 1 1,0-1-1,1 0 0,-1 1 1,0-1-1,2 0 0,0-2-1228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5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13 516,'0'0'681,"11"-7"4712,-12 7-5320,1 0-1,0 0 1,0 0 0,0 0-1,0 0 1,0-1 0,0 1-1,0 0 1,0 0 0,0 0-1,0 0 1,0-1 0,0 1-1,0 0 1,0 0 0,0 0-1,0 0 1,0-1-1,0 1 1,0 0 0,1 0-1,-1 0 1,0 0 0,0 0-1,0-1 1,0 1 0,0 0-1,0 0 1,0 0 0,0 0-1,1 0 1,-1 0 0,0-1-1,0 1 1,0 0 0,0 0-1,0 0 1,1 0 0,-1 0-1,0 0 1,0 0 0,0 0-1,0 0 1,1 0 0,-1 0-1,0 0 1,0 0 0,0 0-1,0 0 1,1 0 0,-1 0-1,0 0 1,0 0 0,0 0-1,0 0 1,1 0 0,-1 0-1,12 11 1954,9 22-905,-11-6-983,2 0 0,0-1 0,2 0 0,1-1 1,1 0-1,30 35 0,-39-52-121,0-1-1,0 0 1,1 0-1,0 0 1,0-1-1,1 0 1,0-1 0,0 0-1,15 7 1,-20-11-24,0 0 0,1 1 1,-1-1-1,0-1 0,0 1 0,0 0 1,1-1-1,-1 0 0,0 0 0,0 0 1,0-1-1,1 0 0,-1 1 0,0-1 1,0-1-1,0 1 0,0-1 1,0 1-1,0-1 0,-1 0 0,1 0 1,0-1-1,-1 1 0,0-1 0,6-5 1,0-2-57,0-1 0,0 0 1,-1 0-1,-1-1 0,9-16 1,-13 22 39,0-1 0,-1 0 1,1 1-1,-1-1 1,0 0-1,-1 0 0,0 0 1,0-1-1,0 1 1,-1 0-1,0 0 0,-2-8 1,-6-9-23,6 22 73,1-1 1,0 0 0,0 0 0,0 1-1,0-1 1,0 0 0,1 0 0,-1-4 0,1 7 73,7 27 320,0 0-324,0 0-1,2 0 0,1-1 0,2-1 0,23 41 0,-22-41-69,74 116-315,-47-85-4020,-27-42 1428,-5-9-2443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1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2560,'23'41'4495,"-3"-8"-3060,1-1-1,50 58 0,-63-81-1372,1-1 0,0 0 0,0-1 0,0 0 0,1 0 0,0-1 0,0-1 0,1 1 0,0-1 0,0-1 0,0 0 0,0-1 0,1 0 0,13 1 0,-14-3-39,-1-1-1,1 0 0,0-1 0,-1 0 0,1-1 0,-1 0 0,0-1 0,1 0 0,-1 0 0,-1-1 1,1 0-1,0-1 0,-1 0 0,0-1 0,0 0 0,-1 0 0,1-1 0,-1 0 0,-1 0 0,1-1 1,-2 0-1,1 0 0,-1-1 0,0 0 0,0 0 0,-1 0 0,-1-1 0,1 0 0,-2 0 0,1 0 1,-1 0-1,-1 0 0,3-19 0,-5 25-18,0 0-1,0 0 1,0 0 0,0 0-1,-1 1 1,0-1 0,1 0 0,-1 0-1,-1 1 1,1-1 0,0 0-1,-1 1 1,0 0 0,0-1-1,0 1 1,0 0 0,-4-5 0,1 4-2,0-1 1,0 1-1,0 0 1,0 1 0,-1-1-1,1 1 1,-1 0 0,0 1-1,-11-4 1,1 2 18,0 0 1,-1 1-1,1 1 0,-1 1 1,1 0-1,-1 1 1,-23 3-1,32-1 31,-1 0 0,1 1 0,0 0 0,0 0 0,0 1 0,0 0 0,1 0 0,-1 0 0,1 1 0,0 1 0,0-1 0,1 1 0,0 0 0,0 0 0,0 1 0,1 0 0,-6 9-1,5-6-355,0-1-1,1 1 0,0 1 0,1-1 0,0 1 1,0-1-1,1 1 0,0 0 0,1 1 0,1-1 1,0 0-1,0 22 0,2-27-485,0 0 0,1 1-1,0-1 1,0 0 0,0 0 0,1 0 0,3 5 0,-2-2-152,6 11-824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98 1260,'-8'-27'6582,"8"21"-6227,-1 0 0,1 0-1,-1 0 1,-1 1 0,-2-10 0,-14-5 827,11 14 264,29 34 1342,27 67-1899,89 152-23,-117-213-810,-13-21-72,-6-11-115,0 0-1,0 0 0,-1 0 0,1 1 0,-1-1 0,0 1 0,1-1 1,-1 1-1,0-1 0,-1 1 0,2 5 0,-14-24-12932,8 12 12554,-3 1-1184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74 125 464,'-2'-2'111,"1"0"-1,0 0 1,0 0 0,0 0 0,1 0-1,-1 0 1,0 0 0,1 0 0,-1-1-1,1 1 1,0-3 0,0 4-37,0-1 0,0 1 1,-1-1-1,1 1 0,0-1 1,-1 1-1,1-1 0,0 1 1,-1 0-1,0-1 1,1 1-1,-1 0 0,0-1 1,0 1-1,-1-2 0,1 3 128,-1 0 0,1 0-1,0 0 1,0 0-1,0 0 1,0 1 0,0-1-1,-1 0 1,1 1 0,0-1-1,0 1 1,0-1-1,0 1 1,0-1 0,0 1-1,0 0 1,1 0 0,-1-1-1,0 1 1,0 0 0,0 0-1,1 0 1,-1 0-1,0 1 1,-17 25 1427,16-23-1520,0 1 0,0-1 0,1 1 0,-1-1 0,1 1 0,0 0 0,0 0 0,1-1 0,0 1 0,0 0 0,0 0 0,0 0 0,1-1 0,-1 1 0,1 0 0,1 0 0,-1-1 0,0 1 0,1-1 0,0 1 0,0-1 0,1 0 0,-1 0 0,1 0 0,3 4 0,3 4-90,0-1 1,1-1-1,1 0 0,-1 0 1,1-1-1,1 0 1,13 7-1,-10-7-6,0-1-1,1 0 0,1-1 1,-1 0-1,1-2 1,0 0-1,0-1 0,0 0 1,1-1-1,-1-2 1,1 1-1,-1-2 0,1 0 1,34-6-1,-48 5-8,1 0-1,-1 0 0,1-1 1,-1 0-1,0 0 0,1 0 1,-1 0-1,0 0 0,0-1 1,-1 0-1,1 0 1,0 0-1,-1 0 0,0 0 1,0-1-1,0 0 0,0 1 1,0-1-1,-1 0 0,0-1 1,0 1-1,0 0 1,0 0-1,0-1 0,-1 1 1,1-10-1,0 4-4,-2 1-1,0-1 1,0 0 0,0 1 0,-1-1 0,-1 0-1,0 1 1,0-1 0,-1 1 0,0 0-1,-1 0 1,-5-10 0,3 7 14,0 1 0,-1-1 0,-1 2 0,0-1 0,0 1 0,-1 0 0,0 1 0,-1 0 0,0 0 0,-20-12 0,22 16 7,-1 1 0,1 0 1,-1 1-1,1 0 0,-1 0 0,0 0 0,0 2 1,0-1-1,0 1 0,0 0 0,-1 1 1,1 0-1,0 0 0,0 1 0,0 0 0,-13 4 1,13-3 95,0 1 1,1 0-1,-1 1 1,1 0 0,0 0-1,0 0 1,0 1 0,0 1-1,1-1 1,0 1 0,-7 8-1,11-11-100,0 1 0,0-1 0,1 0 1,0 1-1,0 0 0,0 0 0,0 0 0,0-1 0,1 2 0,-1-1 0,1 0 0,0 0 0,1 0 1,-1 0-1,1 1 0,0-1 0,0 0 0,0 1 0,0-1 0,1 0 0,-1 0 0,1 0 0,1 1 0,-1-1 1,0 0-1,3 4 0,-2-4-273,-1 0 0,1-1 1,0 1-1,0-1 0,0 1 1,0-1-1,1 0 0,-1 0 1,1 0-1,0 0 0,4 3 1,-3-4-287,-1-1 0,0 0 0,0 0 0,0 0 0,1 0 1,-1-1-1,0 1 0,1-1 0,-1 0 0,0 0 1,1 0-1,-1-1 0,7 0 0,5-2-1436,-2 1 139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2000,'-1'0'27,"1"0"-1,0 0 0,0 0 1,0 0-1,0 0 0,-1 0 1,1 0-1,0 0 0,0 0 1,0 0-1,-1 0 0,1 0 1,0 0-1,0 0 1,0 0-1,0 1 0,0-1 1,-1 0-1,1 0 0,0 0 1,0 0-1,0 0 0,0 0 1,0 1-1,0-1 0,-1 0 1,1 0-1,0 0 1,0 0-1,0 1 0,0-1 1,0 0-1,0 0 0,0 0 1,0 1-1,0-1 0,0 0 1,0 0-1,0 0 1,0 0-1,0 1 0,0-1 1,4 12 893,10 10 1239,-6-11-232,0 1 1,12 24-1,-13-21-1163,2-1-1,10 16 1,162 213 1135,23 43-577,279 522-1,-436-712-1259,-4 2-1,-4 2 0,-5 2 0,-4 0 0,-4 3 0,-5 0 0,-5 1 0,-4 0 1,-4 186-1,-15-158-72,-6 0 1,-6-2-1,-47 178 1,20-115-482,46-194 429,0-1 0,0 1-1,0 0 1,0-1-1,0 1 1,-1-1 0,1 1-1,0-1 1,0 1 0,0-1-1,0 1 1,-1-1-1,1 1 1,0-1 0,0 1-1,-1-1 1,1 0-1,0 1 1,-1-1 0,1 1-1,-1-1 1,1 0 0,0 1-1,-1-1 1,1 0-1,-1 1 1,0-1 0,-8-10-2868,-4-25-2269,10-23-882,3 36 4287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2204,'-3'-4'6395,"8"7"-5975,-1 0 0,0 0 0,-1 1 0,1-1 0,0 1-1,-1 0 1,4 6 0,9 9 223,48 46 362,116 90 0,11-22-1487,-203-160-12120,7 20 11111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5 1292,'-2'-4'1398,"-2"9"295,-3 10-110,-2 23 377,-27 72-1,4-21-1072,-60 182 479,73-222-1469,-11 31 228,6-30-3590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1 684,'-1'0'1645,"1"0"-1595,-1 0 0,1 1 0,0-1 0,-1 0 1,1 0-1,0 0 0,0 0 0,-1 1 0,1-1 1,0 0-1,0 0 0,-1 1 0,1-1 0,0 0 1,0 0-1,0 1 0,0-1 0,-1 0 0,1 1 1,0-1-1,0 0 0,0 0 0,0 1 0,0-1 1,0 0-1,0 1 0,0-1 0,0 0 0,0 1 1,0-1-1,0 0 0,0 1 0,0-1 0,0 0 1,0 1-1,0-1 0,0 0 0,0 1 0,1-1 1,-1 0-1,0 1 0,0-1 0,0 0 0,0 0 1,1 1-1,-1-1 0,0 0 0,1 1 0,15 41 2726,-15-35-2326,2 0 1,-1 0 0,1 0 0,5 9 0,2 3 319,-1 0-1,10 33 0,-6-17-300,0-2-121,1-1 1,20 31-1,-28-53-292,0 0 0,1 0 0,1-1-1,0 0 1,0 0 0,1-1 0,0 0 0,0 0 0,18 10 0,-25-17-45,-1 0 0,1 0 0,0 0 0,0 0 0,0-1 1,-1 1-1,1 0 0,0-1 0,0 0 0,0 1 0,0-1 1,0 0-1,0 0 0,0 0 0,0 0 0,0-1 0,0 1 0,0 0 1,0-1-1,4-1 0,-4 1-1,1-1 1,0 0-1,-1 0 1,1 0-1,-1 0 1,0 0-1,0-1 1,0 1-1,0-1 1,0 1-1,3-7 1,1-4-6,0-1 0,-1 0 1,-1 0-1,4-19 0,-8 32-6,6-28-71,4-47 0,-10 64 73,1 0 1,-2 0 0,1 0-1,-2 1 1,1-1 0,-2 1 0,-3-13-1,-11-17 39,17 40 28,8 30-162,32 91 188,5-2 0,71 135 0,-79-175-84,32 102-1,-55-137 5,-3 1 0,-1 0-1,-2 0 1,1 53-1,-8-81-3,-1 1-1,-1-1 1,-1 0 0,0 1 0,-1-1-1,-9 26 1,10-36-12,0-1-1,0 1 1,-1-1 0,1 1-1,-1-1 1,0 0 0,-1 0-1,1-1 1,-1 1-1,0-1 1,0 1 0,-1-1-1,1-1 1,-1 1 0,0 0-1,0-1 1,0 0 0,0-1-1,0 1 1,-1-1-1,-8 3 1,9-4 5,1-1 0,0 0 0,-1 0 0,1-1 0,-1 1 0,1-1-1,0 0 1,-1 0 0,1 0 0,0-1 0,0 1 0,0-1 0,0 0 0,0 0 0,0-1 0,1 1 0,-1-1 0,-5-5 0,-3-3 1,1 1 0,1-2 0,-18-24 1,21 26-576,0-1 0,-9-21-1,13 25-292,1 1-1,0-1 0,0 1 0,0-1 0,1 0 0,0 0 0,1 0 0,-1 1 0,1-1 0,1 0 0,0-8 0,2 1-887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53 284,'-8'-3'1108,"1"-1"0,-1 1 0,-14-10-1,-3-2 1207,19 12-1836,1 1-1,-1 0 0,0 0 0,0 1 1,0-1-1,0 1 0,0 1 0,0-1 1,0 1-1,-7 0 0,7 1-357,-1 0 1,0 0-1,1 0 0,-1 0 0,0 1 0,1 0 0,0 1 0,0 0 0,0 0 1,0 0-1,0 0 0,0 1 0,1 0 0,-10 9 0,13-11-117,1 0 0,-1 1 0,1-1 0,0 0 0,0 1 0,0-1 0,0 0 0,1 1-1,-1 0 1,0-1 0,1 1 0,0-1 0,0 1 0,-1-1 0,2 1 0,-1 0 0,0-1 0,0 1 0,1-1-1,0 1 1,-1-1 0,1 1 0,0-1 0,0 1 0,0-1 0,1 0 0,-1 0 0,2 3 0,2 3-7,0 0 0,1 0 1,0-1-1,0 0 0,1 0 1,10 8-1,139 90-4,-104-73 32,-2 1 0,46 42-1,-92-72-20,0 1-1,0 0 1,-1-1-1,0 1 0,1 1 1,-1-1-1,-1 0 1,1 1-1,-1-1 1,1 1-1,-1 0 0,-1 0 1,1 0-1,-1 0 1,0 0-1,0 0 1,0 0-1,0 0 0,-1 1 1,0-1-1,-1 7 1,0-6-16,-1 0 1,0 0-1,0 0 0,0 0 1,-1 0-1,0 0 1,0 0-1,-1-1 0,1 0 1,-1 1-1,0-2 1,-1 1-1,1 0 0,-1-1 1,0 0-1,-9 7 1,-3 1-5,0-1-1,-1 0 1,0-1 0,0-1 0,-1-1 0,0-1 0,-1 0 0,-29 5 0,49-12 15,-1 0 1,1 1-1,-1-1 1,1 0-1,-1 0 1,1 0-1,-1 0 1,1 0-1,-1 0 1,1 0-1,-1 0 1,0 0-1,1-1 1,-1 1-1,1 0 1,-1 0-1,1 0 1,-1-1-1,1 1 1,0 0-1,-1 0 1,1-1-1,-1 1 1,1 0-1,-1-1 1,1 1-1,0-1 1,-1 1-1,1 0 1,0-1-1,0 1 1,-1-1-1,1 1 1,0-1-1,0 1 1,-1-1-1,1 1 1,0-1-1,0 1 1,0-1-1,0 1 1,0-1-1,0 0 1,0 1-1,0-1 1,0 1-1,0-1 1,0 1-1,0-1 1,1 1-1,-1-1 1,0 1-1,0-1 1,0 1-1,1-1 1,-1 1-1,1-1 1,16-34-589,-15 31 433,24-39-3595,2 1 0,52-59 0,-62 82 2305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112 236 208,'4'-1'228,"0"0"0,0-1 0,0 1 0,0-1 0,0 0 1,-1 0-1,1 0 0,-1-1 0,0 1 0,0-1 0,1 0 0,-2 0 0,1 0 0,0 0 0,4-7 0,12-12 769,-18 20-883,0 0 1,0 0 0,0 1 0,0-1-1,0 0 1,0 0 0,-1 0-1,1 0 1,-1 0 0,0-1 0,0 1-1,0 0 1,1 0 0,-2 0 0,1 0-1,0 0 1,0 0 0,-1 0-1,1 0 1,-1 0 0,0 0 0,1 0-1,-1 0 1,0 0 0,-2-2-1,-1-5 260,-1-1 0,0 1 0,-12-15 0,12 17-193,0 0-1,-1 1 1,0 0-1,0 0 1,0 0-1,-1 0 1,0 1-1,-14-8 1,20 13-110,-1-1 1,0 1-1,1-1 0,-1 1 1,0 0-1,1 0 0,-1-1 1,0 1-1,0 1 0,1-1 1,-1 0-1,0 0 0,1 1 1,-1-1-1,0 0 0,1 1 1,-1 0-1,1-1 0,-1 1 1,-2 2-1,1-1 0,0 0 1,1 1-1,-1 0 1,0 0-1,1-1 1,0 2 0,0-1-1,0 0 1,-2 4-1,-1 3 21,1 1 0,0-1-1,0 1 1,1 0 0,-2 16 0,4-8-29,0-1 0,1 1 1,1 0-1,1 0 0,1-1 0,0 1 1,2-1-1,0 0 0,1 0 1,0 0-1,1-1 0,2 0 1,-1 0-1,2-1 0,14 18 0,-12-18-61,0 0 0,1-1 0,1-1 0,1 0 0,0-1 0,0-1 0,1 0 0,1-1 0,0 0 0,0-2-1,1 0 1,1-1 0,-1-1 0,25 6 0,-35-11-23,0 0 0,0-1 0,0 0 0,1-1 1,-1 0-1,0 0 0,1-1 0,-1 0 0,0 0 0,0-1 0,0 0 0,0-1 0,0 1 0,-1-2 1,1 1-1,-1-1 0,14-9 0,-14 7-18,1 0 0,-2-1 1,1 1-1,-1-2 0,0 1 1,0-1-1,-1 1 0,0-2 1,0 1-1,-1 0 0,0-1 0,-1 0 1,0 0-1,0 0 0,1-12 1,-1 6 45,-2-1 0,0 1 0,-1 0 0,0 0 0,-1 0 0,-1-1 0,0 1 0,-1 1 0,-1-1 1,-1 0-1,0 1 0,0 0 0,-13-22 0,18 35 13,0 0 0,-1 0 0,1 0 0,-1 0 0,1 0 0,-1 0 0,1 0 0,-1 1 0,0-1 1,0 0-1,1 0 0,-1 0 0,0 1 0,0-1 0,0 0 0,0 1 0,0-1 0,0 1 0,0-1 0,-1 0 0,1 2-6,0-1-1,1 0 1,-1 0 0,1 1-1,-1-1 1,1 1 0,-1-1-1,1 0 1,-1 1 0,1-1-1,-1 1 1,1-1 0,-1 1-1,1-1 1,0 1 0,-1-1-1,1 1 1,0 0 0,0-1-1,-1 1 1,1 0 0,0-1-1,0 2 1,-2 5 13,1 0 0,0 0 1,0-1-1,1 1 0,0 9 1,2 7 7,1 0 1,2 0-1,0 0 1,1 0 0,2-1-1,0 0 1,16 30-1,-19-42-25,2-1 1,-1 1-1,1-1 0,0-1 0,1 1 0,-1-1 1,17 12-1,-18-16-8,0 0-1,1 0 1,-1 0 0,1-1-1,0 0 1,0-1 0,0 1 0,0-1-1,1-1 1,-1 1 0,0-1 0,14 0-1,-17-2-7,1 0 0,-1 0-1,1 0 1,-1 0-1,1-1 1,-1 1-1,0-1 1,0 0 0,0-1-1,0 1 1,0-1-1,0 0 1,-1 0 0,1 0-1,-1 0 1,0 0-1,0-1 1,0 1 0,0-1-1,-1 0 1,0 0-1,1 0 1,1-6-1,2-2-33,-1-1-1,0 0 0,-1 1 1,-1-1-1,0-1 0,3-24 1,-6 19 27,0 0 1,-1-1-1,-1 1 1,-1-1-1,-1 1 1,0 0-1,-2 1 1,0-1-1,-1 1 1,-1 0-1,-12-21 1,15 32 22,-1 0 0,1 0 0,-1 1 0,-1 0 0,1 0 1,-1 0-1,0 1 0,0 0 0,-1 0 0,1 1 0,-1 0 1,0 0-1,-10-3 0,10 4 33,0 1 0,0-1-1,0 1 1,-1 1 0,1 0 0,0 0 0,-1 1 0,1-1-1,0 2 1,-1-1 0,1 1 0,0 1 0,-1 0 0,-8 2-1,14-2-7,-1-1 0,0 1 0,1-1 0,0 1-1,-1 0 1,1 1 0,0-1 0,0 0-1,0 1 1,0 0 0,0-1 0,1 1 0,-1 0-1,1 1 1,0-1 0,0 0 0,0 1-1,0-1 1,1 1 0,-1-1 0,1 1 0,0 0-1,0 0 1,0 0 0,1-1 0,-1 1 0,1 0-1,0 0 1,0 0 0,0 0 0,1 0-1,-1 0 1,1 0 0,2 5 0,0 2-219,1-1 1,0 1-1,1-1 1,0 1-1,1-1 1,0-1 0,0 1-1,1-1 1,0 0-1,16 14 1,-11-13-1344,1 0 1,1-1-1,-1 0 1,2-1-1,-1 0 1,1-1-1,22 7 1,-21-8-9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1420,'0'0'1221,"-6"35"1246,-22 62-318,6 1-1,3 2 1,-6 111-1,23-131-1764,3 1 0,4-1 1,3 0-1,4 0 0,3-1 0,3 0 0,35 90 1,-17-77-353,4-1 0,4-2 0,4-2 0,3-2 0,4-2 0,4-3 0,85 89 0,-123-143-561,18 20-2621,-36-44 2457,-1 0 0,0 0 0,1 0 0,-1 0 0,1 0 1,0-1-1,-1 1 0,1-1 0,0 0 0,0 1 1,0-1-1,0-1 0,0 1 0,6 0 0,-3-1-1063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1652,'3'1'438,"0"-1"0,0 1-1,0 0 1,0 0 0,-1 0 0,1 0-1,0 0 1,0 1 0,-1-1 0,1 1-1,0 0 1,3 3 0,33 32 2672,-18-17-2147,-1 2-448,0 1 0,-2 0 0,0 2 0,21 39 0,-7-12-83,59 94 159,-7 4 0,-6 3 0,60 172 1,-105-232-516,-3 1 1,-4 1 0,20 153 0,-39-159 1,-3 1-1,-4-1 1,-4 0-1,-18 99 1,19-165-81,-1-2-168,-2 42 0,7-58-3319,-2-13-314,0 6 3300,1 0 0,1-1 0,-1 1 1,0 0-1,0-1 0,1 1 0,-1 0 0,1 0 0,0-1 0,0 1 0,0 0 0,0 0 0,0 0 0,3-3 1,3-5-1163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0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3432,'9'12'6087,"11"17"-2875,-17-23-2958,0 0-1,1-1 0,-1 1 0,1-1 1,1 0-1,-1 0 0,1 0 1,0-1-1,0 0 0,0 0 1,1 0-1,-1-1 0,1 1 1,0-1-1,0-1 0,0 1 1,0-1-1,0 0 0,1 0 1,-1-1-1,1 0 0,-1 0 1,1 0-1,12-2 0,14-4-467,-1-1 1,53-19-1,-47 13-2805,-38 12 2793,1 0 1,-1 0-1,0-1 1,1 1-1,-1 0 0,1 0 1,-1 0-1,0 0 1,1 0-1,-1 0 0,0-1 1,1 1-1,-1 0 1,1 0-1,-1 0 0,0 0 1,1 1-1,-1-1 1,1 0-1,-1 0 0,0 0 1,1 0-1,-1 0 1,0 0-1,1 1 0,-1-1 1,0 0-1,1 0 1,-1 0-1,0 1 0,1-1 1,-1 0-1,0 0 0,0 1 1,1-1-1,-1 0 1,0 1-1,0-1 0,1 0 1,-1 1-1,0-1 1,0 0-1,0 1 0,0-1 1,0 1-1,0-1 1,0 0-1,0 1 0,0-1 1,0 1-1,0-1 1,0 0-1,0 1 0,0-1 1,0 0-1,0 1 1,0-1-1,0 1 0,0-1 1,-1 1-1,1 8-1260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1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5008,'0'0'739,"19"13"2445,-8-10-2574,0 0-1,0-1 0,1 0 0,-1-1 0,1 0 0,16-2 0,73-8-69,-74 5-428,56-2-737,-29 5-6986,-48 4 3994,-6-1 1983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1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17 560,'0'-1'18,"0"1"-1,0-1 1,0 1-1,1-1 1,-1 1-1,0-1 1,0 1-1,0-1 1,1 1 0,-1 0-1,0-1 1,1 1-1,-1-1 1,0 1-1,1-1 1,-1 1-1,1 0 1,-1-1-1,0 1 1,1 0-1,-1 0 1,1-1 0,-1 1-1,1 0 1,-1 0-1,1 0 1,-1-1-1,6-4 5249,-6 33-2934,-27 126 1437,-6 52-1578,25-103-1399,5 0-1,4 0 1,5-1-1,4 1 1,47 199-1,46 38 342,95 105-240,-153-371-856,4-2 0,2-3 0,82 86 1,-120-144 64,-8-13-1050,-6-24-2616,0 7 1214,3-16-2828,-1 26 3623,0 0 0,-1 0-1,0 0 1,-2-12 0,0 7-176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1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0 588,'-1'1'335,"0"0"-1,1-1 1,-1 1-1,0 0 1,1-1 0,-1 1-1,1 0 1,-1 0-1,1 0 1,-1-1 0,1 1-1,-1 0 1,1 0-1,0 0 1,0 0-1,-1 0 1,1 0 0,0 0-1,0 0 1,0 0-1,0 0 1,0 0 0,0 0-1,1 1 1,-1 37 1534,0-26-965,0 9-551,1 0 0,1 0 0,1 0 0,1 0 1,1 0-1,1 0 0,1-1 0,0 0 0,15 27 0,-20-44-327,1 1 0,1 0-1,-1-1 1,0 0-1,1 0 1,0 0 0,0 0-1,0-1 1,0 1-1,1-1 1,-1 0 0,1 0-1,0-1 1,0 1-1,0-1 1,0 0 0,0-1-1,7 2 1,-7-2-16,-1-1 0,0 0 0,0 0 0,1-1 1,-1 1-1,0-1 0,0 0 0,1 0 0,-1 0 1,0 0-1,0-1 0,0 0 0,-1 0 0,1 0 0,0 0 1,-1-1-1,1 1 0,-1-1 0,0 0 0,0 0 1,0 0-1,0 0 0,4-6 0,-3 3-22,-1 0-1,1 0 0,-1-1 1,0 1-1,-1-1 1,1 0-1,-1 1 0,-1-1 1,1 0-1,-1 0 1,0 0-1,-1 0 1,0 0-1,-1-12 0,0 9 23,0 1-1,-1-1 1,0 1-1,-1 0 0,0-1 1,-1 2-1,0-1 1,0 0-1,-1 1 0,-7-11 1,12 19-10,0 0 0,0 0 0,0 0-1,0 0 1,0 0 0,0 0 0,0 0 0,0 1 0,0-1 0,0 0 0,0 0 0,0 0 0,0 0 0,0 0-1,0 0 1,0 0 0,0 1 0,0-1 0,0 0 0,0 0 0,0 0 0,0 0 0,0 0 0,-1 0 0,1 0 0,0 0-1,0 0 1,0 0 0,0 1 0,0-1 0,0 0 0,0 0 0,0 0 0,0 0 0,0 0 0,-1 0 0,1 0-1,0 0 1,0 0 0,0 0 0,0 0 0,0 0 0,0 0 0,0 0 0,-1 0 0,1 0 0,0 0 0,0 0 0,0 0-1,0 0 1,0 0 0,0 0 0,0 0 0,0 0 0,-1 0 0,1 0 0,0 0 0,0 0 0,0 0 0,0 0-1,0-1 1,0 1 0,0 0 0,0 0 0,0 0 0,-1 0 0,0 18-16,4 33 14,-2-40 25,3 26 76,3 0 0,1 0 0,1-1 1,2-1-1,23 52 0,16 24-991,-13-38-7234,-35-71 7628,-1 1-1,0-1 1,0 1-1,0 0 1,0-1-1,0 1 0,0 0 1,0 4-1,-1 8-1501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1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2972,'0'0'1717,"10"-10"5101,14-11-5835,4-2-689,33-23 133,-56 42-384,0 2-1,1-1 1,-1 0-1,0 1 1,1 0-1,-1 0 1,1 1-1,0 0 1,-1-1-1,10 1 1,-13 1-11,1 0 1,0 0 0,-1 1 0,1-1 0,-1 0 0,1 1-1,-1 0 1,1 0 0,-1 0 0,1 0 0,-1 0-1,0 0 1,0 1 0,1-1 0,-1 1 0,0-1 0,0 1-1,0 0 1,1 2 0,0 0-6,0 0 1,-1 0-1,1 1 0,-1-1 0,0 1 1,0-1-1,-1 1 0,1 0 1,0 7-1,0 7-4,0 0 0,-2 1 0,0-1 0,-3 20 0,3-33 44,-1 0 1,1 0 0,-1 0-1,0 0 1,-1 0 0,0 0 0,0 0-1,0-1 1,-1 1 0,1-1-1,-1 0 1,-6 8 0,8-17 88,1 0 0,0 0 0,-1 0-1,2 0 1,-1 0 0,1-6 0,0 7-160,-1 1 0,1 0 0,0 0 0,0-1 0,0 1 1,0 0-1,1 0 0,-1 0 0,0 0 0,1 0 0,-1 0 0,1 0 0,0 1 0,0-1 0,0 1 0,0-1 0,4-2 0,-1 2-4,0 0-1,0 0 1,0 0 0,0 1-1,1-1 1,-1 1-1,11 0 1,-4 0-1,1 1 0,-1 1 0,1 0-1,-1 0 1,0 2 0,19 5 0,-20-4-8,0 1-1,0 1 1,0 0 0,-1 1-1,0 0 1,0 0-1,-1 1 1,0 1 0,0-1-1,-1 1 1,0 1-1,0-1 1,-1 1 0,0 1-1,8 18 1,-12-23 7,0 0 0,-1 0 1,1 0-1,-1 0 0,-1 1 0,1-1 1,-1 1-1,0 0 0,-1-1 0,1 1 1,-1-1-1,-1 1 0,1 0 0,-1-1 1,0 1-1,-1-1 0,0 1 0,0-1 1,0 0-1,0 1 0,-1-1 0,0-1 1,-1 1-1,1 0 0,-1-1 0,0 1 1,0-1-1,-1 0 0,-10 8 0,7-6 20,-1-1 0,0 0-1,-1 0 1,0-1 0,1 0-1,-2 0 1,1-1-1,-12 2 1,16-4 13,0-1 0,-1 0 0,1 0 0,0-1 0,0 1-1,0-2 1,0 1 0,-1-1 0,1 0 0,0 0 0,0 0 0,0-1 0,0 0 0,1 0 0,-1 0 0,-5-4 0,0-2 168,18 4-1969,11-3-1469,21-18-4996,-29 20 6362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1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 1324,'-16'-13'7072,"21"15"-6780,-1 0-1,0 1 1,0 0-1,0 0 1,0 0-1,-1 0 1,1 1-1,-1 0 1,5 6 0,-4-6-22,11 12 638,35 28 0,-3-5-178,3 12 92,-1 3 1,67 97-1,59 135 433,-104-152-992,-6 3 0,53 161 0,-83-191-136,-6 1 0,-4 2 0,17 172-1,-37-209 146,-3 0 0,-4 0 0,-12 85 0,6-105-40,-3 0 0,-2-1 0,-2 0 0,-44 98-1,-3-42-93,-1 3-436,55-100-2,2-3-827,16-13-1144,-8 3 1681,0 0 0,0 0 0,-1 0 0,1 0 0,0 0 0,-1-1 1,0 1-1,1 0 0,-1-1 0,0 1 0,1-5 0,9-34-4610,-9 33 3898,1-6-580,0 0 126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813 182 1940,'-2'-34'6001,"-1"15"-4024,3 17-1794,0 0 0,0 1 0,-1-1 0,1 0 0,0 0 0,-1 0 0,1 0-1,-1 1 1,0-1 0,0 0 0,0 1 0,1-1 0,-1 0 0,-1 1 0,1-1 0,0 1-1,0 0 1,-1-1 0,1 1 0,0 0 0,-3-2 0,-15-10 292,-30-17 113,29 21-463,-1 1-1,0 0 1,0 2-1,-1 1 1,0 0-1,-39-2 1,44 6-101,1 2 0,0 0 0,-1 1 0,1 0 0,0 1 0,0 1 0,0 1 0,1 0 0,-28 14 0,22-7-3,1 0 0,0 2 0,1 0 0,1 1 0,0 1 0,-16 18-1,9-5 44,1 1-1,-40 66 0,51-72-17,2 1 0,0 0 1,2 1-1,0 0 0,2 0 0,1 1 0,1 0 1,-1 29-1,2 34 183,8 99 0,-1-115-216,0-3 19,16 88-1,-13-125-31,2 0 0,2 0 0,0-1 0,26 51 0,-29-70 5,2-1 0,0 0 0,0 0 1,1-1-1,1-1 0,0 0 0,0 0 0,1-1 1,1 0-1,0-1 0,0-1 0,0 0 0,22 9 0,-10-6-6,1-2-1,1 0 1,0-2-1,0-1 0,0-1 1,49 3-1,-49-8-10,0-2 1,0 0-1,-1-1 0,1-2 0,-1-1 0,0-1 0,-1-1 0,0-1 0,41-21 1,-20 5 12,-2-2 0,-1-2 1,-1-2-1,39-38 1,-67 57 12,-1 0 0,0-1 1,-1 0-1,-1-1 0,0 0 0,-1-1 1,11-19-1,-20 31 2,1-1 0,-1 1 0,0-1-1,0 1 1,0-1 0,-1 0 0,1 1 0,-1-1 0,0 0 0,0 1-1,0-1 1,-1 0 0,1 1 0,-1-1 0,0 0 0,0 1 0,0-1 0,-3-5-1,1 4-6,0 0 0,-1 0-1,0 1 1,1-1-1,-1 1 1,-1 0-1,1 0 1,-1 0-1,1 1 1,-11-6-1,5 3-4,0 1-1,0 1 0,-1 0 1,0 0-1,1 1 0,-1 0 1,-1 1-1,1 0 0,0 1 1,0 0-1,-22 2 0,-45 10 915,-112 3-1,178-17-529,-1-1 215,13 4-719,0 0 0,-1 0 1,1 0-1,0 0 0,0 0 1,-1 0-1,1 0 0,0 0 1,0 0-1,-1 0 0,1 1 1,0-1-1,0 0 0,0 0 1,-1 0-1,1 0 0,0 0 1,0 0-1,0 1 0,-1-1 1,1 0-1,0 0 0,0 0 1,0 0-1,0 1 0,0-1 1,-1 0-1,1 0 0,0 1 1,0-1-1,0 0 0,0 0 1,0 0-1,0 1 0,0-1 1,0 0-1,0 0 0,0 1 1,0-1-1,0 0 0,0 0 1,0 1-1,11-7-7770,12 2 4008,-6 5 1882,3 1 190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4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69 189 1680,'-4'-2'189,"-3"-1"600,1 0 1,-1 0-1,1-1 0,0 0 0,-7-5 0,11 7-592,0 0 1,0 0-1,1 0 1,-1 0-1,1 0 0,-1-1 1,1 1-1,0 0 1,0-1-1,0 1 1,0-1-1,0 1 0,0-1 1,1 0-1,0 1 1,-1-1-1,1 0 1,0-2-1,1-1-71,0 0-1,0 1 1,0-1 0,1 1-1,0 0 1,0-1 0,0 1-1,0 0 1,1 0-1,0 0 1,0 0 0,7-7-1,-7 9-112,-1 0 0,0 0-1,1 0 1,0 1-1,-1-1 1,1 1-1,0 0 1,0 0 0,1 0-1,-1 0 1,0 1-1,1-1 1,-1 1-1,0 0 1,1 0 0,0 0-1,-1 0 1,1 0-1,0 1 1,5 0-1,-5 0-8,0 1 0,0-1 0,-1 1 0,1 0 0,0 0-1,0 1 1,-1-1 0,1 1 0,-1 0 0,1 0-1,-1 0 1,0 0 0,0 1 0,0-1 0,0 1 0,0 0-1,0-1 1,-1 2 0,1-1 0,-1 0 0,0 0-1,0 1 1,0-1 0,0 1 0,-1-1 0,0 1 0,1 0-1,-1 0 1,-1 0 0,1-1 0,0 1 0,-1 8-1,-1 3-2,0-1 0,-1 1 0,-1-1-1,0 1 1,-1-1 0,0 0-1,-7 14 1,-52 94 654,30-61 261,10-24-335,17-29-387,0 1 0,1 0 0,0 0 1,0 1-1,-3 11 0,8-20-186,0 1-1,0-1 1,0 0 0,0 1 0,0-1 0,1 0 0,-1 0-1,0 1 1,1-1 0,-1 0 0,1 0 0,-1 1 0,1-1-1,0 0 1,0 0 0,-1 0 0,1 0 0,0 0 0,0 0-1,0 0 1,0-1 0,0 1 0,0 0 0,0 0 0,0-1-1,0 1 1,1-1 0,-1 1 0,0-1 0,0 1 0,1-1-1,0 1 1,4 1 0,0 0-1,0-1 1,0 1 0,0-1-1,10 1 1,50-6 157,0-3 0,-1-3 0,71-20 0,-5 2 69,-104 23-1565,38-13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84 524,'0'-1'170,"1"-1"-1,0 0 1,-1 1-1,0-1 1,1 0-1,-1 0 1,0 1-1,0-1 1,0 0-1,0 0 1,0 1-1,0-1 1,-1 0 0,1 0-1,0 1 1,-1-1-1,0 0 1,1 1-1,-1-1 1,0 1-1,0-1 1,0 0-1,0 1 1,0 0-1,0-1 1,0 1 0,0 0-1,-1 0 1,1-1-1,-1 1 1,-2-1-1,-13-7 2118,8 4-1725,0 1 0,0 0 1,-14-4-1,21 8-501,0-1-1,0 1 0,0-1 0,0 1 1,0 0-1,-1 0 0,1 0 0,0 0 1,0 0-1,0 1 0,0-1 0,0 0 1,0 1-1,-1 0 0,1-1 1,0 1-1,1 0 0,-1 0 0,0 0 1,0 1-1,-2 0 0,4 0-42,-1-1-1,0 0 0,1 0 1,-1 0-1,1 0 1,0 0-1,-1 0 1,1 1-1,0-1 1,0 0-1,0 0 1,-1 0-1,1 1 0,1-1 1,-1 0-1,0 0 1,0 1-1,0-1 1,1 0-1,-1 0 1,0 0-1,1 0 1,-1 1-1,1-1 0,0 0 1,0 1-1,20 28 245,-4-14-133,1-1 1,37 24 0,-5-5-32,-23-14-74,-5-5-36,0 2-1,-2 0 0,25 26 0,-40-38 7,-1 0 1,0 0-1,0 0 0,-1 0 0,0 1 1,0-1-1,0 1 0,0 0 0,-1 0 1,0 0-1,0 0 0,-1 0 0,0 0 1,0 0-1,0 1 0,-1-1 0,0 0 1,0 1-1,-2 9 0,1-11 12,-1 0-1,0 1 1,0-2 0,-1 1-1,1 0 1,-1 0-1,0-1 1,0 1-1,-1-1 1,0 0 0,1 0-1,-1 0 1,0-1-1,-1 1 1,1-1 0,-8 4-1,5-3 15,0 0 0,-1 0 0,1-1 0,-1 0 0,0 0 0,0-1 0,0 0-1,-1 0 1,1-1 0,-9 0 0,16-1-57,1 0 0,0 0 0,-1 0 0,1 0 0,-1 0 0,1 0 0,-1 0-1,1 0 1,0 0 0,-1 0 0,1 0 0,-1 0 0,1 0 0,0 0 0,-1-1 0,1 1 0,0 0 0,-1 0 0,1 0-1,0-1 1,-1 1 0,1 0 0,0-1 0,-1 1 0,1 0 0,0-1 0,0 1 0,-1 0 0,1-1 0,0 1-1,0 0 1,0-1 0,-1 0 0,6-15-1959,18-17-1521,-22 31 3325,9-10-1392,1 1 1,18-15-1,-9 9 170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4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88 220,'0'0'99,"0"0"0,0 0 0,-1 0 0,1 1 0,0-1 0,-1 0 0,1 0 0,0 0 0,-1 0 0,1 0-1,0 0 1,-1 0 0,1 0 0,0 0 0,0-1 0,-1 1 0,1 0 0,0 0 0,-1 0 0,1 0 0,0 0 0,0 0 0,-1-1 0,1 1 0,0 0 0,0 0 0,-1 0 0,1-1 0,0 1 0,0 0 0,-1 0-1,1-1 1,0 1 0,0 0 0,0 0 0,0-1 0,0 1 0,-1-1 0,10-9 3641,16-7 1378,2 6-4458,1 2 0,0 1 1,0 1-1,0 1 0,37-2 1,-46 6-809,7-1-128,-8 2-4439,-22 16-4552,3-13 8477,-6 11-653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4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4016,'2'9'8579,"-2"-9"-8396,1 0-1,-1 0 1,0 0-1,0 0 1,1 0-1,-1 0 1,24 7 2750,27-2-1921,-32-6-824,0-1-1,0-1 1,0-1 0,21-7 0,-22 6-781,1 0 0,-1 1 0,1 1 0,21 0-1,-36 2-688,5 1-192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16 1404,'0'-15'4742,"-5"51"-394,-77 253-94,57-162-2835,-14 208-1,23 133 509,15-389-1659,4 168 1125,53 383-1,-16-404-1184,10-3-1,114 315 0,-116-391-211,-16-43 14,62 134 0,-86-222-20,-4-7-44,0 0 0,0 0 0,1 0 0,1-1 0,-1 0 0,10 11 0,-9-17-545,-9-11-1021,-7-11-4104,7 14 3771,1 1 286,1 0 1,-1 0-1,1 0 1,-1-9-1,0 1-308,-1 1 252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5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51 1680,'2'-6'3048,"-2"5"-2888,0 1 1,0-1-1,1 1 1,-1 0 0,0-1-1,0 1 1,1-1 0,-1 1-1,0 0 1,0-1-1,0 1 1,0-1 0,0 1-1,0-1 1,0 1 0,0-1-1,0 1 1,0-1-1,0 1 1,0 0 0,0-1-1,0 1 1,0-1 0,0 1-1,-1-1 1,1 1-1,0 0 1,0-1 0,0 1-1,-1-1 1,1 1 0,0 0-1,-1-1 1,1 1-1,0 0 1,-1-1 0,1 1-1,0 0 1,-1 0 0,1-1-1,-1 1 1,1 0-1,-1 0 1,-11-13 1277,12 12-1420,0 0 0,-1 0 0,1 0 0,-1 1 1,1-1-1,-1 0 0,0 0 0,1 0 1,-1 1-1,0-1 0,1 1 0,-1-1 0,0 0 1,0 1-1,1-1 0,-1 1 0,0-1 1,0 1-1,0 0 0,0-1 0,0 1 0,0 0 1,0 0-1,0 0 0,0-1 0,-1 1 1,-3 1-5,1 0-1,-1 0 1,1 0 0,-1 0 0,1 0 0,0 1 0,0 0 0,0 0 0,0 0 0,0 1 0,0-1 0,0 1 0,1 0 0,-1 0 0,1 0 0,0 0 0,0 1 0,0-1 0,0 1 0,1 0 0,-5 7 0,-2 6 114,1 1 0,0 0 0,-9 33 1,12-31 28,0 1 0,2-1 0,1 1 0,0 0 0,2 0 0,0 0 0,1 0 0,1-1 0,2 1 0,-1 0-1,14 38 1,-11-43-43,0 0-1,1 0 1,1 0-1,1-1 1,0 0-1,1-1 1,0 0-1,1 0 1,1-1-1,0-1 1,0 0-1,2 0 0,-1-1 1,27 15-1,-29-20-16,0-2-1,0 1 0,0-1 1,0-1-1,1 0 0,0-1 0,-1 0 1,1 0-1,0-2 0,0 1 1,0-2-1,12-1 0,-13 1-280,0-1 0,0-1 0,0 0 0,0 0 0,14-8 0,-17 7-654,0 0 1,0-1-1,-1 0 1,1 0 0,-1-1-1,0 0 1,6-8-1,-9 32-10392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5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2700,'-4'5'461,"0"-1"1,0 1-1,1 0 0,-1 1 0,1-1 0,0 0 0,1 1 0,-1 0 1,1-1-1,0 1 0,1 0 0,0 0 0,-1 0 0,2 0 0,-1 1 1,1 8-1,0 7 12,2-1-1,0 0 1,8 32 0,-7-39-394,0-1 0,2 0 0,-1 0 0,2 0 0,0-1-1,0 0 1,1 0 0,0 0 0,1-1 0,1 0 0,-1-1 0,2 0 0,0 0-1,0-1 1,0 0 0,1-1 0,0 0 0,1 0 0,0-2 0,0 1 0,1-2 0,-1 1-1,1-2 1,0 0 0,1 0 0,-1-1 0,1-1 0,23 2 0,-29-4-93,-1 0 1,1-1-1,0 0 1,0 0-1,0-1 1,0 0-1,-1 0 1,1 0-1,-1-1 1,0 0 0,8-5-1,-10 4 14,0 0 1,1 0-1,-1-1 0,-1 1 0,1-1 1,-1-1-1,0 1 0,0-1 0,0 1 1,-1-1-1,0 0 0,0 0 0,3-9 1,-3 4 6,0 1 0,-1-1 0,0 0 0,-1 0 0,0 0-1,-1 0 1,0 0 0,-1 0 0,0 0 0,-1 0 0,0 0 0,0 0 0,-2 1 0,1-1 0,-1 1 0,0 0 0,-1 0 0,-1 0 0,1 1 0,-1 0 0,-15-17 0,16 19 2,-1 1 0,0 0 1,-1 0-1,0 0 0,0 1 0,0 0 1,0 0-1,-1 0 0,0 1 0,0 1 1,-14-6-1,16 8-8,1 0 0,-1 0 0,0 0 0,0 0 0,0 1 0,0 0 0,0 0 0,0 1 1,0 0-1,0 0 0,1 0 0,-1 1 0,0-1 0,1 1 0,-1 1 0,1-1 0,-1 1 0,-6 5 0,0-1 22,0 1 1,1 1-1,0 0 0,1 0 0,-17 20 0,25-26-188,0 1 0,-1 0 0,1-1 0,0 1 0,1 0 0,-1 0 0,1 0 1,0 1-1,-2 6 0,3-7-322,0 0 0,0 1 0,0-1 0,0 1 1,1-1-1,0 0 0,0 0 0,0 1 0,0-1 0,1 0 1,1 4-1,26 45-4960,-15-28 3845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5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2680,'0'1'53,"0"-1"1,0 0-1,0 0 0,0 1 0,0-1 0,0 0 0,0 0 0,0 0 1,0 1-1,0-1 0,0 0 0,0 0 0,0 0 0,0 1 1,1-1-1,-1 0 0,0 0 0,0 0 0,0 1 0,0-1 0,0 0 1,0 0-1,1 0 0,-1 0 0,0 1 0,0-1 0,0 0 1,0 0-1,1 0 0,-1 0 0,0 0 0,0 0 0,0 0 1,1 1-1,-1-1 0,0 0 0,0 0 0,0 0 0,1 0 0,-1 0 1,0 0-1,13-5 1666,16-18 668,-22 17-1579,-2 2-696,-1-1 1,1 1-1,-1-1 1,0 0 0,-1 0-1,1 0 1,-1 0-1,0-1 1,-1 0-1,1 1 1,-1-1-1,0 0 1,0 0-1,1-11 1,0 1-115,-2 1 1,1-1 0,-2 1 0,-2-28-1,1 33 37,0 1-1,0-1 1,-1 1-1,-1 0 1,1 0-1,-1 0 0,-1 0 1,0 1-1,0-1 1,-6-8-1,2 9 640,6 10-3,7 20-102,5 4-303,2 0 1,1-2-1,1 1 1,1-2 0,36 43-1,5 10 279,38 43 240,-61-79-652,41 60 0,-73-97-387,1-1 1,-1 0-1,0 0 0,0 0 1,0 0-1,0 1 0,-1-1 0,1 0 1,0 1-1,-1-1 0,1 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5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1900,'0'0'175,"0"1"0,0-1-1,-1 0 1,1 0 0,0 0 0,-1 0-1,1 0 1,0 0 0,-1 0 0,1 0-1,0 0 1,-1 0 0,1 0 0,0 0 0,0 0-1,-1 0 1,1 0 0,0 0 0,-1 0-1,1 0 1,0-1 0,-1 1 0,1 0-1,0 0 1,0 0 0,-1 0 0,1-1-1,0 1 1,0 0 0,0 0 0,-1-1-1,1 1 1,0 0 0,0 0 0,0-1-1,-1 1 1,13-4 7075,22-3-5897,229-9-2057,-259 17-207,0-1 0,0 1 0,-1-1 0,1 1 0,0 0 0,0 0 0,-1 1-1,1-1 1,-1 1 0,1 0 0,-1 0 0,0 0 0,1 0 0,-1 1 0,4 4-1,-2 0-671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5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264 149 2476,'-16'-35'3134,"13"27"-2612,0 0 0,-1 0 0,0 0 0,-7-10 0,7 13-473,0 0-1,-1 0 0,1 0 1,-1 1-1,0-1 1,0 1-1,0 0 1,-1 1-1,0-1 1,1 1-1,-1 0 0,0 1 1,0-1-1,-1 1 1,1 0-1,0 1 1,-1 0-1,1 0 0,-1 0 1,0 1-1,1 0 1,-1 0-1,1 0 1,-1 1-1,1 0 1,-1 0-1,1 1 0,-10 3 1,1 1 267,-10 6 726,25-11-1022,-1 0-1,1-1 1,-1 1 0,1 0 0,0 0 0,-1 0-1,1 0 1,0 0 0,0-1 0,-1 1 0,1 0-1,0 0 1,0 0 0,0 0 0,0 0 0,0 0-1,0 0 1,0 0 0,1 0 0,-1 0 0,0-1 0,0 1-1,1 0 1,-1 0 0,1 0 0,-1 0 0,1-1-1,-1 1 1,1 1 0,4 6 52,1-1 1,-1 1-1,1-1 0,1 0 1,-1 0-1,1-1 0,9 7 1,61 38-8,-15-12-60,168 138 90,-216-164-122,0 0 1,0 1-1,-1 1 0,18 27 1,-26-36 15,-1 1 1,0 0-1,-1 0 1,1 0-1,-1 1 1,-1-1-1,0 1 1,0-1-1,0 1 1,-1 0-1,0 0 1,0 0-1,-1-1 1,-1 11-1,0-11 0,-2 0-1,1 0 0,-1 0 0,0-1 1,0 1-1,-1-1 0,0 0 1,0 0-1,0 0 0,-1 0 0,0-1 1,0 0-1,0 0 0,-1 0 0,0 0 1,1-1-1,-2 0 0,-10 5 0,10-5 36,0 0 0,0-1 0,-1 0 0,1 0 0,-1 0 0,0-1 0,0-1 0,0 1 0,0-1-1,0-1 1,0 1 0,0-1 0,0-1 0,-1 1 0,1-1 0,-11-3 0,-9-10 255,23 7-5254,12 8 3,-4 2 3386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5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 1352,'-11'7'1879,"10"-6"-1787,0-1 0,1 0 0,-1 1 0,0-1 0,1 1 0,-1-1 0,0 1 0,1-1 0,-1 1 0,1-1 0,-1 1 0,1 0 0,-1-1 0,1 1 0,-1 0 0,1-1 0,0 1 0,-1 0 0,1 0 0,0-1 0,0 1 0,-1 0 0,1 0 0,0 0 0,-4 17 889,0 0 1,2-1-1,0 1 1,0 0-1,2 0 1,3 33-1,-1-33-771,2 0 0,-1 0 1,2 0-1,1-1 0,0 1 0,1-1 0,0-1 0,2 0 0,0 0 0,1 0 1,12 14-1,-16-23-127,-1-2 0,1 1 1,0-1-1,1 1 0,-1-2 1,1 1-1,0-1 0,0 0 1,1 0-1,8 2 0,-11-4-39,0 0-1,1-1 0,-1 0 1,0 0-1,1 0 0,-1-1 1,1 1-1,-1-1 1,0-1-1,1 1 0,-1-1 1,0 0-1,1 0 0,-1-1 1,0 1-1,5-3 0,6-4-29,-1 0 0,-1-1 0,0-1 0,0 0 0,-1-1-1,0 0 1,-1-1 0,0 0 0,-1-1 0,11-17 0,-12 17-69,-1 0 0,-1-1 0,0 0 0,-1-1 0,0 0 0,6-23 0,-11 32 27,-1 1 0,0-1 0,0 0 0,0 0 0,-1 0 0,0 0 0,0 1 0,-1-1 0,1 0 0,-1 0 0,-1 0 0,1 1 0,-1-1 0,0 1 0,0-1 0,-1 1 0,1 0 0,-1-1 0,0 1 0,-1 1 0,-5-9 0,-2 3 14,1 0-1,-1 0 0,0 1 1,-1 1-1,0 0 1,0 0-1,-1 1 1,0 1-1,0 0 1,-1 1-1,1 0 1,-1 1-1,-15-2 0,20 4 32,-1 1-1,0 0 0,0 0 0,0 1 0,0 1 1,0 0-1,1 0 0,-1 1 0,0 0 0,1 1 0,-1 0 1,1 0-1,0 1 0,0 0 0,0 1 0,1 0 1,-1 0-1,1 1 0,-14 13 0,13-11-149,1 1-1,0 0 1,1 1 0,0 0-1,1 0 1,-10 20 0,14-26-244,1 0 1,-1 0-1,1 0 1,0 0-1,0 0 1,1 0-1,-1 1 1,1-1-1,1 8 1,-1-9-125,1 0 1,-1-1-1,1 1 1,0 0-1,0-1 0,0 1 1,1-1-1,-1 1 0,1-1 1,-1 1-1,1-1 1,0 0-1,-1 0 0,1 0 1,1 0-1,1 2 1,7 4-1232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5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1084,'-8'-1'406,"1"1"-1,-1 1 1,0-1-1,1 1 1,-1 0-1,-9 4 1,15-4-281,-1 0 0,0 1 0,1-1 1,-1 1-1,1 0 0,-1 0 0,1 0 1,0 0-1,0 1 0,0-1 0,0 0 1,0 1-1,0-1 0,1 1 1,-1 0-1,1 0 0,0 0 0,-2 4 1,-1 7 168,1 1 1,0-1 0,1 1 0,0 0 0,1 0 0,1 0-1,0 0 1,1-1 0,0 1 0,2 0 0,0 0-1,0-1 1,9 23 0,-2-12 56,0-1-1,2 0 1,0 0 0,2-1-1,1-1 1,30 37 0,-34-48-271,0-1 0,0 0 0,1 0 0,0-1 0,1-1 0,0 0 0,1 0 0,-1-2 0,1 0 0,0 0 0,30 7 0,-34-11-71,-1 0 1,1-1-1,0 0 1,1 0-1,-1-1 1,0 0-1,0-1 1,0 0 0,0 0-1,0-1 1,-1-1-1,1 0 1,0 0-1,-1-1 1,0 0-1,0 0 1,0-1-1,0 0 1,7-7-1,-9 6-18,-1 0 1,1 0-1,-1-1 0,-1 0 0,1 0 1,-1-1-1,0 0 0,-1 1 0,0-1 0,0-1 1,-1 1-1,3-10 0,-4 11 10,-1 0 0,0 0 0,0 0 0,0 0 0,-1 0 1,0 0-1,0 0 0,-1 0 0,0-1 0,0 2 0,-1-1 0,0 0 0,0 0 0,0 0 1,-6-10-1,-2 2 10,1 1 1,-2-1 0,0 2-1,0 0 1,-1 0 0,-1 1-1,0 0 1,-1 1 0,0 1-1,-1 0 1,0 1 0,0 1-1,-1 0 1,0 1 0,0 1-1,-1 0 1,0 1 0,0 1-1,-18-2 1,25 6-36,0 0 1,0 0-1,1 1 1,-1 0-1,0 1 1,0 0-1,1 1 1,-1 0-1,1 1 1,0-1-1,0 2 1,0-1-1,1 1 0,0 1 1,0-1-1,0 2 1,0-1-1,1 1 1,0 0-1,0 0 1,1 1-1,-6 9 1,10-13-341,0 0 1,0 0 0,0 0 0,1 0 0,0 0 0,0 0 0,0 0 0,0 1 0,1-1 0,-1 0 0,1 7 0,9 48-5198,-5-40 4407,1 8-497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40 162 468,'-1'0'139,"-31"-17"5063,32 17-5146,0 0 0,-1 0 1,1 0-1,0 0 0,0 0 0,0 0 1,0 0-1,-1 0 0,1 0 1,0 0-1,0 0 0,0 0 1,-1 0-1,1 0 0,0 0 0,0 0 1,0 0-1,0 0 0,-1 0 1,1 0-1,0 0 0,0 0 1,0 0-1,0 0 0,-1 0 0,1 0 1,0 1-1,0-1 0,0 0 1,0 0-1,0 0 0,-1 0 1,1 0-1,0 0 0,0 1 0,0-1 1,0 0-1,0 0 0,0 0 1,0 0-1,0 1 0,0-1 1,0 0-1,0 0 0,0 0 0,0 0 1,0 1-1,0-1 0,9 20 1309,5 5-199,-1 1-1,16 46 1,-18-42-751,28 53 1,-30-68-374,2 0 0,0 0 0,1-1-1,0 0 1,1-1 0,1 0 0,20 15 0,-26-23-69,-1 0-1,1 0 1,0 0-1,0-1 1,1 0-1,-1 0 1,1-1-1,0-1 1,0 1-1,0-1 1,0-1-1,0 1 1,0-2-1,0 1 1,0-1-1,16-2 1,-18 0-94,-1-1 0,1 1 0,-1-1 0,0 0 0,0 0-1,0-1 1,0 0 0,-1 0 0,1 0 0,-1-1 0,0 0 0,-1 0 0,1 0 0,-1 0 0,0-1 0,0 1 0,0-1-1,-1 0 1,4-10 0,4-10-201,-1-1 0,-2-1 0,7-34 0,-12 40 348,-1 0 0,0-1 0,-2 1 0,-1 0 0,-1-1 1,0 1-1,-2 0 0,-11-37 0,13 51 145,-1-1-1,0 2 1,-1-1-1,0 0 1,0 1-1,-7-10 1,9 14-50,0 0 1,0 1-1,-1-1 0,1 1 1,0 0-1,-1-1 0,0 1 1,1 0-1,-1 0 0,0 1 1,0-1-1,0 1 1,0-1-1,0 1 0,0 0 1,-1 0-1,1 0 0,-7 0 1,8 1-71,-1 0 0,0 0 1,1 1-1,-1-1 0,0 1 1,1-1-1,-1 1 0,1 0 1,-1 0-1,1 0 0,-1 1 1,1-1-1,0 1 0,0-1 1,0 1-1,-4 3 0,3-1-14,-1 0 0,1 1 0,0-1-1,0 1 1,1 0 0,-1-1 0,-3 11 0,2 1 10,0 0 0,0 1 1,2 0-1,-1 22 1,2-1 138,3 1 0,1-1-1,12 57 1,37 110 814,-51-199-966,99 385 2398,-63-194-2679,-16 3-4457,-18-180 2021,0-10-221,-2 0-4157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2:5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144 100 2052,'-2'-2'243,"0"1"0,0-1 1,0 1-1,0 0 0,0-1 0,0 1 0,-1 0 0,1 0 0,0 1 0,-1-1 0,1 0 0,0 1 1,-1-1-1,1 1 0,-1 0 0,1 0 0,0 0 0,-1 0 0,1 0 0,-1 0 0,1 1 1,-1-1-1,1 1 0,0 0 0,-1 0 0,1 0 0,0 0 0,0 0 0,0 0 0,-3 2 1,-1 1 107,1 1 0,0-1 1,0 1-1,0 0 1,0 0-1,1 0 0,0 1 1,0-1-1,-5 11 1,6-10-249,0 1 1,0-1 0,1 1 0,0 0-1,0 0 1,1 0 0,0 0 0,0 1-1,0-1 1,1 0 0,0 0 0,1 0-1,2 15 1,0-11-67,1-1 1,-1 1-1,2 0 0,0-1 0,0 0 0,0 0 0,2-1 1,7 12-1,4-1-43,0-1-1,1 0 1,1-1 0,1-1 0,1-1-1,42 24 1,-43-28 11,1-1 0,0-1 0,1-1 0,0-1 0,0 0 0,37 5 0,-53-12-10,0 0 0,0 0 0,0-1 0,0 0 0,0-1 0,0 1 0,0-1 0,0-1 1,0 1-1,0-1 0,0 0 0,0-1 0,-1 0 0,1 0 0,-1 0 0,0-1 1,0 0-1,0 0 0,-1 0 0,1-1 0,-1 0 0,0 0 0,0 0 0,-1-1 0,1 1 1,4-10-1,-3 3-20,0 0 0,-1 0 0,0 0 0,-1-1 0,0 0 0,-1 0 0,-1 0 0,0 0 0,-1 0 0,0 0 0,-1-1 0,0 1 0,-1 0 0,-1 0 0,0 0 0,-1 0 0,0 0 0,-1 0 0,0 0 0,-1 1 0,-1 0 0,-7-12 0,4 8 45,0 1 0,-2 0-1,1 1 1,-2 0-1,0 0 1,-1 1-1,0 1 1,0 0-1,-2 1 1,1 1 0,-1 0-1,-1 1 1,0 0-1,0 1 1,-34-10-1,45 16 11,0 1-1,0 0 0,-1 1 0,1-1 1,0 1-1,-1 0 0,1 0 0,0 1 1,-1-1-1,1 1 0,0 0 0,0 1 1,0-1-1,0 1 0,0 0 0,0 1 1,0-1-1,1 1 0,-1 0 0,1 0 0,0 0 1,0 0-1,0 1 0,0 0 0,-6 7 1,2 0-32,1 0 0,0 0 0,1 0 0,0 0 0,1 1 0,0 0-1,1 0 1,0 1 0,-3 20 0,-6 13-417,11-42 79,0 1-1,0-1 1,1 1 0,0 0 0,-1 0 0,1 0-1,1 0 1,-1 0 0,1 0 0,0 0-1,0 0 1,0 0 0,1-1 0,0 1 0,0 0-1,0 0 1,1 0 0,-1 0 0,4 6-1,0-4-858,-1 0 0,1-1-1,0 1 1,12 10 0,-2-5-540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3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464 219 12,'0'-13'1048,"-1"0"1,-1 0-1,0 0 1,-1 1-1,0-1 0,-6-13 1,6 19-851,0 0-1,-1 0 1,0 1 0,-1 0 0,1 0 0,-1 0 0,0 0 0,0 1 0,-1 0 0,0 0-1,0 0 1,-9-5 0,5 5-33,0 0-1,0 0 1,-1 1-1,0 1 1,1 0-1,-1 0 1,-19-1-1,2 2 94,-1 2-1,1 1 0,-1 1 1,1 1-1,-49 13 0,73-15-197,0 0 0,0 0 0,0 0 0,1 0 0,-1 1 0,1 0 0,-1-1 1,1 1-1,-7 5 0,9-6-53,0 0-1,1 1 1,-1-1 0,0 0 0,1 1 0,-1-1 0,0 1 0,1-1 0,0 1 0,-1-1 0,1 1 0,0-1 0,0 1-1,0-1 1,0 1 0,0-1 0,0 1 0,0-1 0,0 1 0,1-1 0,-1 1 0,0-1 0,1 1 0,0-1-1,-1 0 1,1 1 0,1 1 0,2 6-3,2 0-1,-1-1 1,1 1-1,0-1 1,1 0-1,-1-1 0,2 1 1,-1-2-1,15 12 1,9 3-10,45 22 1,-37-22 9,41 21-15,36 22-140,-100-54 69,-1 1-1,0 1 1,-1 0-1,0 0 1,12 17 0,-23-27 75,-1 0 0,0 1 0,0 0 1,0-1-1,-1 1 0,1 0 1,-1 0-1,1 0 0,-1 0 1,0 0-1,0 0 0,0 0 1,-1 1-1,1-1 0,-1 0 1,0 0-1,1 1 0,-1-1 1,-1 0-1,1 1 0,-1-1 1,1 0-1,-1 0 0,0 0 0,0 1 1,0-1-1,0 0 0,-3 3 1,0 1 7,-1-1 1,0 0 0,-1 0 0,1 0-1,-1 0 1,-1-1 0,1 0 0,0-1-1,-1 1 1,-12 5 0,1-1 109,-1-1 1,0-1-1,0-1 0,0-1 1,-1 0-1,1-2 0,-1 0 1,0-1-1,-23-1 0,32-2-103,33-11-11015,-15 12 9251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3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86 2632,'-27'-30'1282,"24"26"-1152,-1 0 1,1 0-1,0 0 1,-1 0-1,0 0 1,0 1-1,0 0 1,0 0-1,0 0 1,-1 0-1,0 1 1,1-1-1,-1 1 1,-10-3-1,2 3 159,0 1 0,0 0 0,-1 1 0,1 0 0,0 1 0,0 0 0,0 1 0,0 1 0,0 0 0,0 1 0,1 0 0,-1 1 0,1 0 0,0 1 0,1 0 0,-1 1 0,-20 17 0,25-19-156,0 2-1,1-1 1,-1 1-1,1 0 1,0 0-1,1 1 0,0 0 1,0 0-1,0 0 1,1 0-1,1 1 0,-1-1 1,1 1-1,1 0 1,0 0-1,0 0 1,0 1-1,2-1 0,-1 0 1,1 0-1,0 1 1,1-1-1,0 0 0,0 1 1,1-1-1,4 12 1,-2-10-102,1 1 0,0-1 0,0 1 0,1-2 0,1 1 0,0-1 0,0 0 0,1 0 0,1-1 0,-1 0 0,1 0 0,1-1 0,-1 0 0,2-1 0,-1 0 0,1-1 0,0 0 0,0 0 0,0-2 0,1 1 0,0-1 0,0-1 0,0 0 0,0-1 0,0 0 0,1 0 0,21-2 0,1-1-123,-1-2 0,1-1 0,-1-2 0,0-2 0,0 0-1,-1-3 1,0 0 0,49-26 0,-79 35-271,0 0 0,0 0 0,0-1-1,-1 1 1,1 0 0,-1-1 0,1 0 0,-1 0 0,0 1-1,2-6 1,-3 7 87,0 0-1,0 0 0,-1 0 0,1 0 1,-1-1-1,1 1 0,-1 0 0,0-1 1,1 1-1,-1 0 0,0-1 1,0 1-1,0 0 0,0-1 0,0 1 1,0 0-1,0-1 0,0 1 1,-1 0-1,1 0 0,0-1 0,-1 1 1,1 0-1,-1 0 0,0-1 0,1 1 1,-1 0-1,0 0 0,0 0 1,-1-2-1,-5-1-1522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3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4020,'0'0'1539,"25"9"1575,-10-3-2395,-1 2 0,0-1 0,0 2-1,-1 0 1,21 17 0,56 63 621,-64-63-978,10 14 167,-1 2 0,57 89 0,37 104 610,21 70-669,-15 7 0,149 508 0,-253-703-450,-6 2 0,-5 0 0,9 192-1,-28-212-24,-4 0 0,-4 0 0,-5-1 0,-43 175 0,-60 100-126,95-313 80,1 17-7,-3 7-1890,17-80-954,2-13 474,-1-13-1296,7-17-442,-1 13 2284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5 158 2300,'-4'-5'10273,"3"8"-8823,3 7-1227,0 0 1,1 0-1,0 0 0,0-1 0,8 15 0,6 20 102,14 54 107,62 230 1352,-83-287-859,-10-40-599,-5-49 1751,5 16-2062,5-162 73,-2 160-77,1 0 0,2 1 0,17-56 0,-18 73-26,2 0-1,0 0 1,0 0 0,2 1-1,0 0 1,0 1 0,2 0 0,0 0-1,0 1 1,1 1 0,1 0-1,0 0 1,0 1 0,1 1-1,1 1 1,-1-1 0,2 2-1,-1 0 1,1 1 0,0 1 0,1 1-1,22-6 1,-30 9-447,0 0 0,0 1 1,0 0-1,1 0 0,-1 1 0,0 0 1,1 1-1,16 3 0,-62 19-12146,12-10 10439,2 3 364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78 760,'0'0'1714,"9"-1"4034,25-3-1712,134-29 1301,-103 18-5231,81-8-1,-144 22-256,-1 1-1,1 0 0,-1 0 0,1 0 0,0 0 1,-1 0-1,1 0 0,-1 0 0,1 1 1,-1-1-1,1 1 0,2 0 0,-4-1 19,0 1-1,1-1 0,-1 0 0,0 0 1,0 1-1,0-1 0,1 0 0,-1 1 1,0-1-1,0 0 0,0 1 0,0-1 1,0 0-1,0 1 0,0-1 0,1 0 1,-1 1-1,0-1 0,0 0 0,0 1 1,-1-1-1,1 0 0,0 1 0,0-1 1,0 0-1,0 1 0,0-1 0,0 0 1,0 1-1,0-1 0,-1 0 0,1 1 1,0-1-1,-29 31-8336,20-23 8108,-4 7-1272</inkml:trace>
  <inkml:trace contextRef="#ctx0" brushRef="#br0" timeOffset="1">158 307 1252,'-15'-3'11804,"56"-2"-9479,-22 2-1477,28-5 103,195-24 131,-205 33-2598,-16 7-4060,-26 0-29,-8 9 2934,11-15 2065,-8 11-1234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1165 404,'1'-2'137,"0"0"1,0-1-1,0 1 0,-1-1 1,1 1-1,-1-1 0,1 1 0,-1-1 1,0 0-1,0 1 0,0-1 1,-1 1-1,1-1 0,-1 1 1,1-1-1,-1 1 0,0-1 1,0 1-1,0 0 0,0-1 0,0 1 1,0 0-1,-3-4 0,-7-15 2508,11 20-2154,-1 0 0,0 0 0,0 0 0,1 0 0,-1 0 0,0 0 0,0 0 0,0 0 0,0 1 0,0-1 0,-1 0 0,1 1 0,0-1 0,-1 0 0,-1 2 1777,14 9-2104,16 12 254,-1 0 1,41 49 0,37 61 440,-83-105-691,33 47 371,47 57 745,-90-122-1036,-13-24-81,-2 0-236,-121-476-3184,103 413 3140,7 25 46,-100-377 17,108 402 57,4 14 59,-1 0 0,2-1 0,-2-21 1,4 33-44,0 1 0,1-1 0,-1 1 0,1-1 1,0 1-1,0 0 0,0 0 0,0-1 0,0 1 1,0 0-1,1 0 0,-1 0 0,1 0 0,-1 0 1,1 0-1,0 1 0,0-1 0,0 0 0,0 1 1,0-1-1,0 1 0,0 0 0,3-2 0,7-2 81,1 0 0,-1 0 0,15-3 0,-13 4 16,417-92 1983,-335 78-1829,948-104 725,-664 106-882,63-5 953,-341 11-747,196-8 168,-298 18-344,4-1-999,-11 0-689,-11 6-1951,0 0 0,-31 14 0,2 0-974,-9 8 545,25-10 2187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57 640,'8'-30'2434,"-7"29"-2229,-1-1 0,1 1 1,-1-1-1,1 1 0,-1 0 0,1 0 0,0-1 1,0 1-1,7-14 12066,-4 20-11136,16 26-364,18 36 0,-21-35-318,42 58 1,-54-83-423,2 1 1,-1-1-1,1 0 0,0-1 1,0 0-1,1 0 1,0 0-1,0-1 0,0 0 1,0-1-1,1 0 1,10 4-1,-15-7-19,0 0 0,0 0 0,-1-1 1,1 1-1,0-1 0,0 0 0,0 0 0,0-1 0,-1 1 0,1-1 1,0 1-1,0-1 0,-1 0 0,1-1 0,4-1 0,-2 0-17,-1-1 0,1 1-1,0-1 1,-1 0-1,0-1 1,0 1-1,0-1 1,4-7 0,-1 2-130,0-1 1,-2 0-1,1-1 1,-1 1-1,-1-1 1,0 0 0,-1-1-1,5-19 1,-8 25 91,0 0-1,-1 0 1,0 1 0,0-1 0,-1 0-1,0 0 1,0 0 0,0 0-1,-1 1 1,0-1 0,0 1 0,-1-1-1,0 1 1,0 0 0,0 0 0,-1 0-1,-6-8 1,10 14 215,1 34 258,1-1 0,3 1 1,12 54-1,40 94 1062,-34-115-960,31 69 479,-19-54-488,-28-62-506,-5-14-258,-1 0-1,2-1 1,-1 1 0,0 0 0,1-1-1,0 0 1,4 6 0,-8-12-554,0 0-1,0 0 1,0-1 0,0 1 0,0 0 0,0-1 0,1 1-1,-1-1 1,0 1 0,1-1 0,-1 1 0,0-3 0,0-37-5742,1 24 3896,0 4 685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4324,'2'-1'519,"-1"0"-1,1 0 0,0-1 1,-1 1-1,1-1 1,-1 1-1,1-1 0,-1 0 1,0 0-1,2-3 0,9-11 762,-2 7-903,0 1 1,0 1 0,0-1 0,1 1 0,0 1-1,23-9 1,-28 12-296,1 1-1,-1 1 1,1-1-1,0 1 1,-1 0-1,1 1 1,0 0 0,0 0-1,0 0 1,-1 1-1,1 0 1,0 0-1,-1 0 1,12 5-1,-16-5-56,0 0 0,0 0-1,0 0 1,0 0 0,0 0 0,0 0-1,0 1 1,-1-1 0,1 1-1,0-1 1,-1 1 0,1 0-1,-1-1 1,0 1 0,1 0-1,-1 0 1,0 0 0,1 4-1,-1-2 5,0 0 0,0 0-1,-1-1 1,1 1-1,-1 0 1,0 0-1,0 0 1,-1 0-1,-1 8 1,-1 0 7,0 0-1,-2 0 1,1-1 0,-2 1-1,-11 18 1,-51 101 707,67-129-718,0-1-6,1 0 0,-1 0 0,1 0-1,-1 0 1,1 0 0,-1 0 0,1 0-1,0 0 1,0 0 0,-1 0 0,1 0-1,0 1 1,0-1 0,0 0 0,0 0 0,1 0-1,-1 0 1,0 0 0,0 0 0,1 0-1,-1 1 1,0-1 0,1 0 0,-1 0-1,1 0 1,0 0 0,-1-1 0,2 3 0,0-1 37,1-1 0,-1 1 0,1-1 0,-1 1 0,1-1 0,-1 0 1,1 0-1,0 0 0,-1-1 0,1 1 0,3 0 0,10 1 173,-1-1 0,0-1 0,18-1 0,45-9 765,-15 1-3013,-21 7-9031,-37 7 7007,-4-1 2249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46 360,'49'0'7784,"50"0"-2863,0-10-3153,51-3-1183,-150 13-647,0 0-1,0 0 0,0 0 1,0 0-1,0 0 1,-1-2-1878,1 2 1877,0 0 1,0-1-1,0 1 1,2-1-1565,-13-7-1811,9 7 2944,-1 0 0,1-1-1,-1 1 1,1 0 0,-1 0-1,0 0 1,1 1 0,-1-1 0,0 1-1,-3-1 1,-6 3-1209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42 320,'-11'-10'2778,"-5"-2"180,15 11-2670,-1 1 1,1-1-1,-1 1 0,0 0 1,1 0-1,-1 0 1,0 0-1,1 0 0,-1 0 1,1 0-1,-1 0 1,0 1-1,1-1 0,-1 1 1,1-1-1,-1 1 1,1 0-1,-1-1 0,1 1 1,-1 0-1,-1 1 1,1 1-88,-1 0 0,0-1 0,1 1 0,0 0 0,0 0 0,0 1 0,0-1 0,0 0 0,-1 5 0,-1 4-106,0 0 1,1 0 0,0 0 0,-1 22-1,3-18-53,2-1 0,0 0 0,0 1 0,2-1 0,0 0 0,0 0 0,2-1 1,6 17-1,0-6 6,1 0 0,0-1 0,28 38 1,-30-49-42,0 0 0,0-1 1,1 0-1,1-1 0,0 0 0,1-1 0,26 17 1,-34-23-42,1-2-1,-1 1 1,1-1 0,-1 0 0,1 0 0,0 0 0,0-1-1,0 0 1,0 0 0,-1-1 0,1 1 0,0-1 0,0 0-1,0-1 1,0 0 0,0 0 0,0 0 0,0 0 0,0-1-1,-1 0 1,1-1 0,-1 1 0,1-1 0,6-5 0,-3 2-25,0-1 1,-1 0-1,0-1 1,0 0-1,-1 0 1,0-1-1,0 1 1,-1-2 0,-1 1-1,1-1 1,-1 1-1,-1-2 1,0 1-1,0 0 1,-1-1-1,0 1 1,-1-1-1,-1 0 1,2-22 0,-3 19 86,-1 0 0,0 0 1,0-1-1,-2 2 1,0-1-1,0 0 1,-1 0-1,-1 1 1,0 0-1,-1 0 0,0 0 1,-1 1-1,-1 0 1,0 0-1,-10-11 1,8 13 152,-1 0 1,0 0-1,-1 1 1,0 0-1,0 1 1,-1 0-1,0 1 1,-1 1-1,0 0 1,1 1 0,-2 0-1,1 1 1,-15-2-1,20 4-34,1 2-1,0-1 1,-1 1-1,1 0 1,-1 1 0,1 0-1,0 0 1,0 1-1,-1 0 1,-13 5 0,16-4-101,0 0 0,1 0 1,-1 1-1,1 0 1,-1 0-1,1 0 1,0 1-1,1 0 1,-1 0-1,1 0 1,0 0-1,0 1 1,1-1-1,-6 13 1,2-2-51,1 0 0,0 1 0,2 0-1,0 0 1,1 0 0,-1 24 0,3-28-423,0 0 0,2 0-1,-1 0 1,2 0 0,0 0-1,0 0 1,1 0 0,1-1-1,5 13 1,-6-19-103,0-1-1,0 0 1,1 0 0,0-1 0,0 1-1,0-1 1,0 0 0,0 0-1,1 0 1,0 0 0,5 3-1,1-1-509,0-1 0,0 1 0,0-2-1,16 6 1,8-2-891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3004,'0'0'876,"23"14"4067,-14-6-4281,0-1 0,-1 1 1,0 1-1,0 0 0,-1 0 1,0 0-1,-1 1 0,9 17 1,-8-15-340,10 20 338,-2-1 0,19 61 0,-2-4-275,-27-74 93,1-2-5933,-4-29-3921,-2 12 7521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6553,'6'-15'5147,"18"-8"-3412,23-4-1947,-33 21 388,0 0 1,0 1 0,19-4 0,-30 8-160,0 0 0,0 1 0,0-1-1,1 1 1,-1 0 0,0 0 0,0 0-1,0 0 1,0 0 0,0 1 0,1-1 0,-1 1-1,0 0 1,0 0 0,0 0 0,-1 0-1,1 1 1,0-1 0,0 1 0,-1 0-1,1-1 1,3 5 0,-4-3 14,0 0 0,-1 0 1,1 0-1,-1 0 0,0 0 0,0 0 0,0 0 1,-1 1-1,1-1 0,-1 0 0,1 0 0,-1 1 1,0-1-1,0 0 0,-1 1 0,1-1 0,-1 0 1,0 1-1,-1 3 0,-3 10 111,-1-1 0,-11 22 1,13-29-93,3-6-22,-3 5 122,0 1 0,0 0 0,-1-1 0,0 0-1,-9 11 1,24-28-35,0 1 0,1 1 0,0 0 0,1 0 0,-1 1-1,1 0 1,1 1 0,-1 1 0,1 0 0,-1 0 0,1 2 0,0-1 0,1 2 0,-1 0-1,0 0 1,0 1 0,0 1 0,20 3 0,-22-3-108,-1 1 1,0 0-1,1 0 1,-1 1-1,0 1 0,-1 0 1,1 0-1,-1 1 0,10 6 1,-15-8 1,0 0 0,-1 0 0,1 1 0,-1-1-1,0 1 1,0-1 0,0 1 0,-1 0 0,1 0 0,-1 0 0,0 1 0,0-1 0,0 0 0,-1 1 0,0-1 0,1 1 0,-2 0 0,1-1 0,0 1 0,-1 0-1,0-1 1,-1 8 0,0 0 22,-1 0-1,0 0 0,-1 0 0,0 0 1,-1-1-1,0 1 0,-1-1 0,0 0 0,-1 0 1,-1-1-1,1 1 0,-1-1 0,-13 13 1,2-5-4,-1 0 0,0-2 1,-2 0-1,1-1 1,-34 17-1,50-30 91,0 0-1,0 0 0,0-1 0,0 1 1,-1-1-1,1 0 0,0-1 0,-1 1 0,1-1 1,-7 0-1,10 0-51,0-1 0,1 0 0,-1 1 0,0-1 0,0 0 0,1 1 0,-1-1 0,0 0 0,1 0 0,-1 1 0,0-1 0,1 0 0,-1 0 0,1 0 0,0 0 0,-1 0 0,1-1 0,-1 0-357,0 1 0,1-1 0,-1 0 0,1 1 0,-1-1 0,1 1 0,0-1 0,0 0 0,0 1 0,0-1 0,0-3 0,34-58-15810,-31 56 14462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1880,'5'-14'4984,"-4"10"-4579,0 1 1,0 0-1,0-1 0,0 1 1,1 0-1,-1-1 1,4-3-1,6-2-104,2 0 0,-1 0 0,1 2 0,0-1 0,0 2 1,1 0-1,24-7 0,-37 12-214,0 1 0,1-1 0,-1 1-1,1-1 1,-1 1 0,1 0 0,-1 0 0,0 0 0,1 0 0,-1 0 0,1 0 0,-1 0 0,1 0 0,-1 0-1,1 1 1,-1-1 0,3 1 0,-3 0-24,-1 0 0,1-1 0,-1 1 0,0-1 0,1 1 0,-1 0-1,1-1 1,-1 1 0,0 0 0,1 0 0,-1-1 0,0 1 0,0 0 0,0 0 0,0-1 0,0 1-1,0 0 1,0 0 0,0-1 0,0 1 0,0 0 0,0 0 0,0 1 0,-3 6 296,1 0 1,-1-1-1,0 1 1,-7 11-1,6-11-349,-22 33 621,21-34-441,0-1 0,1 1 0,0 0 0,0 0 0,0 0-1,1 1 1,0-1 0,0 1 0,1 0 0,-3 14 0,5-21-134,1 1 0,-1-1 0,0 0 1,1 1-1,-1-1 0,1 0 1,-1 1-1,1-1 0,0 0 0,0 0 1,-1 1-1,1-1 0,0 0 1,0 0-1,0 0 0,0 0 0,0 0 1,1 0-1,-1-1 0,0 1 1,0 0-1,0 0 0,1-1 0,-1 1 1,0-1-1,1 1 0,-1-1 1,1 0-1,-1 1 0,0-1 0,1 0 1,-1 0-1,1 0 0,1 0 0,10 0 346,-1 0-1,25-3 0,-24 1-274,4 1-76,-8-1-173,1 1 0,-1 1 0,0 0-1,1 0 1,16 3 0,-18 1-5585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9 872,'3'-2'9040,"5"1"-4424,43-3-2891,219 2 560,-293 18-18206,9-7 14196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4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4912,'42'-2'9179,"12"-2"-4902,142-2-1977,-166 7-2172,35 2 419,-60-3-696,-1 1 0,1 0 0,-1 0 0,0 0-1,0 1 1,0-1 0,1 1 0,-1 0 0,-1 0 0,1 0-1,4 4 1,-7-6-44,-1 1 1,0-1-1,1 1 0,-1-1 0,0 1 1,1-1-1,-1 1 0,0-1 0,0 1 1,0 0-1,1-1 0,-1 1 0,0-1 1,0 1-1,0-1 0,0 1 0,0 0 0,0-1 1,0 1-1,0-1 0,0 1 0,0-1 1,0 1-1,-1 0 0,1-1 0,0 1 1,0-1-1,-1 1 0,1-1 0,0 1 1,0-1-1,-1 1 0,1-1 0,-1 0 1,1 1-1,0-1 0,-1 1 0,1-1 1,-1 0-1,1 1 0,-1-1 0,0 1 1,-24 14-4754,22-13 4656,-18 9-2010,-5 0 211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5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0 424,'-3'11'11566,"3"-1"-8585,8 19-3020,-1-5 454,-4 130 560,-3-119 1087,3-43-2037,0 0 0,0-1 0,1 1-1,0 0 1,0 1 0,1-1-1,0 1 1,0 0 0,1 0 0,0 1-1,0-1 1,1 1 0,0 1 0,0-1-1,0 1 1,0 0 0,1 1 0,0 0-1,0 0 1,0 1 0,0 0-1,13-3 1,-5 2-33,0 1 0,-1 1 0,1 0 0,0 1 0,0 1-1,0 1 1,0 0 0,0 1 0,0 0 0,-1 2 0,28 9 0,-24-7-18,-1 2 1,-1 0 0,0 1-1,0 1 1,-1 1-1,0 0 1,-1 1 0,0 0-1,18 21 1,-25-24 2,-2-1 0,1 1 1,-1 0-1,-1 1 0,1-1 0,-2 1 1,1 0-1,-2 1 0,1-1 1,-1 1-1,-1-1 0,0 1 1,0 0-1,-1 0 0,0 0 0,-1 0 1,-1 0-1,-1 12 0,1-13 26,-1 0-1,-1 1 1,1-1-1,-1 0 1,-1 0-1,0-1 1,-1 1-1,0-1 1,0 0-1,0 0 1,-2-1-1,1 1 1,-1-1-1,0-1 1,0 1-1,-1-1 1,-13 9-1,0-2 5,-1-2-1,0 0 1,0-2 0,-1 0-1,0-1 1,-47 10 0,56-16 24,-1 0 1,0 0-1,0-2 1,0 1-1,0-2 0,0 0 1,0-1-1,0-1 1,-18-4-1,32 6-233,-1 0 0,1 0 0,-1-1 0,1 1 0,0-1-1,-1 1 1,1-1 0,0 0 0,0 0 0,0 1 0,-1-1-1,1 0 1,0 0 0,0 0 0,0 0 0,0 0 0,0 0-1,1-1 1,-1 1 0,0 0 0,0 0 0,1-1 0,-1 1-1,1 0 1,-1-1 0,1 1 0,0 0 0,-1-1 0,1 1-1,0-1 1,0 1 0,0 0 0,0-1 0,0 1 0,1-3-1,0-3-1199,2 0-1,-1 1 0,1-1 0,-1 1 0,8-11 0,-9 15 1348,4-5-1671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5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71 276,'-17'26'5593,"17"-25"-5487,-8 7 1220,-1 5 1033,1-10 1963,41-21-3831,54-10 33,3 3-1,114-16 0,-161 36-440,69 1-1,-112 4-88,0 0 1,0 0-1,0 0 0,0 0 0,0 0 1,-1 1-1,1-1 0,0 0 1,0 0-1,0 0 0,0 0 0,0 0 1,0 0-1,0 1 0,0-1 0,0 0 1,0 0-1,0 0 0,0 0 0,0 0 1,0 1-1,0-1 0,0 0 1,0 0-1,0 0 0,0 0 0,0 0 1,0 0-1,0 1 0,0-1 0,0 0 1,0 0-1,0 0 0,1 0 0,-1 0 1,0 0-1,0 1 0,0-1 0,0 0 1,0 0-1,0 0 0,0 0 1,0 0-1,1 0 0,-1 0 0,0 0 1,0 0-1,0 0 0,0 0 0,0 0 1,0 0-1,1 0 0,-1 0 0,0 0 1,0 0-1,0 0 0,0 0 1,0 0-1,1 0 0,-1 0 0,0 0 1,0 0-1,0 0 0,0 0 0,0 0 1,1 0-1,-14 4-3879,8-5 2777,1 0 0,-1 0-1,1 1 1,-1-1 0,0 1-1,1 1 1,-7 0 0,1 1-597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5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96 340,'0'0'643,"25"3"767,-18-3 3344,-14-5-1153,7 5-3404,-3-6 2561,-26-28-1760,25 29-932,0 0 0,0 1-1,0 0 1,-1 0 0,1 0-1,-1 1 1,0-1 0,0 1-1,0 0 1,-1 0 0,1 1-1,-1 0 1,1 0-1,-11-2 1,9 3-4,-1 1-1,1 0 0,0 0 1,0 0-1,-1 1 1,1 1-1,0-1 0,0 1 1,0 0-1,0 1 1,1-1-1,-1 1 1,1 1-1,-1-1 0,1 1 1,0 0-1,0 1 1,1-1-1,-1 1 1,1 0-1,0 1 0,1-1 1,-1 1-1,1 0 1,0 0-1,-4 9 1,3-6-4,0 1 0,1-1 0,0 1 0,0 0 1,1 0-1,0 1 0,1-1 0,0 0 0,1 1 1,0 0-1,1-1 0,0 1 0,1-1 1,0 1-1,0-1 0,1 1 0,6 17 0,-4-17-43,2-1-1,0 1 0,0-1 0,1-1 0,0 1 1,1-1-1,0 0 0,0 0 0,1-1 1,0-1-1,0 1 0,1-1 0,0-1 0,0 0 1,1 0-1,0-1 0,0 0 0,0-1 1,16 4-1,-10-4-1,-1-1 0,0 0 0,1-1 0,-1-1 0,1 0 0,0-1 0,-1-1 0,1-1 0,-1 0 0,1-1 1,-1-1-1,0-1 0,22-9 0,-26 8-633,1 0 0,-1-2 1,21-16-1,-12 6-3740,0 0-3697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3:5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59 512,'-4'0'8886,"28"-4"-1230,-3-1-6185,158-24-376,-130 23-1672,59-5 129,-72 9-3717,1 1-4012,-40 6 4603,-1 3 1943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14 388,'-47'9'13625,"174"-12"-10434,-23-6-2769,-1 0-458,-84 8-373,14 1-410,-15 8-4893,-30-1-1968,4-3 5926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206 176 300,'0'-1'112,"-1"0"1,1 0-1,-1 1 1,1-1-1,-1 0 1,1 1-1,-1-1 0,0 1 1,1-1-1,-1 1 1,0-1-1,1 1 1,-1-1-1,0 1 1,0 0-1,1-1 0,-1 1 1,0 0-1,0 0 1,0 0-1,0 0 1,1-1-1,-1 1 0,0 0 1,0 0-1,0 0 1,0 1-1,1-1 1,-1 0-1,0 0 0,0 0 1,0 1-1,1-1 1,-1 0-1,0 1 1,0-1-1,1 0 1,-2 2-1,-1 1 210,1 1-1,1-1 1,-1 1 0,0 0 0,1-1 0,0 1-1,-1 5 1,-2 5-82,-1 1 77,1 0-1,1 0 0,0 0 1,1 0-1,1 0 0,0 0 1,1 1-1,1-1 0,0 0 1,4 16-1,-3-21-246,1 0 0,1 0-1,-1 0 1,1-1 0,1 0 0,0 0 0,0 0-1,1 0 1,0-1 0,0 0 0,1 0 0,0-1-1,0 1 1,1-2 0,16 12 0,-9-8-36,0-2 1,1 0 0,0-1-1,1 0 1,-1-2 0,1 0-1,0 0 1,0-2 0,1 0-1,20 1 1,-27-4-33,0 0 0,0 0 0,0-1 0,0 0 0,0-1 0,-1 0 0,1-1 0,-1 0 0,1 0 0,-1-1 0,0-1 0,0 0 0,-1 0 0,0-1 0,0 0 0,0 0 0,12-13 0,-16 14-1,0-1 0,0 0 0,-1 0 0,1-1 0,-2 1 0,1-1 0,-1 0 0,0 0 0,0 0-1,-1 0 1,0 0 0,0-1 0,1-11 0,-3 7 77,0 1-1,0-1 1,-1 1 0,0-1-1,-1 1 1,-1 0 0,0 0-1,-5-15 1,-1 5 105,-1 0 0,-1 1 0,-1 0 0,0 1 1,-2 0-1,0 1 0,-1 0 0,-24-22 0,23 26-135,-1 0 0,0 1 0,-1 1 0,0 1 0,-1 0 0,0 1 0,0 1 0,-1 1 0,-23-6 0,35 12-37,-1 0 0,0 0 0,0 1-1,0 1 1,-1-1 0,1 1 0,0 1 0,0 0 0,0 0-1,0 1 1,0 0 0,0 0 0,1 1 0,-1 0 0,1 1 0,0-1-1,0 2 1,0-1 0,0 1 0,1 1 0,-1-1 0,1 1 0,-10 12-1,2 0-95,2 1-1,0 0 0,1 1 0,2 0 1,0 1-1,0 0 0,2 0 0,1 1 0,1 0 1,1 1-1,0-1 0,2 1 0,1 0 1,0 0-1,2 0 0,4 38 0,-2-50-432,0 0 0,1-1-1,0 1 1,1-1 0,0 0-1,1 0 1,0-1 0,0 1-1,12 15 1,-2-8-1050,0 0 0,1 0 0,30 22 0,-9-11-304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56,'0'0'164,"0"0"0,-1-1 0,1 1 0,0 0 1,-1 0-1,1 0 0,0 0 0,0-1 0,-1 1 0,1 0 0,0 0 0,0 0 1,-1-1-1,1 1 0,0 0 0,0 0 0,0-1 0,0 1 0,-1 0 0,1-1 1,0 1-1,0 0 0,0-1 0,0 1 0,0 0 0,0-1 0,0 1 0,0 0 0,0-1 1,0 1-1,0 0 0,0 0 0,0-1 0,0 1 0,0 0 0,0-1 0,0 1 1,0 0-1,0-1 0,0 1 0,1 0 0,-1-1 0,0 1 0,0 0 0,0 0 1,1-1-1,-1 1 0,0 0 0,0 0 0,1-1 0,-1 1 0,1 0 0,10 0 3839,-3 5-4346,99 76 2903,-52-41-2105,-5-1-194,-2 1 1,67 75-1,-56-59-667,-76-72-13229,10 14 11963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6 340,'0'0'57,"0"0"0,0 0 1,0 0-1,0-1 0,0 1 0,0 0 0,0 0 1,0 0-1,0-1 0,0 1 0,0 0 0,0 0 1,0 0-1,0-1 0,0 1 0,0 0 0,-1 0 1,1 0-1,0-1 0,0 1 0,0 0 0,0 0 1,0 0-1,0 0 0,-1-1 0,1 1 0,0 0 1,0 0-1,0 0 0,0 0 0,-1 0 0,1 0 1,0 0-1,0-1 0,0 1 0,-1 0 0,1 0 1,0 0-1,0 0 0,0 0 0,-1 0 0,1 0 1,0 0-1,0 0 0,0 0 0,-1 0 0,1 0 1,-14 8 886,-8 13 332,7-1 170,0 0 1,2 1-1,-18 39 1,-26 76 92,28-62-733,-47 117-1,72-180-530,4-20-8103,0 8 7323,-1 0 0,1 0 0,0 0 0,0 0-1,-1 0 1,1 0 0,-1-1 0,-2 0-1067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5 102 1860,'-5'0'2266,"22"-1"-444,0-1-1,-1-1 1,21-5-1,8-3-543,87-14-369,-53 7-914,0 5 1,141-7-1,-208 19-428,16 2-1392,-13 5-2796,-25 6 365,3-3 2902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2532,'1'6'292,"0"-1"0,0 1 0,1-1 0,-1 1 0,1-1 0,1 0-1,-1 0 1,1 0 0,0 0 0,0 0 0,0-1 0,1 1 0,-1-1 0,7 6 0,-4-3-50,0 0 1,0 0 0,-1 1-1,7 13 1,9 29 732,16 35 336,-29-73-790,-4-13 325,-5-21 693,0 1-1596,0-21 580,0 28-392,0 1 1,1 0-1,1 0 0,0-1 0,0 1 1,2 0-1,0 0 0,6-17 0,-2 15-137,0 0 0,1 1-1,1-1 1,0 2-1,1 0 1,1 0 0,0 0-1,1 1 1,0 1-1,0 0 1,2 1 0,16-10-1,-16 11-1012,0 2-1,29-12 1,-30 15-775,0 0-1,1 1 1,22-2 0,-35 4 1623,0 1 1,0 0-1,0 0 1,0 0-1,0 0 0,0 0 1,0 0-1,0 1 0,0-1 1,0 0-1,0 0 0,0 1 1,0-1-1,0 1 0,-1-1 1,1 1-1,1 0 0,6 5-1202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5465,'1'-1'219,"-1"-1"1,1 1 0,-1-1-1,1 0 1,0 1 0,0-1 0,-1 1-1,1-1 1,0 1 0,0 0 0,1 0-1,-1-1 1,0 1 0,0 0 0,1 0-1,-1 0 1,0 0 0,1 0 0,-1 0-1,1 1 1,-1-1 0,1 0 0,0 1-1,-1-1 1,4 0 0,56-12 1372,-40 9-917,68-8 295,-76 11-3725,-30 6-6840,7 1 8046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4004,'-1'-1'9285,"21"0"-7594,18-3-1154,62-8 1026,-41 2-1302,-41 5-299,1 2 0,30-1-1,-41 4 1208,-1 2-5755,-25 7-6953,6-5 9717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21 236,'-1'-1'428,"0"0"-200,1-1 1,0 1 0,-1 0-1,0 0 1,1 0-1,-1 0 1,0 0 0,1 0-1,-1 0 1,0 0-1,0 0 1,0 1 0,0-1-1,0 0 1,0 0-1,0 1 1,0-1 0,0 0-1,0 1 1,-2-1 368,17 23 3741,-8-13-3699,0-1 1,-1 1-1,0 0 1,5 12-1,-6-10-444,1-1 1,0 0-1,10 14 0,-11-19-153,9 12 50,0-1 0,1 0 0,1 0 0,19 14 0,-31-27-71,1 0 0,0 0 0,0-1 1,1 1-1,-1-1 0,1 0 1,-1 0-1,1 0 0,0-1 0,-1 0 1,1 1-1,0-2 0,0 1 1,0 0-1,0-1 0,0 0 0,0 0 1,0-1-1,0 0 0,-1 1 1,1-1-1,0-1 0,8-2 0,-8 1-19,-1 0 0,0 0 0,0 0 0,0-1 0,0 1-1,-1-1 1,1 0 0,-1 0 0,0 0 0,0 0 0,0 0-1,-1-1 1,0 0 0,0 1 0,0-1 0,0 0 0,-1 0-1,2-6 1,-1 2-60,0 0 0,-1-1-1,0 1 1,0 0-1,-1-1 1,0 1 0,-1-1-1,0 1 1,-3-11 0,2 11 24,1 6 40,1-1 0,-1 0 0,-1 0 0,1 0 0,0 1 0,-1-1 0,0 1 0,0-1 0,-2-3 0,3 7 32,1 29 279,1 4-167,2-1 0,1 1 1,1-1-1,20 62 0,-5-36 182,48 94 0,-60-139-374,-7-11-148,1 1 0,0-1 0,-1 1 0,0-1 0,0 1 0,1 0 0,-1-1 0,-1 1 0,1 0 0,0 0 0,0 2 0,-10-8-6572,-12 0 2313,11 3 2649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1916,'-5'4'2164,"9"-2"-462,20-2 631,34-8 256,33-12 25,30-7-1442,-90 18-1057,1 2 1,0 2-1,0 1 1,0 1-1,1 2 1,40 3-1,-67-1-232,-2-1-119,0 0 0,-1 0 0,1 1 0,0-1 0,0 1 0,0 0 0,0 0 0,-1 1 0,6 2 0,-41 3-7309,3 6 4114,13-4 1882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1668,'0'0'2950,"10"13"1587,10 12-2548,22 40 133,-36-57-1974,-1-1 770,-3-17 341,0 7-1241,0 0-1,0 1 0,1-1 0,-1 1 0,1-1 0,0 1 0,0 0 1,0 0-1,0 0 0,0 0 0,4-2 0,-3 2 15,5-3-33,0 0 0,1 1 0,-1 0 0,1 0 0,0 1 0,0 0 0,0 1 0,1 0 0,-1 1 0,1 0 0,-1 0-1,1 1 1,-1 1 0,1 0 0,19 4 0,-23-3-23,1 0 0,-1 1 1,0 0-1,-1 0 0,1 0 0,0 1 0,-1 0 0,0 0 0,0 1 0,0 0 0,0 0 0,-1 0 0,0 1 0,0 0 0,-1 0 0,1 0 0,-1 0 0,0 1 0,-1-1 0,0 1 0,0 0 0,4 13 0,-5-10 3,0-1 0,0 1-1,0 0 1,-1 0-1,-1 0 1,0 0-1,0 0 1,-1 0 0,-4 18-1,4-24 23,0 0 1,0 0-1,-1 0 0,0 1 0,0-2 1,0 1-1,0 0 0,-1 0 0,1-1 1,-1 1-1,0-1 0,0 0 0,-1 0 0,1 0 1,0 0-1,-1 0 0,0-1 0,1 0 1,-1 0-1,0 0 0,0 0 0,-1 0 1,1-1-1,-6 2 0,-43 13-11,44-12 24,0 0 0,-1-1 0,1-1 0,-1 1-1,1-1 1,-1-1 0,0 0 0,1 0 0,-1-1 0,-17-2 0,25 2-77,-1-1 0,1 0-1,0 0 1,-1 0 0,1 0 0,0 0 0,0 0 0,0-1 0,0 1 0,0-1 0,0 1-1,0-1 1,1 0 0,-1 0 0,1 0 0,-1 0 0,1 0 0,-1 0 0,-1-4 0,0-3-1618,0 0 0,0 0 1,-3-18-1,-1-6-3555,4 25 3708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96 712,'0'0'3412,"-3"-11"2932,24-2-2756,13-3-1851,14 1-1031,84-21-340,-116 34-363,-1 0 1,1 2-1,-1 0 0,1 0 1,-1 2-1,0 0 1,1 1-1,-1 0 0,22 8 1,-31-7-206,-12-2-1585,-16-3-2902,17-1 3702,-1 1 1,1 0-1,-1 0 1,1 1-1,-1-1 1,1 1-1,-11 2 1,-1 1-739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331 139 252,'3'-25'1309,"-2"22"-1196,0-1-1,0 1 1,-1 0 0,0-1-1,1 1 1,-1-1 0,-1 1-1,1-1 1,0 1 0,-1 0-1,-1-7 1,0 6 13,1 0 1,-1 1-1,0-1 0,0 0 1,0 1-1,0 0 0,-1-1 1,1 1-1,-1 0 0,0 0 1,0 0-1,0 1 1,0-1-1,-1 1 0,1-1 1,-1 1-1,-6-3 0,4 3 99,0 0-1,0 1 1,0 0-1,0 0 1,0 0-1,-1 1 1,1 0-1,0 0 1,0 1-1,0-1 0,-6 3 1,-1 0 170,1 0 0,-1 1 0,1 1 0,0 0 1,1 0-1,-1 1 0,1 1 0,0 0 0,1 1 0,0 0 0,-10 9 0,14-9-341,0 0-1,0 1 0,1-1 1,0 1-1,1 0 0,0 0 0,0 1 1,1-1-1,0 1 0,1 0 0,0 0 1,0 0-1,1 0 0,1 0 0,0 0 1,0 0-1,2 11 0,0 0 42,1-1-1,1 0 0,1 0 1,1 0-1,1-1 0,0 1 1,15 24-1,-12-27-193,0-1 0,1 0 1,1-1-1,1 0 0,0-1 0,1-1 0,0 0 1,31 21-1,-38-30 41,0 0-1,1 0 1,-1-1 0,1 0 0,-1 0 0,1 0 0,0-1-1,0-1 1,0 1 0,12-1 0,-15-1 37,1 0 1,0-1-1,-1 0 0,1 0 1,0 0-1,-1-1 1,1 0-1,-1 0 0,0 0 1,0-1-1,0 0 1,0 0-1,0 0 0,-1 0 1,1-1-1,4-5 0,-1 1-74,0-1 0,-1-1-1,0 1 1,-1-1 0,0 0-1,0-1 1,-1 1 0,-1-1-1,0 0 1,0 0 0,3-23-1,-4 17 46,0-1 0,-2 1 0,0-1 0,-2 1 0,0-1-1,0 1 1,-6-24 0,4 29 105,0 1 1,-1-1-1,-1 1 1,1-1-1,-2 1 0,0 1 1,0-1-1,-1 1 1,0 0-1,0 0 0,-1 1 1,-1 0-1,-17-14 1,19 18 55,1 1 0,-1 0 1,1 0-1,-1 1 0,-1 0 1,1 0-1,0 0 1,-1 1-1,1 0 0,-1 1 1,1 0-1,-1 0 0,0 0 1,0 1-1,1 0 0,-1 1 1,0 0-1,1 0 1,-1 0-1,0 1 0,1 0 1,-13 6-1,10-3-101,1-1 0,0 1 0,0 1 0,0 0-1,1 0 1,0 0 0,0 1 0,1 1 0,0-1 0,0 1 0,1 0 0,0 0 0,0 1-1,-5 10 1,8-12-367,-1 1-1,1 0 0,1 0 1,-1 0-1,1 1 0,1-1 1,-1 0-1,2 1 1,-1-1-1,1 1 0,0-1 1,1 1-1,0-1 0,0 1 1,1-1-1,0 0 0,5 12 1,42 82-5373,-29-64 4033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1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6 336,'43'0'7627,"84"0"-2999,-91-3-4421,-29 2-360,1 0 0,-1 1 0,0 0-1,1 0 1,-1 0 0,0 1-1,1 0 1,-1 1 0,13 3 0,-19-4 11,0-1 0,0 1 1,0 0-1,0-1 0,-1 1 1,1 0-1,0-1 0,0 1 1,-1 0-1,1 0 0,-1 0 1,1 0-1,0 0 0,-1 0 1,0 0-1,1 0 0,-1 0 0,0 0 1,1 0-1,-1 0 0,0 0 1,0 0-1,0 0 0,0 0 1,0 0-1,0 0 0,0 0 1,0 0-1,0 1 0,-1-1 1,1 0-1,0 0 0,-1 0 1,1 0-1,-1 1 0,-1 2-392,0-1 0,1 1 0,-1 0 0,-1-1 0,1 1 0,0-1 0,-1 0 0,-3 4 0,-6 2-509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4956,'70'0'6499,"0"0"-3708,70 0-5919,-134-3-649,-15 3-2584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1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61 936,'0'0'48,"0"0"-1,0 0 1,0 0-1,0 0 1,0 0-1,0-1 0,0 1 1,0 0-1,0 0 1,1 0-1,-1 0 1,0 0-1,0 0 1,0 0-1,0 0 1,0 0-1,0 0 1,0 0-1,0-1 1,0 1-1,0 0 1,1 0-1,-1 0 1,0 0-1,0 0 1,0 0-1,0 0 1,0 0-1,0 0 1,0 0-1,1 0 1,-1 0-1,0 0 1,0 0-1,0 0 1,0 0-1,0 0 1,0 0-1,0 0 1,0 0-1,1 0 0,-1 0 1,0 0-1,0 1 1,0-1-1,0 0 1,0 0-1,0 0 1,0 0-1,0 0 1,0 0-1,1 0 1,-1 0-1,0 0 1,0 0-1,0 0 1,0 1-1,0-1 1,0 0-1,0 0 1,0 0-1,0 0 1,0 0-1,0 0 1,0 0-1,0 1 1,11 11 1392,10 16-155,-14-16-789,0 1 0,-1-1 1,0 2-1,5 19 1,10 24 532,-19-52-964,8 16 226,0 0 1,1-1-1,18 22 1,-24-35-246,0-2 1,0 1-1,1 0 1,0-1 0,0 0-1,1-1 1,-1 1-1,1-1 1,0 0 0,0-1-1,1 0 1,-1 0 0,9 2-1,-8-3-26,0 1 0,0-2-1,-1 1 1,2-1 0,-1-1 0,0 1-1,0-1 1,0-1 0,0 1 0,0-1-1,0-1 1,0 0 0,0 0 0,-1 0-1,1-1 1,-1 0 0,1-1 0,-1 1-1,0-1 1,0-1 0,-1 1-1,1-1 1,-1-1 0,0 1 0,0-1-1,-1 0 1,0 0 0,0 0 0,0-1-1,4-8 1,-3 5-34,-1 0 0,0 0 1,-1-1-1,0 1 0,-1-1 0,0 0 0,-1 0 0,0 0 1,0 0-1,-1 0 0,-1-1 0,0 1 0,-2-16 0,1 19 5,0 1 0,-1-1 0,0 1 0,0 0 0,-1 0 0,0 0 0,0 0 0,-1 1 0,0-1-1,0 1 1,-1 0 0,1 0 0,-1 0 0,0 1 0,-1-1 0,1 1 0,-1 0 0,0 1 0,-1 0 0,-10-6-1,5 5 19,-1 0-1,0 1 1,0 0-1,0 1 0,0 0 1,-1 2-1,-23-2 0,19 3 38,-1 1 0,0 0-1,0 2 1,-36 9 0,48-10-1,-1 0 0,1 1 0,0 1 0,0-1 0,0 1 1,0 0-1,0 1 0,1 0 0,0 0 0,0 0 0,0 0 0,1 1 0,0 0 0,0 0 1,-4 8-1,6-10-91,1 0-1,0 1 1,0-1 0,1 1 0,-1 0 0,1-1 0,0 1 0,0 0 0,1 0-1,-1 0 1,1 0 0,0-1 0,1 1 0,-1 0 0,1 0 0,0 0 0,0 0-1,0-1 1,1 1 0,0 0 0,0-1 0,0 0 0,0 1 0,1-1 0,3 5-1,54 63-9943,-53-61 8598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1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1 824,'2'2'500,"0"0"1,0 1-1,0-1 1,0 1-1,-1 0 0,1 0 1,-1-1-1,2 5 0,12 48 1907,-8-25-1400,31 107 440,-37-136-1537,-1 1 0,1-1 1,-1 1-1,1-1 1,-1 1-1,0-1 1,1 1-1,-1-1 0,0 1 1,0-1-1,0 1 1,0-1-1,0 1 1,-1-1-1,1 1 0,0-1 1,-1 1-1,1-1 1,-1 1-1,0-1 1,1 0-1,-2 3 0,-1-2-492,1 0 0,-1 0 0,0-1 0,1 1 0,-1-1 0,0 0 0,0 0 0,0 1 0,0-2 0,-5 2 0,-1 0-747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1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78 206 1672,'-3'-5'180,"1"0"1,-1 0-1,0 0 0,0 0 1,-1 1-1,1 0 0,-8-8 0,7 9-81,1 0-1,0 0 1,0-1-1,0 1 0,1-1 1,-1 0-1,1 0 0,0 0 1,0 0-1,0 0 0,0 0 1,-1-6-1,3 6-63,0 0 0,0 1 0,0-1 0,1 0 0,0 1 0,-1-1 0,1 1-1,0-1 1,1 1 0,-1-1 0,1 1 0,-1 0 0,1 0 0,0-1 0,0 1 0,1 1 0,-1-1 0,0 0 0,1 0 0,0 1-1,-1 0 1,1-1 0,0 1 0,1 0 0,-1 0 0,6-2 0,-2 0 98,-1 1 0,1 0 0,0 1-1,0-1 1,0 1 0,0 0 0,0 1 0,0 0 0,0 0 0,1 0-1,-1 1 1,0 0 0,10 2 0,-13-1-15,-1 0-1,1 0 1,0 1 0,0-1-1,0 1 1,-1 0 0,1 0-1,-1 0 1,1 1 0,-1-1-1,0 1 1,0 0 0,0 0-1,0 0 1,2 5 0,-1-2-34,0 1 0,0-1 1,-1 1-1,0 0 1,-1 0-1,0 0 0,3 15 1,-3-4-67,0 0 1,-1 0-1,-1 0 0,-1 0 1,-1 0-1,-4 21 0,-1-6 41,-14 84 71,19-105-120,1 0-1,1 0 1,0 0-1,1 0 1,0 0-1,1 0 0,5 18 1,-5-26-8,0 0 0,0 0-1,0 1 1,1-2 0,0 1 0,0 0 0,0 0-1,0-1 1,0 0 0,1 1 0,-1-1 0,1-1 0,0 1-1,0 0 1,0-1 0,0 0 0,1 0 0,-1 0-1,1-1 1,-1 1 0,1-1 0,-1 0 0,6 0-1,0 1-15,-1-1-1,0-1 0,1 0 0,-1 0 0,0 0 1,1-1-1,-1-1 0,0 0 0,0 0 0,17-7 1,-25 9 4,0-1 1,-1 1-1,1 0 1,-1-1-1,1 1 1,0 0 0,-1-1-1,1 1 1,-1-1-1,0 1 1,1-1-1,-1 0 1,1 1 0,-1-1-1,0 1 1,1-1-1,-1 0 1,0 1-1,0-1 1,1 0 0,-1 1-1,0-1 1,0 0-1,0 1 1,0-1-1,0 0 1,0 0 0,-8-24-76,4 18 54,0 1 0,0 0 0,0-1 0,-1 2 0,-6-7 0,6 8 9,-18-18 12,-2 1-1,0 1 1,-54-32 0,-46-22 1276,108 65-1186,-1 0 237,1-1 1,-18-13-1,32 21-319,-1-1 0,1 0 0,-1 0 0,1 0-1,0 0 1,0-1 0,1 1 0,-1-1 0,1 1 0,-1-1 0,1 0 0,0 0 0,1 0 0,-1-1-1,-1-4 1,4 4-653,-1 1 0,1 0 0,0-1 0,0 1 0,0 0 0,0 0 0,1 0 0,-1 0 0,1 0 0,0 0 0,4-5 0,-3 4-561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44 140,'12'-1'2164,"-9"0"-1207,-8 1 825,4-1-1616,0 1 1,0 0-1,1 0 0,-1-1 0,0 1 1,0 0-1,0-1 0,1 1 0,-1 0 1,0-1-1,1 1 0,-1-1 0,0 0 0,1 1 1,-1-1-1,1 1 0,-1-1 0,1 0 1,-1-1-1,-3-1 117,-2-1-103,-1 0 0,1 1 0,-1 0 0,0 0 0,0 1 0,0-1 0,0 1 0,-13-1 0,15 3-74,-1 0 1,1 0-1,-1 1 0,1-1 0,0 1 1,-1 1-1,1-1 0,0 1 0,0 0 1,0 0-1,0 0 0,-8 5 0,-1 1 185,12-7-250,-1-1 0,1 1 0,0 0 0,0 0 0,-1 1 0,1-1 0,0 0 0,0 1 0,0-1 0,1 1 0,-1-1 0,0 1 0,0 0 0,1 0 0,-1 0 0,1 0 0,0 0 0,-1 0 0,1 0 0,0 1 0,0-1 0,-1 5 1,3 0-6,0 1 1,0-1 0,1 0 0,0 0-1,0 1 1,0-1 0,1-1 0,0 1 0,0 0-1,1-1 1,0 1 0,0-1 0,1 0 0,-1 0-1,1-1 1,10 9 0,8 6 70,2 0-1,43 26 1,-40-29-28,20 15-10,79 54 19,-106-69-77,0 0 1,-1 2-1,28 32 0,-45-48-9,0 1 0,0 0 0,-1 0 0,1 1 0,-1-1 0,0 0 0,0 1 0,0-1-1,-1 1 1,1 0 0,-1-1 0,0 1 0,-1 0 0,1 0 0,-1 0 0,0 0 0,0 0 0,-1-1 0,1 1-1,-1 0 1,0 0 0,0 0 0,-1-1 0,1 1 0,-1-1 0,0 1 0,0-1 0,-1 1 0,1-1 0,-1 0-1,0 0 1,0-1 0,0 1 0,-7 5 0,4-3 56,-1 0 0,0-1 0,0 1 0,-1-1-1,1-1 1,-1 0 0,0 0 0,0 0 0,0-1 0,0 0 0,-1-1-1,0 0 1,1 0 0,-1-1 0,0 0 0,0 0 0,1-1 0,-17-1-1,17 0 42,-1-1 0,0 0 0,0 0 0,1 0 0,-1-1 0,1 0 0,0-1 0,0 0 0,0 0 0,0-1 1,-10-8-1,18 13-240,-1 0 1,1-1 0,-1 1-1,1 0 1,-1-1 0,1 1 0,0-1-1,-1 1 1,1-1 0,-1 1 0,1-1-1,0 1 1,-1-1 0,1 1 0,0-1-1,0 1 1,0-1 0,-1 1 0,1-1-1,0 0 1,0 1 0,0-1 0,0 1-1,0-1 1,0 0 0,0 1 0,0-1-1,0 1 1,0-1 0,0 0 0,1 1-1,-1-1 1,0 1 0,0-1 0,0 0-1,1 1 1,-1-1 0,0 1 0,1-1-1,-1 1 1,1 0 0,-1-1 0,0 1-1,1-1 1,-1 1 0,1 0 0,-1-1-1,1 1 1,0-1 0,26-21-6555,-20 19 5103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1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3388,'0'-1'8530,"10"-2"-5683,17-3-2740,-24 5 534,83-23 35,-63 16-995,1 1 1,0 1 0,0 1 0,1 1 0,25 0 0,-50 4 234,-1 0 0,1 0 0,0 0 0,0 0 0,0 1 0,0-1 0,0 0 0,-1 0 0,1 0 0,0 1 0,0-1 1,0 0-1,0 0 0,0 1 0,0-1 0,0 0 0,0 0 0,0 1 0,0-1 0,0 0 0,0 0 0,0 1 0,0-1 0,0 0 0,0 0 0,0 1 0,0-1 0,0 0 0,0 0 0,1 0 0,-1 1 0,0-1 1,0 0-1,0 0 0,0 0 0,0 1 0,1-1 0,-1 0 0,0 0 0,0 0 0,0 0 0,1 0 0,-1 1 0,0-1 0,0 0 0,0 0 0,1 0 0,-1 0 0,0 0 0,0 0 0,1 0 0,-1 0 0,0 0 0,0 0 1,1 0-1,-1 0 0,0 0 0,0 0 0,1 0 0,-1 0 0,0 0 0,-24 18-4725,14-11 2941,-2 1 530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1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75 2640,'-5'3'7400,"25"-4"-4522,116-25-922,-45 11-1833,-20 5-2608,-58 8 384,0-2-1,0 0 0,17-7 1,-21 8 392,0 2 112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12 804,'-8'-6'1880,"4"0"786,31 20-2103,-24-14-143,-2-1-100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59 2000,'-2'-9'14135,"6"7"-13896,0 1 0,0-1 0,0 1 0,0 0 0,0 0 0,0 0 0,0 1 0,9-1 0,12-2 223,17-8-130,1 2-1,0 2 0,81-2 0,-113 9-642,0 0-1,-1 1 1,20 5-1,-57 0-14364,17-4 12564,-2 1 301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3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1 290 708,'0'1'136,"0"0"-1,0 0 1,1 0 0,-1 0 0,0 0-1,1 0 1,-1 0 0,1 0 0,-1 0-1,1 0 1,0 0 0,-1-1-1,1 1 1,0 0 0,0-1 0,-1 1-1,1 0 1,0-1 0,0 1-1,0-1 1,0 1 0,0-1 0,0 1-1,0-1 1,0 0 0,0 1-1,0-1 1,0 0 0,0 0 0,0 0-1,0 0 1,0 0 0,0 0-1,0 0 1,0 0 0,0 0 0,2-1-1,45-7 1178,-42 6-882,-2 1-269,0 0 0,0 0 0,-1-1 0,1 1 0,0-1 0,0 0 0,-1 0 0,1-1 0,-1 1 0,0-1 0,0 0 0,0 0 0,5-6 0,-3 3-8,-1-1 1,0 0-1,0 1 0,-1-2 1,0 1-1,4-14 0,-2-1 101,-1 0 0,-1 0 0,-1 0 0,0-26 0,-2-18 2674,-10 132-883,11-40-1905,1 1 1,1-1-1,1 1 1,11 34-1,40 97 73,-6-23-284,-40-94-498,-7-31-769,0 0-1,1 0 0,6 18 0,-9-27 1127,1-1 0,-1 0 0,0 1 0,0-1 0,1 1 0,-1-1 0,0 0 0,0 1-1,1-1 1,-1 1 0,0-1 0,1 0 0,-1 0 0,1 1 0,-1-1 0,0 0 0,1 0 0,-1 1 0,1-1 0,-1 0 0,1 0 0,-1 0-1,1 0 1,-1 0 0,0 0 0,1 0 0,-1 0 0,1 0 0,-1 0 0,1 0 0,-1 0 0,1 0 0,-1 0 0,1 0 0,-1 0 0,1 0-1,-1-1 1,0 1 0,1 0 0,-1 0 0,1 0 0,-1-1 0,0 1 0,1-1 0,7-5-1738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0 115 644,'3'-38'3275,"-2"33"-880,2 10-664,6 21 275,-3-8-1139,2-1-343,1-1 0,14 22 1,-18-31-448,0-1 1,1 0 0,0 0 0,0-1 0,0 1 0,1-1 0,12 7 0,-5-4 60,0 0 1,1-2-1,-1 1 1,1-2 0,26 6-1,-36-9-130,1-1 1,-1-1-1,1 1 0,-1-1 0,0 0 1,1 0-1,-1-1 0,1 0 0,-1 0 1,0 0-1,0 0 0,1-1 0,-1 0 0,0 0 1,0 0-1,-1-1 0,1 0 0,0 0 1,6-5-1,-6 2-68,0 1 0,0-1 1,-1 0-1,1-1 0,-2 1 0,1 0 1,-1-1-1,0 0 0,0 0 0,-1 0 1,0 0-1,0-1 0,0 1 0,-1 0 1,-1-1-1,1 1 0,-1-11 0,0 10 71,-1 0-1,0 0 0,0 0 0,0 0 0,-1 0 0,0 1 0,-1-1 0,0 1 1,0-1-1,-1 1 0,1 0 0,-1 0 0,-1 0 0,0 1 0,0 0 0,-6-7 1,11 13-3,0 0 0,0 0 1,0 0-1,0 0 1,0 0-1,0 1 1,-1-1-1,1 0 0,0 0 1,0 0-1,0 0 1,0 0-1,0 0 1,0 1-1,0-1 0,0 0 1,0 0-1,0 0 1,0 0-1,-1 0 1,1 0-1,0 0 1,0 0-1,0 0 0,0 0 1,0 0-1,0 0 1,0 1-1,-1-1 1,1 0-1,0 0 0,0 0 1,0 0-1,0 0 1,0 0-1,-1 0 1,1 0-1,0 0 0,0 0 1,0 0-1,0 0 1,0-1-1,0 1 1,-1 0-1,1 0 0,0 0 1,0 0-1,0 0 1,0 0-1,0 0 1,0 0-1,0 0 1,0 0-1,-1 0 0,1 0 1,0-1-1,0 1 1,0 0-1,0 0 1,0 0-1,0 0 0,0 0 1,0 0-1,0-1 1,0 1-1,0 0 1,0 0-1,0 0 0,3 15 67,11 19-148,31 53 103,78 114 1,-119-196-34,65 101-21,-63-95 31,0 1 0,-1 0 1,0 0-1,0 0 0,-2 0 0,0 1 1,3 21-1,-6-29-6,0 0-1,0 1 1,0-1-1,-1 1 1,0-1 0,-1 0-1,1 0 1,-1 1-1,0-1 1,0 0 0,0 0-1,-1-1 1,0 1 0,0-1-1,0 1 1,0-1-1,-1 0 1,1 0 0,-1 0-1,0 0 1,-1-1-1,1 0 1,0 0 0,-1 0-1,0 0 1,0-1-1,-5 3 1,-1-1 1,0 0-1,0 0 0,-1-1 1,1 0-1,0-1 1,-1-1-1,0 0 1,1 0-1,-1-1 1,0 0-1,-20-4 1,22 1 5,-1 0 0,1-1 1,0 0-1,0 0 1,0-1-1,0-1 0,1 1 1,0-2-1,-15-13 1,17 14 77,1 0 0,-1 0 0,2-1 0,-1 0 0,1-1 0,0 1 0,0-1 0,1 0 0,0 0 0,1 0 0,-1-1 0,-1-10 0,4 15-61,1-1 1,0 1-1,0 0 1,0 0-1,1 0 1,-1 0-1,1 0 0,0-1 1,0 1-1,1 1 1,-1-1-1,1 0 1,0 0-1,0 0 1,0 1-1,0-1 0,1 1 1,-1 0-1,1 0 1,0 0-1,5-5 1,8-5-4,-1 1 1,1 1-1,21-12 1,-29 19-20,20-11-520,1 1 0,0 2 0,1 1-1,0 1 1,35-6 0,-57 14-299,-1 1 1,1-1-1,-1 2 0,1-1 0,-1 1 0,1 1 0,0-1 1,8 3-1,-15-3 661,-1 1 1,1-1-1,-1 1 1,0 0 0,1-1-1,-1 1 1,1 0-1,-1-1 1,0 1-1,0 0 1,1-1 0,-1 1-1,0 0 1,0 0-1,0-1 1,0 1-1,0 0 1,0 0-1,0 0 1,0 0 0,-4 12-1331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2392,'2'-9'3823,"11"6"949,15-3-2080,64-19-905,-31 7-1282,1 3 0,67-8 0,62 7 345,-110 14-3608,-92 10-4625,-25 11 3273,21-14 2792,0 1 80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5228,'15'23'2487,"-1"1"-1,20 47 0,2 2-1669,10 11 80,-42-81 98,-4-12-524,-4-19-288,3 21-100,-9-60-69,4 34-125,-2-64 0,8 93 102,1 0 0,0 0-1,0 0 1,0 0-1,1 1 1,-1-1 0,1 0-1,0 1 1,0-1-1,0 1 1,0 0 0,1 0-1,-1 0 1,1 0-1,0 0 1,0 0 0,0 1-1,0-1 1,0 1-1,6-3 1,4-3-4,2 0-1,-1 1 1,25-8 0,-27 11-231,71-22-683,-29 19-6461,-54 7 7297,1 0-1,-1 0 1,0 0 0,0 0-1,0 0 1,0 0-1,1 0 1,-1 0 0,0 0-1,0 0 1,0 0 0,0 0-1,1 0 1,-1 0 0,0 0-1,0 0 1,0 0-1,0 1 1,0-1 0,0 0-1,1 0 1,-1 0 0,0 0-1,0 0 1,0 0-1,0 1 1,0-1 0,0 0-1,0 0 1,0 0 0,0 0-1,0 0 1,0 1 0,0-1-1,0 0 1,0 0-1,0 0 1,0 0 0,0 1-1,0-1 1,0 0 0,0 0-1,0 0 1,0 0 0,0 0-1,0 1 1,0-1-1,0 0 1,0 0 0,0 0-1,0 0 1,0 0 0,0 1-1,0-1 1,0 0 0,-1 0-1,-1 4-1456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3624,'30'-6'10182,"32"-17"-7649,-21 7-1933,-16 8-538,40-9 1,-26 13-3507,-53 6-3463,-13 11 3626,21-10 2364,-11 6-626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5292,'4'0'477,"0"-1"-1,-1 0 1,1 0-1,0 0 1,0 0 0,-1-1-1,1 1 1,3-3-1,19-6 1246,43-12 1269,33-9-980,-56 22-1211,60-4-1,-40 11-8139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1908,'0'0'1082,"31"2"4066,-5-3-3997,1-2 0,0-1 0,38-11 0,-39 8-62,1 1 0,-1 1 0,42-1 0,-6 4-1249,-77 4-6247,13-3 5883,-1 0 0,1 0 0,0 1 1,0-1-1,-1 0 0,1 1 0,0 0 0,-1-1 0,1 1 0,0 0 1,-1 0-1,1 1 0,0-1 0,-1 0 0,1 1 0,-3 0 0,-3 2-1005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78 336,'-5'0'646,"-16"-1"1683,20 1-2201,1 0 1,-1 0-1,1 0 1,-1 0-1,1 0 0,-1 0 1,1 0-1,-1 0 1,1-1-1,-1 1 1,1 0-1,0 0 0,-1-1 1,1 1-1,-1 0 1,1-1-1,0 1 1,-1 0-1,1-1 0,0 1 1,-1 0-1,1-1 1,0 1-1,-1-1 1,1 1-1,0-1 1,0 1-1,0 0 0,-1-1 1,1 1-1,0-2 395,16-3 1462,-1-1 1,21-10-1,-21 8-1993,1 2 1,0-1-1,26-6 1,-32 11 17,0 1 0,0-1 0,0 2 1,11 0-1,-18 0 18,-1 0 1,1 0 0,0 0 0,-1 1-1,1-1 1,-1 1 0,1 0-1,-1 0 1,1 0 0,-1 0 0,1 0-1,-1 0 1,0 1 0,0-1-1,1 1 1,-1 0 0,0 0-1,-1-1 1,1 1 0,0 0 0,2 4-1,-3-3 18,0 0 0,-1 0-1,1 1 1,0-1-1,-1 0 1,0 0 0,0 1-1,0-1 1,0 0 0,0 0-1,-1 1 1,0-1-1,1 0 1,-1 0 0,0 0-1,-1 0 1,1 0 0,-3 5-1,-2 3 48,0-1 0,0 1 0,-14 15-1,-45 40 1328,69-70-1400,0 0 1,0 1 0,0-1-1,0 1 1,7-4-1,1 1-49,0 1 0,0 0 0,1 0 0,0 1 0,0 1 0,0 1-1,0-1 1,0 2 0,1 0 0,-1 1 0,0 0 0,1 1 0,-1 0 0,0 1-1,1 0 1,-1 2 0,0-1 0,-1 1 0,1 1 0,-1 1 0,23 12 0,-33-17 22,-1 1 1,1-1 0,0 0-1,-1 1 1,1-1 0,-1 0 0,1 1-1,-1 0 1,0-1 0,0 1 0,1 0-1,-1 0 1,-1 0 0,1 0-1,0 0 1,0 0 0,-1 0 0,1 0-1,-1 0 1,1 0 0,-1 0 0,0 0-1,0 0 1,0 0 0,0 0-1,0 0 1,-1 1 0,1-1 0,-1 0-1,1 0 1,-1 0 0,0 0-1,1 0 1,-1-1 0,0 1 0,0 0-1,-1 0 1,1 0 0,0-1 0,-2 3-1,-3 3 8,0 0-1,0-1 1,-1 0 0,0 0-1,0 0 1,0 0-1,-1-1 1,-8 4-1,7-4 18,-1-1-1,0 0 0,0-1 1,-1 1-1,1-2 0,-1 0 0,-12 1 1,14-1-2588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98 2136,'-2'-1'2295,"10"-2"-126,13-2 2346,1 4-2836,0 0-1,26-6 1,88-27-529,-9 1-1135,-109 29-17,-10 2 2,0 0 1,1 0-1,-1 1 1,1 0-1,-1 1 1,1 0-1,-1 0 1,17 3-1,-25-3-10,1 0 0,-1 0 0,0 0-1,0 0 1,0 0 0,0 0 0,1 0 0,-1 0-1,0 0 1,0 0 0,0 0 0,0 0-1,1 0 1,-1 0 0,0 0 0,0 0 0,0 0-1,0 0 1,0 0 0,1 0 0,-1 1-1,0-1 1,0 0 0,0 0 0,0 0 0,0 0-1,0 0 1,1 0 0,-1 1 0,0-1-1,0 0 1,0 0 0,0 0 0,0 0 0,0 1-1,0-1 1,0 0 0,0 0 0,0 0 0,0 0-1,0 1 1,0-1 0,0 0 0,0 0-1,0 0 1,0 0 0,0 1 0,0-1 0,0 0-1,0 0 1,0 0 0,0 0 0,0 1-1,0-1 1,0 0 0,-1 0 0,-12 8-1120,-22 0-4334,29-8 4154,4 0 768,0 0-1,0 0 0,0 0 1,0 0-1,0 0 0,1 0 1,-1 1-1,0-1 1,0 1-1,0-1 0,0 1 1,-1 1-1,-3 2-923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2476,'0'0'428,"14"31"5495,-5 44-2170,-3-18-3205,-5 5 1007,0-66-1440,0 0-1,0 1 0,1-1 0,0 1 0,-1 0 0,1-1 1,1 1-1,-1 0 0,0 0 0,1 0 0,-1 1 1,1-1-1,0 0 0,5-2 0,4-5-179,1 1-1,24-14 1,-32 20 63,1 1-1,0-1 1,-1 1-1,1 0 1,0 1-1,1-1 1,-1 1-1,0 1 1,0-1-1,0 1 1,1 0-1,-1 0 1,0 1-1,0 0 1,0 0-1,0 0 1,0 1-1,0 0 1,0 0-1,0 0 1,0 1-1,5 3 1,-5-1-3,0-1 1,0 0 0,-1 1-1,1 0 1,-1 0-1,-1 1 1,1 0-1,-1-1 1,0 1-1,0 1 1,-1-1-1,1 1 1,-1-1-1,-1 1 1,1 0 0,-1 0-1,-1 0 1,2 14-1,-2-14 3,0 1 0,-1-1-1,-1 0 1,1 1 0,-1-1 0,0 0 0,-1 1-1,0-1 1,0 0 0,-1 0 0,1-1-1,-1 1 1,-1 0 0,1-1 0,-1 0-1,-1 0 1,1 0 0,-1 0 0,0-1 0,0 0-1,0 0 1,-1 0 0,0 0 0,0-1-1,0 0 1,0 0 0,-1-1 0,1 0-1,-1 0 1,0 0 0,-13 2 0,8-2-169,5-1 197,-1 0 0,0-1 0,0 0 0,0 0-1,-10 0 1,16-2-215,-1 1 0,1 0 0,0-1 0,0 1 0,0-1-1,0 0 1,0 1 0,0-1 0,1 0 0,-4-2 0,3 2-247,1-1-1,-1 1 1,1-1 0,0 1-1,-1-1 1,1 1 0,0-1-1,0 0 1,0 0 0,0 0-1,0 0 1,0-3 0,-1 2-526,1-1 1,0 0 0,-1 1-1,0-1 1,0 1 0,-3-6-1,0 4-495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1644,'0'0'166,"1"-1"1,0 1-1,-1-1 0,1 1 0,0 0 0,0-1 1,-1 1-1,1 0 0,0 0 0,0 0 1,0-1-1,0 1 0,-1 0 0,1 0 1,0 0-1,0 0 0,0 1 0,-1-1 0,1 0 1,0 0-1,0 0 0,0 1 0,-1-1 1,1 0-1,0 1 0,0-1 0,1 1 0,-1 0 65,0 0-1,0-1 1,0 1-1,0-1 1,0 1-1,0-1 1,0 0-1,0 1 1,0-1-1,1 0 1,-1 0-1,0 0 0,0 0 1,0 0-1,0 0 1,1 0-1,-1 0 1,0 0-1,0-1 1,0 1-1,0-1 1,2 0-1,6-2 536,0-1-1,0 1 1,0 1-1,0 0 1,0 0-1,18 0 1,-9 0-310,18-3-47,69-19 0,-85 17-424,-8 3-47,0 0 0,1 1 0,-1 0 0,21-1 1,-33 4-201,-28 11-6388,22-9 5621,0 0 1,1 0-1,-1 0 1,1 1 0,0 0-1,0 0 1,-7 5-1,-2 3-767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4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1 568,'-1'0'242,"0"0"1,0 0-1,0 0 0,0 0 1,0 0-1,0 0 0,0 1 1,0-1-1,0 0 0,0 0 1,0 1-1,0-1 0,0 1 1,0-1-1,0 1 0,1-1 1,-1 1-1,0 0 0,0-1 1,0 1-1,1 0 0,-1 0 1,0-1-1,1 1 0,-1 0 1,1 0-1,-1 0 0,1 0 1,-1 0-1,1 1 0,-1 2 94,0-1-1,1 0 1,0 1 0,0-1-1,0 1 1,0-1 0,1 0-1,-1 1 1,3 5 0,1 5 200,1-1 1,1 1-1,13 23 1,136 180 2343,-1-3-1252,-43-29-1012,-8 5 0,-8 4 0,125 375 0,-188-460-606,-5 2 0,-5 1 1,-5 1-1,-5 1 1,-5-1-1,-9 131 0,-5-148-99,-4 0-1,-4-1 0,-5-1 0,-4 0 0,-3-2 0,-5-1 0,-70 140 0,47-131-155,-75 102-1,-82 81-60,116-159 265,74-95 5,-38 53 17,53-72-121,1 1 0,0 1 1,0-1-1,1 1 1,-5 20-1,9-30-27,1 1 0,0 0-1,0-1 1,0 1 0,0 0 0,0 0-1,1-1 1,-1 1 0,1 0 0,0-1-1,0 1 1,0-1 0,0 1 0,0-1 0,1 1-1,-1-1 1,1 0 0,-1 1 0,1-1-1,0 0 1,0 0 0,0 0 0,0-1-1,0 1 1,0 0 0,1-1 0,2 2 0,-5-3 14,1 0 0,0 0 0,-1-1 0,1 1 0,0 0 0,-1 0 1,1 0-1,0-1 0,-1 1 0,1 0 0,-1-1 0,1 1 1,0-1-1,-1 1 0,1-1 0,-1 1 0,0-1 0,1 1 0,-1-1 1,1 1-1,-1-1 0,0 1 0,1-1 0,-1 0 0,0 1 0,0-1 1,1 0-1,-1 1 0,0-1 0,0 0 0,0 0 0,6-24-3266,-6 24 3122,2-14-1570,-4-2 115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34 6553,'-3'-11'11305,"1"8"-11085,-8 6 2658,-25 13-2295,17-3-561,18-13-17,0 1-1,-1-1 1,1 0-1,0 0 0,0 1 1,-1-1-1,1 0 1,0 0-1,0 0 0,-1 1 1,1-1-1,0 0 1,-1 0-1,1 0 1,0 0-1,-1 0 0,1 0 1,0 1-1,-1-1 1,1 0-1,0 0 0,-1 0 1,1 0-1,0 0 1,-1 0-1,1 0 0,0-1 1,-1 1-1,1 0 1,0 0-1,-1 0 1,1 0-1,0 0 0,-1 0 1,1-1-1,0 1 1,0 0-1,-1 0 0,1 0 1,0-1-1,0 1 1,-1 0-1,1 0 1,0-1-1,0 1 0,0 0 1,-1-1-1,1 1 1,0 0-1,0 0 0,0-1 1,0 1-1,0 0 1,0-1-1,0 1 1,0 0-1,0-1 0,0 0 96,1 2 14,-1-1-116,0 1 0,1-1 0,-1 0-1,0 0 1,0 0 0,0 0 0,1 0-1,-1 0 1,0 1 0,0-1 0,0 0-1,1 0 1,-1 0 0,0 0 0,0 0-1,1 0 1,-1 0 0,0 0 0,0 0-1,1 0 1,-1 0 0,0 0 0,0 0 0,1 0-1,-1 0 1,0 0 0,0-1 0,0 1-1,1 0 1,-1 0 0,0 0 0,0 0-1,0 0 1,1 0 0,-1-1 0,5-1 3,0 0 1,1 0-1,-1 1 0,0 0 1,1 0-1,-1 0 1,1 0-1,8 1 1,22-4 27,12-5 20,76-5 0,-31 4-465,-82 10 689,-2 1-3591,-20 0-6091,6-1 8486,-1 1 1,1-1-1,0 1 1,-1 0-1,1 0 0,-7 3 1,-5 4-897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2788,'-13'9'1743,"7"-4"3589,22-3-382,102-3 336,59-7-3414,-145 4-1749,-21 3-235,1-1 0,-1 1 1,0 1-1,19 1 0,-24 2-1986,-13 1-1150,-19 2-3358,21-5 5133,-22 8-3148,12-3 2620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2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6 108 3500,'-5'-4'10321,"10"33"-9065,-4-21-1124,0 0 1,0 0-1,1 0 1,0 0-1,0 0 1,1-1-1,0 1 1,1-1 0,-1 0-1,1 0 1,1 0-1,4 6 1,-1-2-2,1-1 0,0 0 0,0 0-1,1-1 1,1 0 0,15 10 0,-11-10-25,0-1-1,0-1 0,1-1 0,0 0 0,32 8 1,-36-12-61,-1 0 1,1 0-1,0-2 1,0 1-1,0-1 1,0-1-1,0 0 1,-1-1 0,16-4-1,-24 5-38,0 0 1,0 0-1,0-1 0,0 1 0,-1-1 1,1 0-1,0 0 0,-1 0 0,1 0 1,-1 0-1,0 0 0,1-1 1,-1 1-1,0-1 0,2-5 0,-1 2-2,0 1 0,-1-1 0,0 0 0,0 0 0,0 0 0,-1-1 1,1-11-1,-1 9-26,-1 0 0,0 0 0,-1 0 0,1 0 0,-2 0 0,0 0 0,0 1 1,0-1-1,-1 0 0,0 1 0,-8-14 0,-5-3-88,12 18 81,0-1 0,-1 1 0,0 0 0,0 0 0,-1 1 0,0-1 0,0 1-1,0 1 1,-1-1 0,0 1 0,-9-5 0,1 3 29,-1 0 0,0 1 1,0 1-1,-1 1 0,1 0 0,-1 1 0,0 1 0,0 0 1,0 2-1,0 0 0,-29 3 0,39-2 60,0 0 0,0 0 0,0 1 0,0-1 0,0 1 1,0 1-1,0-1 0,-6 5 0,10-5-55,1 0-1,-1-1 1,1 1-1,0 1 1,0-1 0,0 0-1,0 0 1,1 1 0,-1-1-1,1 1 1,-1-1 0,1 1-1,0 0 1,0-1 0,0 1-1,0 0 1,0 0 0,1 0-1,-1 0 1,1 0 0,0 0-1,0 4 1,0-2-123,0 0 0,1 0-1,0-1 1,0 1 0,0 0-1,0-1 1,1 1 0,-1 0 0,1-1-1,0 0 1,1 0 0,-1 1-1,1-1 1,0 0 0,0-1 0,6 7-1,3 0-2531,0 0 0,1 0 0,23 12-1,-29-18 1284,3 4-538,0 2 132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1 120,'-3'0'172,"-1"0"-1,1 1 1,0-1 0,0 1-1,-1 0 1,1 0 0,0 0-1,0 1 1,0-1 0,0 1 0,-4 3-1,6-4 104,1-1 0,-1 1-1,0 0 1,0-1 0,0 1 0,1-1-1,-1 1 1,0-1 0,0 1 0,0-1 0,0 0-1,0 1 1,0-1 0,0 0 0,0 0-1,0 0 1,0 0 0,0 0 0,0 0-1,-1 0 489,-38 9 3073,17-7-1942,38 1-169,26-5-405,62-10-1,-79 13-1502,-24 0-29,-1-1 1,1 0-1,-1 1 0,0-1 0,1 1 0,-1-1 0,1 0 0,-1 1 0,0-1 1,1 0-1,-1 0 0,0 1 0,1-1 0,-1 0 0,0 0 0,1 0 0,-1 0 0,0 0 1,1 0-1,-1 0 0,0 0 0,1 0 0,-1 0 0,0-1 0,1 1 0,-2 0 0,-3-1-1617,2 1 798,1 0 1,-1 0-1,0 0 0,1 0 0,-1 0 0,0 1 1,1-1-1,-6 2 0,7 2-383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18 384,'1'-2'272,"1"1"1,-1 0-1,0 0 0,0 0 1,0 0-1,1 0 0,-1 0 0,0 0 1,1 0-1,-1 0 0,1 0 1,-1 1-1,1-1 0,-1 1 1,1-1-1,0 1 0,-1 0 0,1-1 1,0 1-1,-1 0 0,3 0 1,-1-1 78,1 1 0,-1-1-1,1 1 1,-1 0 0,0 0 0,1 0 0,-1 1 0,1-1 0,-1 1 0,7 2 0,-6-1 336,-1 1 0,1 0 0,-1 1 0,0-1 0,0 1 0,0-1 0,0 1-1,0 0 1,2 5 0,-1-1-112,-1 0 0,0 0 1,0 1-1,2 12 0,-2-5-304,-1 0 1,0 0 0,-2 1-1,-2 31 1,1-39-232,0 0-1,0-1 1,-1 1 0,0-1 0,0 1-1,-1-1 1,-7 15 0,10-22-174,0-1 1,-1 0-1,1 1 1,0-1-1,-1 1 1,1-1-1,0 0 1,0 1-1,-1-1 1,1 0-1,-1 1 1,1-1-1,0 0 1,-1 1-1,1-1 1,-1 0-1,1 0 1,-1 0-1,1 0 1,0 1-1,-1-1 1,1 0-1,-1 0 0,1 0 1,-1 0-1,1 0 1,-1 0-1,1 0 1,-1 0-1,1 0 1,-1 0-1,1 0 1,-1-1-1,0 1 1,-11-16-4812,-1-26-3845,11 34 7103,1 1 178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60 1736,'-7'-6'738,"5"5"-456,0-1 0,0 1 0,0-1 1,0 0-1,0 0 0,0 0 0,1 0 0,-1 0 1,1 0-1,-1 0 0,1 0 0,0-1 0,-2-4 1,-30 0 5046,25 4-4933,0 1 0,0-1 0,0 1-1,0 1 1,-1-1 0,1 2 0,-15-1-1,18 1-274,0 1-1,1 0 1,-1 0-1,0 1 1,1-1-1,-1 1 1,1 0-1,0 0 1,0 0-1,0 1 1,0 0-1,0-1 1,0 1-1,1 1 1,-5 3-1,4-2-35,-1 0 0,1 1 0,1-1-1,-1 1 1,1-1 0,0 1 0,0 0 0,1 0 0,-1 0-1,1 1 1,1-1 0,-2 11 0,2-6-45,0-1-1,1 1 1,1-1 0,-1 1-1,2-1 1,0 1 0,4 14 0,-1-8-32,2 0 1,0-1-1,1 1 1,0-1 0,1-1-1,1 1 1,1-2-1,0 1 1,14 13-1,-18-22-14,0 0 0,1 0 1,0-1-1,0 0 0,0-1 0,0 1 0,1-2 0,0 1 0,0-1 0,0 0 0,0-1 0,0 0 0,1-1 0,-1 0 0,0 0 0,1-1 0,-1 0 0,1-1 1,-1 0-1,14-3 0,-21 4 0,1-1 1,0 0 0,0 0-1,0 0 1,0 0-1,-1 0 1,1 0 0,-1-1-1,1 1 1,-1-1-1,1 0 1,-1 0 0,0 0-1,0 0 1,0 0 0,0 0-1,0-1 1,0 1-1,-1-1 1,1 1 0,-1-1-1,0 0 1,0 1-1,0-1 1,0 0 0,0 0-1,0 0 1,-1 1 0,0-1-1,1 0 1,-1 0-1,0-5 1,-1 4 8,1 0-1,-1 0 1,0 0 0,0 0 0,0 1-1,-1-1 1,1 0 0,-1 0-1,0 1 1,0-1 0,0 1-1,0 0 1,-1-1 0,1 1 0,-1 0-1,0 1 1,0-1 0,0 0-1,0 1 1,0-1 0,-1 1 0,1 0-1,-6-2 1,-5-1-45,1 1 1,-1 1-1,0 0 1,0 1-1,0 0 1,-1 1-1,1 0 1,0 2-1,-1-1 1,1 2-1,0 0 1,0 1-1,0 0 1,-21 8-1,7 4-1502,16-4-6750,18-4 4058,3 2 2340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213 118 32,'-4'8'1720,"3"-12"616,1 0-2338,12-80 6660,-7 51-1622,-5 51-4092,-3 41-312,-3 0 0,-15 68 1,4-28-253,-121 665 1452,133-731-1911,0 0 0,0 58 1,5-90-126,-9-33-7119,-4-48-3544,10 66 9284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12 436,'0'0'33,"0"-1"1,0 1-1,0 0 0,0-1 1,-1 1-1,1-1 1,0 1-1,0-1 0,0 1 1,0 0-1,-1-1 0,1 1 1,0 0-1,-1-1 0,1 1 1,0 0-1,0-1 1,-1 1-1,1 0 0,-1-1 1,1 1-1,0 0 0,-1 0 1,1 0-1,0-1 0,-1 1 1,1 0-1,-1 0 1,1 0-1,-1 0 0,1 0 1,0 0-1,-1 0 0,1 0 1,-1 0-1,1 0 0,-1 0 1,1 0-1,-1 0 0,0 0 1,1 0-6,-1 0 0,0 0 0,1 1 0,-1-1 0,0 0 1,1 0-1,-1 0 0,1 1 0,-1-1 0,1 0 0,-1 0 0,0 1 1,1-1-1,-1 1 0,1-1 0,-1 0 0,1 1 0,0-1 0,-1 1 0,1-1 1,-1 1-1,1-1 0,0 1 0,0-1 0,-1 1 0,1 0 0,0-1 0,-1 2 1,-11-17 7865,17 23-5389,9 14-1411,-1 1 1,-1 0 0,16 44-1,5 10-379,148 349 1993,-128-290-2060,68 185 1001,-116-306-1595,-3-9-49,-1-1-1,1 1 1,0-1-1,1 1 1,-1-1-1,1 0 1,0 0 0,4 4-1,-4-10-1170,-5-9-307,-5-9-948,4 14 1486,0 0 1,1 0-1,-1 0 1,1-1 0,0 1-1,0-1 1,1 1 0,-1-1-1,1 0 1,0-10-1,-7-24-4335,4 28 3611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0 868,'-30'5'1688,"26"-2"-1360,0-1 1,-1 1 0,0-1 0,1 0-1,-1 0 1,0-1 0,-6 2-1,-16 6 2432,9-4-726,5-1 1949,29 1-2788,37 1-369,0-2 1,0-3 0,0-2-1,0-2 1,75-14 0,-121 16-1461,-25 9-9133,-8 4 2104,18-6 6030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10933,'3'-5'4947,"12"-15"-4215,-5 13-714,0 0 1,0 1 0,1-1 0,0 2 0,22-9-1,-30 13 5,-1 1-1,1-1 1,-1 0-1,1 1 0,-1 0 1,1 0-1,-1 0 0,1 0 1,-1 0-1,1 0 1,-1 1-1,1-1 0,-1 1 1,0 0-1,1-1 0,-1 1 1,1 0-1,-1 0 1,0 1-1,0-1 0,0 0 1,0 1-1,0 0 0,0-1 1,0 1-1,0 0 1,-1 0-1,1 0 0,-1 0 1,1 0-1,-1 0 0,0 0 1,0 1-1,0-1 1,0 0-1,1 5 0,-1-3 26,0 1 0,0-1 0,-1 1 0,0-1 0,0 1 0,0 0 0,0-1 0,-1 1 0,1-1 0,-1 0 0,-1 1 0,1-1 0,0 1 0,-4 5 0,2-3 42,-1 1 1,0-1-1,0 0 1,0-1-1,-1 1 0,0-1 1,-8 8-1,6-8 53,9-10-52,14-12-106,-5 9 15,1 1-1,0 0 1,0 0-1,1 1 0,0 1 1,22-5-1,-29 8-24,0 0-1,0 1 0,0 0 1,-1 0-1,1 0 1,0 1-1,0 0 1,0 0-1,-1 0 0,1 1 1,0 0-1,-1 0 1,0 0-1,1 1 0,-1-1 1,0 1-1,8 7 1,-8-6-18,1 1 1,-1 0-1,0 0 1,-1 0-1,1 1 1,-1 0-1,0 0 0,-1 0 1,1 0-1,-1 0 1,0 1-1,-1-1 1,0 1-1,0 0 1,0 0-1,-1 0 1,0 0-1,0 8 1,-1-5 30,0-1 0,-1 1 1,0-1-1,-1 0 0,0 1 1,-1-1-1,0 0 0,0 0 1,-1-1-1,0 1 0,0-1 1,-1 0-1,-7 10 0,-3 2 28,-1 0 0,-23 21 0,35-36 58,0-1-1,-1 0 1,0 0 0,0 0 0,-1-1 0,1 0-1,0 0 1,-1 0 0,0-1 0,0 0-1,0 0 1,0 0 0,0-1 0,-12 2-1,14-3-27,0 0 0,1 0-1,-1 0 1,0-1-1,0 1 1,0-1-1,0 0 1,0 0-1,1 0 1,-1-1-1,0 1 1,1-1 0,-1 0-1,1 0 1,0 0-1,-1 0 1,1-1-1,0 1 1,0-1-1,1 0 1,-1 0 0,1 0-1,-1 0 1,1 0-1,0-1 1,0 1-1,-3-7 1,5 7-645,0 0 0,0 1 0,0-1 0,0 1 0,0-1 0,1 1 0,-1-1 0,1 1 0,-1-1 0,1 1-1,0-1 1,0 1 0,0-1 0,0 1 0,2-2 0,23-38-6975,-23 38 6521,4-5-743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5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206 113 44,'0'0'694,"15"-7"1586,-9-8 1004,-5 15-3210,-1-1 1,1 1-1,-1-1 0,1 1 0,-1-1 1,1 1-1,-1-1 0,0 0 1,1 1-1,-1-1 0,0 1 0,1-1 1,-1 0-1,0 1 0,0-1 0,0 0 1,0 1-1,0-1 0,0 0 1,0 0-1,0 1 0,0-1 0,0 0 1,0 1-1,0-1 0,0 0 0,0 1 1,-1-1-1,1 0 0,0 1 1,0-1-1,-1 1 0,1-1 0,0 0 1,-1 1-1,1-1 0,-1 1 0,1-1 1,-1 1-1,1-1 0,-2 0 1,-46-39 2743,44 37-2663,-1 0 0,1 0 0,-1 1-1,0-1 1,1 1 0,-1 1-1,0-1 1,-1 0 0,1 1-1,0 0 1,-10 0 0,11 1-108,1 0-1,0 1 1,0-1 0,0 1 0,0 0 0,1 0 0,-1 0-1,0 0 1,0 1 0,0-1 0,1 1 0,-1-1 0,1 1 0,-1 0-1,1 0 1,0 0 0,0 1 0,0-1 0,0 0 0,0 1-1,0-1 1,-1 4 0,-5 9-15,1-1-1,0 1 0,1 1 1,1 0-1,0-1 1,2 1-1,-1 1 1,2-1-1,0 0 1,1 1-1,2 27 1,1-24 63,0-1 0,1 1 0,1-1 1,1 1-1,1-1 0,0-1 0,2 1 1,0-1-1,15 25 0,-18-36-45,0 0-1,1-1 0,-1 1 1,2-1-1,-1 0 1,0-1-1,1 1 0,0-1 1,0-1-1,1 1 1,-1-1-1,1-1 1,0 1-1,0-1 0,0-1 1,1 1-1,-1-1 1,0-1-1,1 0 0,0 0 1,-1 0-1,15-2 1,-1-1-407,1 0 1,-2-2-1,1 0 1,0-2 0,-1 0-1,0-2 1,34-17-1,-54 25 11,1-1 0,-1 0 0,1 0 0,-1 0 0,0 0 0,0 0 0,1 0 0,-1-1 0,0 1-1,0 0 1,0 0 0,0-1 0,0 1 0,-1-1 0,1 1 0,1-4 0,-2 4 171,0 1 0,0-1 1,0 0-1,0 0 0,0 1 0,0-1 1,0 0-1,0 0 0,0 1 0,0-1 0,0 0 1,0 0-1,-1 1 0,1-1 0,0 0 1,0 1-1,-1-1 0,1 0 0,-1 1 1,1-1-1,-1 1 0,1-1 0,-1 0 1,1 1-1,-1-1 0,1 1 0,-1-1 0,1 1 1,-1 0-1,0-1 0,1 1 0,-1 0 1,0-1-1,1 1 0,-1 0 0,-1-1 1,-10-1-1670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 76,'-13'-9'9770,"14"8"-9580,-1 0 0,1 0-1,-1 0 1,1 0 0,-1 0-1,1 1 1,0-1-1,-1 0 1,1 0 0,0 1-1,0-1 1,-1 0 0,1 1-1,0-1 1,0 1 0,0-1-1,0 1 1,0-1 0,0 1-1,0-1 1,0 1 0,0 0-1,0 0 1,0 0 0,0-1-1,0 1 1,1 0 0,40-3 100,-30 2 176,187-1 1231,-101 4-1571,-98-2-208,1-1 0,-1 1-1,1 0 1,-1 0 0,0 0 0,1 0-1,-1 0 1,1 0 0,-1 0 0,1 0-1,-1 0 1,1 0 0,-1 0 0,0 0-1,1 0 1,-1 1 0,1-1-1,-1 0 1,0 0 0,1 0 0,-1 1-1,1-1 1,-1 0 0,0 0 0,1 1-1,-1-1 1,0 0 0,0 1 0,1-1-1,-1 1 1,-9 8-3950,-22 7-1710,2 0 2696,14-7 1632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3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 1624,'-13'-4'6026,"14"3"-5791,-1 1 0,1-1 0,-1 0 1,1 1-1,-1-1 0,1 1 0,0-1 0,-1 1 0,1-1 0,0 1 0,-1-1 1,1 1-1,0 0 0,0-1 0,0 1 0,-1 0 0,1 0 0,0-1 0,0 1 1,0 0-1,-1 0 0,1 0 0,0 0 0,0 0 0,0 0 0,1 1 0,35 0 1191,-25-1-503,51-3 748,88-15 0,-145 17-1642,9 0 1079,-2 1-4308,-34 16-11020,7-9 12266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397 214 360,'12'-9'13873,"-11"-12"-12604,0 17-1090,-1 0-1,0 0 1,0 0-1,0 0 1,0 0-1,-1 0 1,1 0-1,-1 0 1,0 0-1,0 0 1,-1 0-1,1 1 1,-1-1-1,-3-6 1,-3 0 27,-1 0 0,0 0 0,0 0 1,-1 1-1,0 1 0,0 0 0,-1 0 0,0 1 1,-1 0-1,0 1 0,0 0 0,0 1 0,-23-6 1,30 9-163,-1 2 0,1-1 0,0 1 0,0-1 0,0 1 0,-1 1 0,1-1 0,0 1 0,0 0 0,0 0 1,-1 0-1,1 1 0,1 0 0,-1 0 0,0 0 0,0 1 0,1-1 0,-1 1 0,1 0 0,0 0 0,0 1 0,0-1 1,0 1-1,1 0 0,-6 7 0,-1 5 0,0 0 1,1 0-1,0 1 1,2 0-1,-10 30 0,7-15 50,2 0 0,2 0 0,0 0 0,2 1 0,2 0 0,1 0 0,5 49 0,2-35-41,2 0 0,2 0 0,1-1 0,30 70 0,-25-79-40,1-1-1,2-1 1,1-1 0,2-1-1,2-1 1,1-1 0,1-1-1,49 44 1,-53-57 2,0-1-1,1-1 0,1-1 1,1-1-1,0-1 1,0-1-1,34 9 1,-27-11-14,0-1 1,0-2-1,0-1 1,1-2-1,58-1 1,-70-3-3,0-1 0,0-1 0,0 0 0,0-2 0,-1 0 0,31-13 0,-46 16 2,0-1 1,0 1 0,0-1 0,0 0 0,0 0-1,-1 0 1,1-1 0,-1 1 0,0-1 0,0 0-1,0 0 1,-1-1 0,1 1 0,-1-1 0,0 0-1,0 0 1,-1 0 0,0 0 0,0 0 0,0-1-1,0 1 1,-1-1 0,0 1 0,0-1-1,0 1 1,-1-1 0,1 0 0,-2 1 0,0-8-1,0 5-3,-1 0-1,0 0 0,0 0 0,-1 0 0,0 1 0,0-1 0,-1 1 0,0 0 0,0 0 1,-1 0-1,0 0 0,-11-11 0,4 7 0,0 1 0,0 0 1,-1 0-1,0 1 0,-25-11 1,24 12 35,-1 1 1,-1 1 0,1 0 0,-1 1 0,0 0 0,0 2-1,0 0 1,0 1 0,-1 0 0,1 1 0,-1 1 0,-18 3 0,-15 4 672,73-19-18764,-20 10 16997,0 1 0,1 0 0,5-1 0,-1 2-699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78 128 3988,'-25'-30'4483,"22"27"-3880,1 1 1,-1-1-1,1 1 0,-1-1 0,1 0 0,0 0 0,0 0 1,-3-7-1,5 8-553,-1 0 0,1-1 0,0 1-1,-1 0 1,1 0 0,0-1 0,0 1 0,1 0 0,-1 0 0,0 0 0,2-5 0,-2 6-29,1-1-1,-1 0 1,1 0 0,0 0 0,-1 1 0,1-1 0,0 0 0,0 1-1,0-1 1,0 0 0,1 1 0,-1-1 0,0 1 0,1 0 0,-1 0 0,1-1-1,-1 1 1,1 0 0,0 0 0,3-1 0,-3 1-7,1 0 0,0 1-1,0 0 1,0-1 0,0 1 0,0 0 0,0 0 0,0 1 0,0-1 0,-1 0-1,1 1 1,4 1 0,3 2 3,-1-1-1,0 2 1,0-1-1,-1 1 0,1 1 1,-1-1-1,8 8 1,-8-4-35,0-1 0,-1 2 0,0-1 0,0 1 0,-1 0 0,0 0 0,0 0 0,-1 1 0,-1 0 1,0 0-1,-1 0 0,0 1 0,0-1 0,-1 1 0,1 19 0,-4-28 6,0 0-1,0 0 1,0 0-1,0 0 1,0 0 0,0 0-1,-1 0 1,1-1-1,-1 1 1,0-1 0,0 1-1,0-1 1,0 0-1,0 1 1,-1-1 0,1 0-1,-1-1 1,1 1-1,-6 2 1,-2 2 17,0 0 1,-1-1-1,-21 7 1,21-8 22,0-1 0,0-1 0,-1 0 0,1 0 0,-1-1 0,1-1 0,0 0 0,-1 0-1,1-1 1,-23-5 0,34 6-7,-1 0-1,1 0 1,0 0-1,-1 0 1,1-1-1,-1 1 0,1 0 1,0 0-1,-1 0 1,1-1-1,0 1 1,0 0-1,-1 0 1,1-1-1,0 1 0,-1 0 1,1 0-1,0-1 1,0 1-1,0 0 1,-1-1-1,1 1 0,0-1 1,0 1-1,0 0 1,0-1-1,0 1 1,-1 0-1,1-1 1,0 1-1,0-1 0,0 1 1,0 0-1,1-1 1,7-16 192,19-10-192,-20 23 48,1-1 1,0 1 0,0 0 0,0 1-1,0 0 1,0 0 0,1 1-1,0 0 1,-1 0 0,1 1-1,0 0 1,12 1 0,10 1 202,-1 2 1,37 8-1,-41-7-140,90 26 270,-5-1-270,-97-30-1607,-14 1 1117,1-1 0,-1 1 0,1-1 0,-1 1 0,0-1 0,1 1 0,-1-1 0,0 0 0,1 1 0,-1-1 0,0 0 0,0 1 0,0-1 0,1 0 0,-1 1 0,0-1 0,0 0 0,0 1 0,0-1 0,0-1 0,2-11-1486,0-7-2409,-4 11 2361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97 816,'1'-5'234,"3"-3"310,-1-1-1,0 1 1,-1-1 0,0 0 0,0 0-1,-1 0 1,1-13 0,-2 21-468,0 1 0,0 0 0,0 0 0,0 0 0,0-1 0,0 1 0,0 0 0,0 0 0,0 0 0,0-1 0,0 1 0,0 0 0,0 0 0,0-1 0,0 1 0,0 0 0,0 0 0,0 0 0,0-1 0,0 1 0,0 0 0,0 0 0,0 0 0,0-1 0,-1 1 0,1 0 1,0 0-1,0 0 0,0-1 0,0 1 0,0 0 0,-1 0 0,1 0 0,0 0 0,0 0 0,0 0 0,-1-1 0,1 1 0,0 0 0,0 0 0,0 0 0,-1 0 0,1 0 0,0 0 0,0 0 0,0 0 0,-1 0 0,1 0 0,0 0 0,0 0 0,0 0 0,-1 0 0,1 1 42,-1-1 0,1 0 0,0 1 0,-1-1 0,1 1 0,0-1 1,0 1-1,0-1 0,-1 1 0,1-1 0,0 1 0,0-1 0,0 1 0,0 0 0,0-1 0,0 1 0,0-1 0,0 1 0,0-1 0,0 1 0,0-1 0,0 1 0,1-1 0,-1 1 0,0-1 0,1 2 0,0 4 214,1 0-1,-1 1 1,0-1-1,0 0 0,-1 1 1,0-1-1,0 1 1,-1 6-1,-11 57 18,6-39-10,-19 200 804,10-64-458,-11 20-12,-16 146 388,30-243-829,7-56-69,-3 60 0,9-112-3043,1-51-10128,-3 41 10160,-1 12 1205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4 228,'2'3'411,"3"2"1177,-2-10 920,-13-2 4093,11 31-4072,1 0 0,7 33 0,34 105-2297,-28-112 574,117 339 611,-79-255-1007,35 103 362,-80-209-664,2 0 0,22 42-1,-23-57-592,-11-23-3132,-11-24-3480,9 27 5689,0 0 1,0 0 0,-1 0 0,0 1 0,-9-9-1,3 5-416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4864,'-5'0'7376,"1"-1"-4224,3 0-3121,1 1 0,-1 0 1,0 0-1,0 0 0,0-1 0,1 1 1,-1 0-1,0 0 0,0 0 0,0 0 1,0 1-1,1-1 0,-1 0 0,0 0 0,0 0 1,0 1-1,1-1 0,-2 1 0,0 0 145,-3 1 1055,8-1-238,8 2-1021,8 1 343,1 0 1,-1-2-1,41 1 0,14 2 269,51 9-259,-112-10-524,-13-1-1986,-23 1-10029,16-2 8819,2 3 1849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1436,'10'6'12619,"-8"-7"-12526,1 1 0,-1 0 1,0 0-1,1-1 1,-1 2-1,0-1 1,1 0-1,-1 0 0,0 1 1,0-1-1,1 1 1,-1 0-1,0 0 1,3 1-1,16 12 343,0 2-1,-1 0 0,19 21 1,-29-26-249,-1-1-1,0 2 1,-1-1 0,-1 1 0,0 0-1,0 1 1,6 17 0,-12-27-132,0 1 0,0-1 0,0 1 0,-1 0 0,1 0 0,-1-1 0,0 1 0,0 0 0,0 0 0,-1-1 0,1 1 0,-1 0 0,0 0 0,0-1 0,0 1 0,0-1 0,-1 1 0,0-1 0,1 1 0,-1-1 0,0 0 0,-1 0 0,1 0 0,0 0 0,-1 0 0,0-1 0,0 1 0,0-1 1,-4 3-1,-89 61 739,15-13-286,67-38-209,14-15-294,-1 0-1,1 0 1,0 1 0,0-1-1,0 0 1,0 0-1,0 0 1,0 1-1,0-1 1,0 0-1,0 0 1,0 1 0,0-1-1,0 0 1,0 0-1,0 0 1,0 1-1,0-1 1,0 0-1,0 0 1,0 0-1,0 1 1,0-1 0,0 0-1,0 0 1,0 0-1,1 1 1,-1-1-1,0 0 1,0 0-1,0 0 1,0 0-1,0 1 1,1-1 0,-1 0-1,0 0 1,0 0-1,0 0 1,1 0-1,31 3 174,-28-3-165,15-1 101,1-1-1,-1-1 0,-1-1 1,32-10-1,-26 6-56,44-7 1,-26 9-206,12-2 38,-22 6-6438,-51-6-3025,3 1 5035,8 4 2744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0 136,'0'1'480,"0"0"0,-1 1 0,1-1 0,-1 0 0,1 0 0,-15 15 12813,40-12-10660,6 0-2138,0-1-1,60-4 0,-27 0-429,-52 2-214,-11 4-2651,-15 5-4780,13-9 7255,-19 11-7258,15-5 5970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5845,'-1'1'391,"0"0"0,1 0 1,-1 0-1,1 0 1,0 0-1,-1 0 0,1 0 1,0 0-1,0 0 1,-1 0-1,1 0 0,0 0 1,0 1-1,0-1 1,0 0-1,1 0 0,-1 0 1,0 2-1,1-2-139,0 0 0,-1 0-1,1 0 1,0 0 0,0 0 0,-1 0 0,1 0-1,0 0 1,0 0 0,0 0 0,0-1-1,0 1 1,3 1 0,4 1-38,1 1 0,-1-1 0,1-1 0,10 2 0,17 5 993,-27-5-1037,1-1 0,0-1 0,1 0 0,-1-1 1,0 1-1,13-2 0,-10 1-184,-1 0 0,0 0-1,0 1 1,12 3 0,-21-4-67,15 6-800,-17-7 747,-1 1 0,0-1 0,1 0 0,-1 0 0,0 0 0,0 0 0,1 0 0,-1 0 0,0 0 0,0 1 0,1-1 0,-1 0 0,0 0 0,0 0 0,1 1 0,-1-1 0,0 0 0,0 0 0,0 0 0,0 1 0,1-1 0,-1 0 0,0 0 0,0 1 0,0-1 0,0 0 0,0 1 0,0-1 0,0 0 0,0 0 0,0 1 0,0-1 0,0 0 0,0 1 0,0-1 0,0 0 0,0 1 0,0-1 0,0 0 0,0 0 0,0 1 0,0-1 0,0 0 0,0 1 0,-1-1 0,1 0 0,0 0 0,0 1 0,0-1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7457,'2'-2'304,"1"1"0,0 0 0,0-1 0,0 1 1,0 0-1,0 0 0,0 1 0,0-1 0,6 0 1,13-4 438,290-109 301,-302 111-1363,9-3-4823,-27 6-298,0 2 4163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3104,'-5'29'5382,"-15"22"-3214,4-10-1105,5-7-421,-70 225 1922,66-199-2124,2 1-1,-6 85 0,14-69 12,-25 555 3561,31-474-3171,36 274 0,-14-284-609,51 255 142,21-61-30,-66-255-228,75 154 0,39 6-47,24 46 8,-141-237-76,-9-17-3,2-1 1,38 58-1,33 6-423,-69-79 456,-20-22-82,0 1 1,0-1-1,0 0 1,0 0-1,0 0 1,0 0-1,1 0 0,-1 0 1,0-1-1,1 1 1,-1 0-1,0-1 1,1 1-1,-1-1 1,0 1-1,1-1 1,1 1-1,-2-2-37,-1 1 0,0 0 1,0-1-1,1 1 0,-1-1 0,0 1 0,0 0 1,0-1-1,0 1 0,0-1 0,0 1 0,0 0 1,0-1-1,0 1 0,0-1 0,0 1 0,0-1 1,0 1-1,0 0 0,0-1 0,0 1 0,0-1 1,0 1-1,-1-1 0,1 1 0,0 0 0,0-1 0,0 1 1,-1 0-1,1-1 0,0 1 0,-1 0 0,1-1 1,-15-19-2535,9 11 622,2 0 108,0-1 1,0 1 0,1-1-1,-3-17 1,2 9-309,1 2 438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4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24 212,'0'0'592,"-10"-9"6290,9 10-6606,0 0-1,0 0 1,0 0 0,0 0 0,0 0-1,0 0 1,1 0 0,-1 1 0,0-1-1,1 0 1,-1 0 0,1 1-1,-1-1 1,1 0 0,0 1 0,-1-1-1,1 1 1,0 1 0,-5 31 982,1 0-761,1-8-142,0 0 0,2 1 1,3 46-1,-1-66-308,0 1 1,1-1-1,-1 0 0,2 0 1,-1-1-1,1 1 1,-1 0-1,2-1 0,-1 1 1,1-1-1,0 0 1,0-1-1,1 1 1,0-1-1,0 1 0,0-1 1,0-1-1,12 8 1,-9-7-5,1 0 0,0-1 1,0 0-1,0 0 0,0-1 1,1-1-1,-1 1 1,1-2-1,0 1 0,0-1 1,13-1-1,-18 0-32,0 0-1,0 0 1,0-1 0,0 0-1,0 0 1,0-1 0,0 1-1,-1-1 1,1 0 0,0 0-1,-1-1 1,1 1 0,-1-1-1,0 0 1,0 0-1,0 0 1,0-1 0,-1 0-1,1 1 1,-1-1 0,0 0-1,0-1 1,3-6 0,-1 2-40,-1-1 0,0 0 0,-1-1 0,0 1 0,-1-1 0,0 1 0,-1-1 0,0 0 0,0 0 0,-1 1 0,0-1 0,-1 0 0,-1 0 0,0 1 0,0-1 0,-1 1 0,0-1 0,-1 1 0,0 0 0,0 0 0,-1 1 0,-9-14 0,8 13 29,-1 1 0,0-1 1,-1 1-1,0 0 0,0 1 0,-15-11 0,19 16 6,0-1 0,-1 1 0,1 1 0,-1-1 0,0 1-1,0 0 1,0 0 0,0 0 0,0 1 0,0 0 0,-1 0-1,1 0 1,0 0 0,-1 1 0,1 0 0,-11 1 0,12-1 9,0 1 1,0 0-1,0 0 1,0 0-1,0 0 1,0 0 0,0 1-1,0 0 1,1 0-1,-1 0 1,1 0 0,-1 1-1,1-1 1,0 1-1,0 0 1,0 0-1,0 0 1,0 0 0,1 0-1,-1 1 1,-1 4-1,1-2-55,1 0-1,0 0 0,0 1 1,1-1-1,0 1 1,0-1-1,0 1 0,1-1 1,1 11-1,0-9-1089,0 0 0,1 1 1,0-1-1,3 9 0,-5-17 916,1 1 0,-1-1-1,0 1 1,0-1 0,1 0 0,-1 1 0,0-1-1,1 1 1,-1-1 0,0 0 0,1 1 0,-1-1-1,1 0 1,-1 1 0,1-1 0,-1 0 0,1 0-1,-1 0 1,1 1 0,-1-1 0,1 0 0,-1 0-1,1 0 1,10 7-3790,-9-3 2530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5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4140,'0'0'1662,"20"23"3288,0 11-2833,-10-18-1706,0 1 0,-1 0 1,-1 0-1,0 1 0,-2 0 1,0 1-1,5 24 0,-7-26-313,-3-15-134,0 1-1,0-1 0,0 1 1,0-1-1,-1 1 1,1-1-1,-1 1 0,0-1 1,1 1-1,-1-1 0,0 1 1,-1 0-1,1-1 1,0 1-1,-1-1 0,-1 4 1,2-6-88,0 1 1,-1-1-1,1 0 0,0 0 1,-1 0-1,1 1 1,0-1-1,-1 0 0,1 0 1,0 0-1,-1 0 1,1 0-1,-1 0 0,1 0 1,0 0-1,-1 0 1,1 0-1,-1 0 0,1 0 1,0 0-1,-1 0 1,1 0-1,0 0 0,-1 0 1,1 0-1,-1-1 1,1 1-1,0 0 1,-1 0-1,1 0 0,0-1 1,-1 1-1,1 0 1,0 0-1,0-1 0,-1 1 1,1 0-1,0-1 1,0 1-1,0 0 0,-1-1 1,1 1-1,0 0 1,0-1-1,0 0 0,-9-21-3877,7 15 1731,-3-1 472,2-1 150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5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70 130 3036,'-6'-14'442,"5"12"-395,0 1-1,0-1 1,0 1-1,1-1 1,-1 1-1,0-1 1,1 1-1,-1-1 1,1 0-1,0 1 0,-1-1 1,1 0-1,0 1 1,0-1-1,0 0 1,0 1-1,1-1 1,-1 0-1,0 1 0,1-1 1,-1 0-1,1 1 1,-1-1-1,1 1 1,0-1-1,-1 1 1,1-1-1,0 1 1,0-1-1,2-1 0,4-4 52,0 1-1,0-1 0,1 2 0,-1-1 0,1 1 0,0 0 0,1 1 0,14-6 0,-19 8-65,1 0 0,-1 1-1,0 0 1,1 0 0,-1 0 0,0 0-1,1 1 1,-1-1 0,1 1-1,-1 0 1,1 1 0,-1-1-1,1 1 1,-1 0 0,0 0-1,1 0 1,-1 1 0,0-1 0,0 1-1,5 3 1,-6-3 37,-1 1-1,0-1 1,1 1 0,-1 0 0,0 0 0,0 0-1,-1 0 1,1 0 0,0 0 0,-1 0 0,0 0-1,0 1 1,0-1 0,0 1 0,-1-1-1,1 1 1,-1-1 0,0 7 0,0 8 350,-1-1 1,-5 26 0,4-32-240,-2 10 66,1 0 0,1 0 0,1 1 0,1-1 0,1 0 0,4 27 0,-4-41-240,1-1 0,0 0 0,0 0 0,0 0 0,1 0 0,-1 0 0,2 0 0,-1 0 0,0-1 0,1 0 0,0 0 0,1 0 0,-1 0 0,1-1 0,0 1 0,0-1 0,0 0 0,0-1 0,1 1 0,-1-1 0,1 0 0,0 0 0,0-1 0,13 3 0,-9-2-17,-1-1 0,1-1 0,0 0 0,0 0 0,0-1 0,19-2 0,-25 1-1,1 1 0,-1-1 1,0 0-1,0 0 0,0 0 0,0-1 0,0 1 1,-1-1-1,1 0 0,0 0 0,-1-1 0,1 1 1,-1-1-1,0 1 0,0-1 0,0 0 0,0 0 1,0 0-1,2-4 0,-5 6 4,0 0 1,1 0-1,-1 0 1,0 0-1,1 0 1,-1 1-1,0-1 1,0 0-1,0 0 1,0 0-1,0 0 1,0 0-1,0 0 0,0 0 1,0 0-1,0 0 1,-1 1-1,1-1 1,0 0-1,-1 0 1,1 0-1,0 0 1,-2-1-1,-18-18-169,11 14 120,0 1-1,0 0 1,-15-6 0,-52-13 31,51 17 259,1-1 0,0-1-1,0 0 1,-35-22 0,20 6 724,16 11-469,0-1 1,1 0 0,-31-31-1,-11-19-462,57 63-2813,14 6-1352,-6-3 3857,0-1 0,0 1 0,0-1 0,0 1 0,0 0 0,0-1 1,0 1-1,0 0 0,0 0 0,0 0 0,0 0 0,0 0 0,-1 0 0,1 0 1,0 0-1,-1 0 0,2 2 0,0 7-1273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5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36 120 2964,'-22'-20'2300,"9"13"3378,13 44-2676,0-21-2796,2 0-1,0 0 1,0 0-1,1 0 1,1 0-1,1 0 1,0-1-1,1 0 1,1 0 0,0-1-1,1 0 1,11 15-1,-13-20-137,0-1 0,1 0 0,0-1-1,0 1 1,1-2 0,0 1 0,0-1-1,1 0 1,-1 0 0,1-1 0,1 0-1,-1-1 1,1 0 0,-1-1 0,1 0 0,0 0-1,0-1 1,1 0 0,19 0 0,-10-2-12,0 0 0,0-2-1,-1-1 1,1 0 0,-1-1 0,0-1 0,36-15 0,-49 17-82,1 0 1,-1-1-1,0 1 0,0-1 1,0 0-1,-1-1 0,1 0 0,-1 1 1,0-2-1,-1 1 0,1-1 1,-1 1-1,0-1 0,0 0 1,-1-1-1,0 1 0,0 0 1,0-1-1,-1 0 0,0 0 0,0 0 1,-1 0-1,1 0 0,-2 0 1,1-10-1,-1 9-20,-1 1 0,0-1 1,0 0-1,0 1 0,-1-1 1,-1 1-1,1-1 0,-1 1 0,0 0 1,-1 0-1,0 0 0,0 0 0,0 1 1,-1 0-1,0 0 0,0 0 0,0 0 1,-1 1-1,0 0 0,0 0 0,0 0 1,-9-4-1,-14-7-20,-1 2 1,0 1-1,0 1 0,-34-8 1,24 7 238,30 10-23,0 0 0,0 1 1,0 0-1,-19-2 0,25 4-110,0 1-1,0-1 1,0 0-1,0 1 1,0 0 0,1 0-1,-1 0 1,0 0 0,1 0-1,-1 1 1,0 0-1,1 0 1,0 0 0,-1 0-1,-4 4 1,2 1-87,-1 0 1,1 0-1,0 0 1,0 1-1,1 0 0,0 0 1,0 0-1,-6 18 1,9-21-290,1 0 1,-1 1 0,1-1-1,1 0 1,-1 0 0,1 1-1,0 8 1,0-11-145,1 1 0,-1-1-1,1 0 1,0 1 0,0-1 0,0 0 0,1 0-1,-1 0 1,1 0 0,0 0 0,0 0-1,3 5 1,35 34-5173,-27-26 3946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5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18 135 1656,'-3'-24'1711,"3"23"-1422,0 1-1,0-1 1,0 0 0,-1 1-1,1-1 1,0 0-1,0 1 1,-1-1-1,1 1 1,0-1 0,-1 0-1,1 1 1,0-1-1,-1 1 1,1-1 0,-1 1-1,1-1 1,-1 1-1,1 0 1,-1-1 0,1 1-1,-1-1 1,0 1-1,1 0 1,-1 0 0,0-1-1,0 1 1,-1 9 6232,2 27-5856,2-22-594,1 0 0,0 0-1,1 0 1,0-1 0,1 1-1,1-1 1,0 0 0,1 0-1,0-1 1,1 0 0,0 0-1,1-1 1,1 0 0,-1 0-1,2-1 1,-1 0-1,2-1 1,-1-1 0,1 0-1,0 0 1,1-1 0,0 0-1,0-1 1,0-1 0,1 0-1,-1-1 1,1 0 0,0-1-1,1-1 1,21 1 0,-26-3-52,0-1 1,0 0 0,0-1 0,0 0-1,0 0 1,0-1 0,-1 0 0,0-1-1,1 0 1,-1-1 0,0 1 0,-1-2-1,1 1 1,-1-1 0,13-13 0,-16 14-44,0-1 0,0 1 0,-1-1 0,1-1 0,-1 1 0,-1 0 0,1-1 0,-1 0 0,0 0 0,-1 0 0,1 0 0,-1 0 0,-1-1 0,1 1 0,-2-1 0,1 1 0,-1-1 0,0 1 0,0-1 0,-1 1 0,-2-15 0,0 12-34,0 0 1,-1 0-1,0 1 1,-1-1 0,1 1-1,-2 0 1,1 0 0,-1 0-1,-1 1 1,0 0 0,0 0-1,0 1 1,-1 0-1,0 0 1,0 1 0,-1 0-1,0 0 1,0 1 0,-10-5-1,2 3 78,-1 1 1,1 0-1,-1 1 0,0 1 0,0 1 1,0 0-1,-1 1 0,1 1 0,-1 1 1,-20 3-1,32-3 31,1 1 0,0 1 0,-1-1 0,1 1 0,0 0 1,0 1-1,0-1 0,0 1 0,0 0 0,1 1 0,-1-1 0,-5 6 0,9-7-64,0 0 1,0 0-1,0 0 0,1 0 0,-1 0 0,1 0 0,-1 1 0,1-1 1,0 0-1,0 1 0,0-1 0,0 1 0,0 0 0,0-1 0,1 1 0,0-1 1,-1 1-1,1 0 0,0 0 0,0-1 0,0 1 0,1 0 0,-1-1 0,1 1 1,-1 0-1,1-1 0,0 1 0,0-1 0,0 1 0,0-1 0,2 3 0,16 24-2456,-13-22 459,1 1 0,0-1 0,0 0 0,1 0 1,11 7-1,3 5-1520,-12-9 1992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5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6705,'3'-7'7610,"-3"7"-7433,0 0-1,1 0 1,-1 0 0,0 0 0,0 0 0,0 0 0,1 0 0,10 11 1975,-8-8-2155,-1 1 0,1-1-1,-1 1 1,0 0 0,-1 0 0,1 0 0,2 7-1,2 28 138,5 32 333,-11-66-714,0 1 0,0 0 0,-1-1 0,0 1 0,0-1 0,0 1 0,0-1 0,-1 1-1,0-1 1,-4 8 0,6-13 108,0 1 0,0-1 0,0 0-1,0 1 1,-1-1 0,1 1 0,0-1 0,0 1-1,0-1 1,0 0 0,-1 1 0,1-1-1,0 0 1,-1 1 0,1-1 0,0 0-1,0 1 1,-1-1 0,1 0 0,-1 1-1,1-1 1,0 0 0,-1 0 0,1 0-1,-1 1 1,1-1 0,0 0 0,-1 0-1,1 0 1,-1 0 0,1 0 0,-1 0-1,1 0 1,-1 0 0,1 0 0,0 0 0,-1 0-1,1 0 1,-1 0 0,1 0 0,-1 0-1,1 0 1,0-1 0,-1 1 0,1 0-1,-1 0 1,1 0 0,0-1 0,-1 1-1,1 0 1,0-1 0,-1 1 0,1 0-1,-1-1 1,-12-25-6020,10 15 4525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5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216 136 616,'11'-8'1398,"6"-9"292,-17 15-1375,0 0 0,0 0 0,0 0 0,-1 0 0,1 0 0,0 0 0,-1 0 0,0 0 0,1 0 0,-1 0 0,0 0 0,0 0 0,0 1 0,0-1 0,0 0 0,-1 0 0,-1-1 0,-11-24 992,13 25-1155,-1 0 0,1-1 0,-1 1 0,0 0-1,0 0 1,0 0 0,0 0 0,0 0 0,0 0 0,0 0 0,-1 1 0,1-1 0,-1 1-1,1 0 1,-6-2 0,-1-1 199,0 1-1,0 0 1,-17-2-1,22 4-193,0 1-1,0-1 0,-1 1 1,1 0-1,0 1 1,-1-1-1,1 1 0,0 0 1,-1 0-1,1 0 0,0 1 1,0-1-1,0 1 1,0 0-1,1 0 0,-1 0 1,-5 5-1,5-3-80,0 0-1,0 0 1,1 0-1,0 1 1,0-1-1,0 1 1,0 0-1,1 0 1,-1 0-1,1 0 1,1 0 0,-1 0-1,-1 10 1,0 5-38,1 1 0,1 0 1,1-1-1,1 1 0,1-1 1,1 1-1,0-1 0,2 0 0,0 0 1,1 0-1,1 0 0,17 31 1,-19-40-44,1-1-1,0 0 1,1 0 0,0-1 0,0 0 0,1 0-1,0-1 1,1 0 0,0 0 0,0-1 0,1 0 0,0 0-1,0-1 1,0-1 0,1 0 0,0 0 0,0-1 0,0 0-1,0-1 1,1 0 0,-1-1 0,1 0 0,0-1-1,-1-1 1,24-1 0,-24 1-23,1 0-47,1 0 1,-1-1-1,0-1 0,0 0 0,0 0 0,0-1 0,0-1 1,-1 0-1,15-7 0,-23 9 61,0 0 1,0-1-1,-1 1 1,1-1-1,-1 0 1,1 1-1,-1-1 1,0 0-1,0 0 0,-1-1 1,1 1-1,-1 0 1,1 0-1,-1-1 1,0 1-1,0-1 1,-1 1-1,1-1 0,-1 1 1,0-1-1,0 0 1,0 1-1,0-1 1,0 1-1,-1-1 1,0 1-1,1-1 0,-1 1 1,-1-1-1,1 1 1,-3-6-1,1 2 11,0 1 0,0 0 0,0 0 0,-1 0 0,0 1 0,0-1 0,-1 1 0,1 0 0,-1 0 0,0 1 0,0-1 0,-1 1 0,0 0 0,1 1 0,-1-1 0,-8-2 0,-3 0 10,0 2-1,-1 0 0,-35-2 0,46 5 6,1 1-1,0 0 1,0 0-1,0 0 1,0 1-1,-1 0 1,1 0-1,0 1 1,0 0 0,1 0-1,-1 0 1,0 1-1,1-1 1,-1 1-1,-5 5 1,9-7-131,1 0 0,-1 0 0,1 0 1,0 1-1,0-1 0,-1 0 0,1 1 1,0-1-1,0 0 0,0 1 0,0 0 1,1-1-1,-1 1 0,0-1 0,1 1 1,-1 0-1,1 0 0,-1-1 0,1 1 1,0 0-1,0 0 0,0-1 1,0 1-1,0 2 0,2 0-1141,-1-1 1,1 1-1,0 0 1,0-1-1,1 1 1,-1-1-1,1 0 1,5 6-1,-2-2-565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44 188,'-4'-4'398,"1"3"718,-1 1-1,1-1 0,0 1 0,-1-1 1,1 1-1,0 0 0,-1 0 0,1 1 0,0-1 1,-5 2-1,7-1-955,-1 0 0,0 0 1,0 0-1,1-1 0,-1 1 0,0 0 1,0-1-1,0 1 0,0-1 0,0 1 1,-3-1-1,4 0-82,1 1 0,-1-1 0,1 0-1,-1 0 1,0 0 0,1 0 0,-1 0 0,0 0 0,1 0 0,-1 0-1,1 0 1,-1 0 0,0 0 0,1 0 0,-1-1 0,1 1-1,-1 0 1,1 0 0,-1-1 0,1 1 0,-1 0 0,0-1 0,1 1-1,0 0 1,-1-1 0,1 1 0,-1-1 0,1 1 0,-1-1 0,1 1-1,-1-1 1,31-7 311,6 2 291,5-3 79,2 3-1,52-2 1,-84 4-587,-12 4 10,1 0-421,-27 5-16108,22-3 14678,0 2-203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4:5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65 160,'0'0'267,"-10"0"3378,-5 65-64,14-55-3270,0-1 0,1 1 0,0-1 0,1 1-1,0 0 1,0-1 0,1 0 0,1 1 0,-1-1-1,1 0 1,1 0 0,0-1 0,0 1 0,1-1 0,-1 1-1,9 8 1,-7-9-186,0-1 1,1 0-1,0 0 0,0-1 0,1 1 1,0-2-1,0 1 0,0-1 1,1 0-1,0-1 0,0 0 0,0 0 1,0-1-1,0 0 0,18 2 0,-18-3-90,1-1 0,0-1 0,0 1 0,-1-2-1,1 1 1,0-1 0,-1-1 0,1 0-1,-1 0 1,1-1 0,-1 0 0,0 0 0,0-1-1,0-1 1,-1 1 0,0-1 0,1-1 0,-2 1-1,1-2 1,-1 1 0,0-1 0,8-9-1,-10 11-32,-2 1 0,1-1 0,-1 0-1,1 0 1,-1 0 0,-1 0 0,1-1-1,-1 1 1,0-1 0,0 1 0,0-1-1,-1 0 1,0 0 0,0 0-1,0 0 1,-1 0 0,0 0 0,0 0-1,-1 0 1,0 1 0,0-1 0,0 0-1,0 0 1,-1 0 0,0 1 0,0-1-1,-1 1 1,0 0 0,-5-9-1,2 4-1,0 0 0,0 1-1,-1 0 1,0 0 0,-1 1-1,0-1 1,0 2 0,-1-1-1,0 1 1,0 1 0,0-1-1,-1 2 1,-11-6 0,12 8 4,0 0 0,1 1 1,-1 0-1,0 1 1,0 0-1,-1 0 0,1 1 1,0 0-1,0 1 0,0 0 1,0 0-1,0 1 0,0 0 1,0 1-1,-15 6 0,14-6 38,1 1 1,0 1-1,0 0 0,1 0 0,-1 1 0,1 0 0,0 0 0,1 0 0,0 1 0,0 1 0,0-1 0,1 1 0,0 0 0,-7 13 1,11-16-206,0 0 1,1-1 0,-1 1-1,1 0 1,0 0 0,1 0-1,-1 1 1,1-1 0,0 0-1,1 6 1,11 53-6976,-5-36 2857,-3-10 2388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0 812,'0'0'165,"0"0"0,-1 0 0,1 0 0,-1 0 0,1 1 0,0-1-1,-1 0 1,1 0 0,-1 0 0,1 1 0,0-1 0,-1 0 0,1 0 0,0 1 0,0-1 0,-1 0 0,1 0-1,0 1 1,0-1 0,-1 0 0,1 1 0,0-1 0,0 0 0,0 1 0,-1-1 0,1 1 0,0-1 0,0 0-1,0 1 1,0-1 0,0 1 0,0-1 0,0 0 0,0 1 0,0-1 0,0 1 0,0-1 0,0 0 0,0 1-1,0-1 1,0 1 0,1-1 0,-1 0 0,0 1 0,9 27 2131,-3-11-1031,34 142 2952,-28-98-3823,10 36-351,-3-35-4446,-17-77-6670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60 676,'3'3'325,"1"-1"0,0 1 0,1-1 0,-1 0 0,0 0 0,0-1 0,1 0 0,-1 1 0,1-1 0,-1-1 0,1 1 0,0-1 0,-1 1 0,1-2-1,6 1 1,13-3 1118,40-8-1,-41 6-538,21-3 45,5-1-590,54-17 1,-88 21-1195,-8 2-820,-1 0 1,1 1-1,1 1 0,10-3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77 2476,'-1'0'44,"1"0"-1,-1 0 1,1 0-1,0 0 1,-1-1-1,1 1 1,-1 0-1,1 0 1,-1 0-1,1-1 1,0 1-1,-1 0 1,1-1-1,-1 1 1,1 0-1,0-1 1,0 1-1,-1-1 1,1 1-1,0 0 1,0-1-1,-1 1 1,1-1-1,0 1 1,0-1-1,0 1 1,0-1-1,-1 1 1,1-1-1,0 1 1,0 0-1,0-1 1,0 1-1,0-1 1,0 1-1,1-1 1,-1 1-1,0-1 1,0 1-1,0-1 1,6-26 1304,-3 18 43,-11-17 9568,8 27-10833,18 29 903,57 116 914,-36-68-1384,59 90-1,-86-149-736,10 14-676,-6-15-3943,-15-18 4314,0 0-1,0 0 1,-1 0-1,1-1 1,0 1 0,0 0-1,-1 0 1,1 0-1,0-1 1,0 1 0,-1 0-1,1-1 1,0 1-1,-1 0 1,1-1-1,-1 1 1,1-1 0,0 1-1,-1-1 1,1 0-1,-1 1 1,1-1-1,-1 1 1,0-1 0,1 0-1,-1 1 1,0-1-1,1 0 1,-1-1 0,2-2-1323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65 148 644,'-24'-38'3979,"21"33"-3297,3 5-556,0 0 0,0 0 1,0-1-1,0 1 0,0 0 0,0 0 0,-1 0 0,1-1 1,0 1-1,0 0 0,0 0 0,0 0 0,0-1 0,-1 1 0,1 0 1,0 0-1,0 0 0,0 0 0,-1 0 0,1-1 0,0 1 0,0 0 1,-1 0-1,1 0 0,0 0 0,0 0 0,-1 0 0,1 0 1,0 0-1,0 0 0,-1 0 0,1 0 0,0 0 0,0 0 0,-1 0 1,1 0-1,0 0 0,0 0 0,-1 0 0,1 1 0,-8 9 1430,-2 15-1161,5 8 332,-1 39 0,5-61-637,2 0 0,0 1 0,0-1 0,1 0 0,0 0 1,0 0-1,7 15 0,-6-18-71,1 0 1,0 0 0,0-1-1,1 1 1,0-1 0,0 0-1,0 0 1,1-1 0,0 1-1,1-1 1,-1-1 0,14 9-1,-14-10-6,0-1-1,1 0 1,0 0-1,0-1 1,-1 1 0,2-2-1,-1 1 1,0-1-1,0 0 1,0 0 0,1-1-1,-1 0 1,0-1-1,0 1 1,15-4-1,20-7 23,-1-2 0,0-1-1,-1-2 1,-1-2 0,59-36-1,-96 52-51,1 0-1,-1 0 0,0 0 0,0 0 1,0 0-1,0 0 0,0 0 0,-1-1 1,1 1-1,-1-1 0,1 1 0,-1-1 1,0 0-1,0 1 0,0-1 0,-1 0 1,1 0-1,0 0 0,-1 0 0,0 1 1,0-1-1,0 0 0,-1-6 0,0-5 30,-2 0 0,0 0 0,-9-23 0,5 16-19,4 12 46,-1-1-1,0 1 1,-1 1 0,0-1-1,-1 1 1,0 0 0,0 0-1,0 0 1,-1 1 0,0 0-1,-1 0 1,-9-6 0,6 5 18,0 1 0,0 0 0,-1 0 0,-1 1 0,1 1 0,-1 0 0,0 0-1,-19-3 1,20 7 37,0 0 0,0 1 0,0 1 0,0 0-1,0 0 1,0 2 0,0-1 0,0 1-1,0 1 1,1 0 0,0 1 0,0 0-1,0 0 1,0 2 0,1-1 0,0 1-1,0 0 1,-9 11 0,17-17-103,0 1 0,0 0 0,1 0-1,-1 0 1,1 0 0,-1 0 0,1 0 0,0 0 0,0 0-1,-1 4 1,1-4-299,1 0-1,-1 1 0,1-1 0,0 0 0,0 0 1,0 1-1,0-1 0,0 0 0,0 0 0,1 0 0,-1 1 1,1-1-1,0 0 0,0 0 0,1 3 0,2 2-1221,1 0 0,0 0 0,0-1 0,0 1 0,1-1 0,9 7 0,-5-4-101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14 116,'-5'-14'10062,"5"14"-9882,-1 1 0,0-1 1,1 0-1,-1 1 1,1-1-1,-1 1 0,1-1 1,-1 1-1,1-1 1,0 1-1,-1-1 1,1 1-1,-1-1 0,1 1 1,0 0-1,-1-1 1,1 1-1,0-1 0,0 1 1,0 0-1,0-1 1,-1 1-1,1 0 0,0-1 1,0 1-1,0 0 1,0-1-1,1 2 1,-1 29-222,0-22 457,1 11-179,0 1 0,2 0 0,0-1 0,1 0 0,1 0-1,15 38 1,-15-45-112,1-1 1,0 1-1,1-1 0,1 0 1,0-1-1,0 0 0,1 0 1,1-1-1,0 0 0,0-1 1,14 10-1,-16-14-53,0 0 0,0-1 0,0 0-1,1 0 1,0-1 0,-1 0 0,1-1 0,0 0-1,1 0 1,-1-1 0,0 0 0,0-1 0,1 0-1,-1 0 1,0-1 0,0 0 0,0-1 0,0 0 0,12-4-1,-14 3-97,0 0 0,-1 0-1,1 0 1,0-1-1,-1 0 1,0 0 0,0-1-1,0 1 1,-1-1 0,0-1-1,0 1 1,0-1-1,0 0 1,-1 0 0,0 0-1,0 0 1,-1-1-1,1 0 1,-2 0 0,1 0-1,-1 0 1,0 0 0,0 0-1,0-10 1,-2 11 6,0 0 0,0 0 0,-1 0 0,0 0 0,0 0 0,-1 0 0,1 1 1,-1-1-1,-1 1 0,1-1 0,-1 1 0,0 0 0,0-1 0,0 2 0,-1-1 0,0 0 0,0 1 0,0-1 1,0 1-1,-7-4 0,-6-6 5,-1 1-1,-1 1 1,0 0 0,-21-8 0,25 12 14,0 2 1,0 0-1,-1 1 1,1 1-1,-1 0 0,0 1 1,0 1-1,-1 1 1,1 0-1,-30 2 1,44 0-1,0-1 1,0 1-1,1-1 1,-1 1 0,0 0-1,0-1 1,0 1-1,1 0 1,-1 0 0,0 1-1,1-1 1,-1 0-1,1 0 1,-1 1-1,1-1 1,0 1 0,0-1-1,-1 1 1,1 0-1,0 0 1,0-1-1,1 1 1,-1 0 0,0 0-1,1 0 1,-1 0-1,1 0 1,-1 0-1,1 3 1,-1 7-442,1-1 0,0 1 0,0 0 0,3 11 0,-1-11-770,-1-6 27,0 1 0,1-1 1,0 0-1,1 0 0,4 9 0,8 25-5348,-14-27 5010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1880,'17'4'482,"-15"-4"-59,1 0 0,-1 1 0,1-1 0,0 1 1,-1-1-1,1 1 0,-1 0 0,0 0 0,1 0 0,-1 0 0,0 0 0,1 0 0,-1 1 0,0-1 0,0 1 0,0 0 0,0 0 0,-1-1 0,4 5 0,8 49 3240,2 28-2304,-11-10-1221,-4-72-172,-3 0-1518,-1-9-4394,4 6 5431,0 0-1,0 0 0,0 0 0,0 0 0,-1 0 0,1 0 0,0 0 1,-1 0-1,0 0 0,-1-3 0,-1-1-1213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52 3376,'-7'-2'252,"1"0"155,-1 0 1,1 0-1,-1 0 0,1-1 1,0 0-1,0 0 1,0 0-1,-7-7 1,11 8-43,0 0 0,-1 0 0,1 0 0,-1 1 0,0-1 0,0 1 0,1-1 0,-1 1 0,0 0 0,0 0 0,0 0 0,0 1 0,0-1 0,-1 1 0,1-1 0,0 1 0,-6 0 0,6 1-273,0 0 0,0 0-1,0 0 1,0 0 0,0 0 0,0 0 0,0 1 0,0 0 0,1-1 0,-1 1 0,1 0 0,-1 0 0,1 0 0,0 1 0,0-1 0,-1 1 0,2-1 0,-4 6 0,-3 4 3,2 1-1,0 0 0,0 1 1,1-1-1,1 1 1,0 0-1,1 0 0,0 0 1,0 22-1,2-26-58,1-1 1,0 1-1,1 0 0,0-1 0,1 1 0,0-1 0,0 1 1,1-1-1,1 0 0,-1 0 0,1 0 0,1 0 1,0-1-1,11 16 0,-3-8 1,-7-8-39,0 1 0,1-1 0,0-1 1,0 1-1,1-1 0,0 0 0,0-1 0,0 1 1,1-2-1,0 1 0,1-1 0,11 4 0,-9-5-81,-1-2-1,1 1 1,0-2-1,-1 1 1,17-1-1,-23-1 20,1-1 0,-1 1 0,0-1 1,1 0-1,-1 0 0,0-1 0,0 0 0,0 1 0,0-2 0,0 1 0,0 0 0,-1-1 0,1 0 0,4-4 0,-9 7 67,1-1 0,-1 0 0,1 1 0,-1-1 0,1 0 0,-1 1 0,0-1 0,1 0 0,-1 0 0,0 1 0,0-1 0,1 0 0,-1 0 0,0 1 0,0-1 0,0 0 0,0 0 0,0 0 0,0 1 0,0-1 0,0 0 0,0 0 0,-1 0 0,1 1 0,0-1 0,0 0 0,-1 0 0,1 1 0,0-1 0,-1 0-1,1 1 1,-1-1 0,1 0 0,-1 1 0,1-1 0,-1 1 0,0-1 0,1 1 0,-1-1 0,1 1 0,-1-1 0,-1 0 0,-32-19 6,32 18 9,-8-2 42,1 0 0,-1 1 1,0 0-1,0 1 0,0 0 1,0 0-1,-1 1 0,-15 0 1,10 2 63,-1 0 0,1 0 0,-1 2 1,-24 7-1,22-1 190,14 2-3615,6-8 2205,-1 0 1,1-1-1,1 1 0,-1-1 1,0 1-1,1-1 0,-1 1 0,1-1 1,4 4-1,1 3-747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 1836,'-9'-14'11163,"8"19"-10924,0-1 0,0 1 0,0-1 0,1 1 1,0 0-1,0-1 0,1 6 0,-1-5-70,0 14 17,1 0-1,1-1 0,1 1 0,0-1 0,1 0 0,14 35 1,-13-42-148,0 1 0,1-1 0,0 0 0,1-1 0,0 1 0,1-1 0,0-1 0,1 0 1,0 0-1,0 0 0,13 8 0,-11-10-2,0 0 1,0 0-1,1-1 1,0 0-1,0-1 0,1-1 1,-1 0-1,1-1 1,0 0-1,0-1 0,0 0 1,0-1-1,0 0 1,1-1-1,-1-1 0,0 0 1,0-1-1,0 0 1,0-1-1,0-1 1,-1 0-1,1 0 0,-1-1 1,0-1-1,21-13 1,-27 15-51,0-1 1,-1 1 0,1-1 0,-1 0-1,0-1 1,-1 1 0,1-1-1,-1 0 1,0 0 0,-1 0 0,1-1-1,-1 1 1,-1-1 0,4-9-1,-5 10-14,0 1 0,0 0-1,0 0 1,-1-1-1,0 1 1,0 0-1,0-1 1,-1 1 0,0 0-1,0 0 1,0 0-1,0-1 1,-1 1-1,0 0 1,0 1 0,-1-1-1,1 0 1,-1 1-1,0-1 1,-6-6 0,-2-1 37,-1 1 1,-1 1 0,0 0 0,-1 0 0,1 1 0,-2 1 0,1 1 0,-1 0 0,0 0 0,-1 2 0,0 0 0,0 1 0,0 0 0,0 1 0,0 1 0,0 1 0,-1 0-1,1 1 1,-1 1 0,1 0 0,-30 7 0,41-6-57,0-1 0,0 1 0,0 0-1,1 1 1,-1-1 0,1 1 0,-1 0-1,1 0 1,0 0 0,0 1 0,0-1-1,1 1 1,-1 0 0,1 0 0,0 0 0,0 0-1,0 1 1,1 0 0,0-1 0,-1 1-1,2 0 1,-1 0 0,-1 6 0,0 2-1227,0 0 0,-1 27 0,2 27-5890,2-55 5151,0 6 297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95 268,'-7'-40'16248,"8"59"-16126,0 0 1,2-1 0,0 1 0,1 0 0,1-1 0,1 0 0,0 0 0,2 0 0,0-1 0,1 0 0,0-1 0,1 0 0,1 0-1,1-1 1,0 0 0,1-1 0,0-1 0,25 19 0,-30-25-135,1-1 1,0 0-1,0 0 1,0-1-1,1 0 0,0 0 1,0-1-1,0-1 0,0 0 1,1 0-1,-1-1 0,1 0 1,0-1-1,-1 0 0,1 0 1,0-2-1,0 1 1,0-1-1,-1-1 0,1 0 1,15-5-1,-12 3-161,-1-1 0,0-1-1,0 0 1,0-1 0,-1-1 0,0 1-1,0-2 1,19-17 0,-27 22 137,0 0 0,0 0-1,0 0 1,0-1 0,-1 0 0,0 0 0,0 0-1,0 0 1,0 0 0,-1 0 0,0-1 0,0 1-1,-1-1 1,1 0 0,-1 1 0,0-1-1,-1 0 1,1 0 0,-1 0 0,0 0 0,-1 1-1,0-1 1,1 0 0,-4-8 0,1 8 18,0 0 1,0 0 0,-1 0-1,0 1 1,0-1-1,0 1 1,-1 0-1,0 0 1,0 0 0,0 1-1,-11-7 1,-8-5-85,-35-17 1,20 14 220,-2 1 0,1 2 0,-2 1 0,-81-16-1,117 30-103,1 0 0,-1 1 0,0 0 0,0 0 0,0 0-1,1 0 1,-1 1 0,0 0 0,0 0 0,1 1 0,-1-1-1,1 1 1,-7 4 0,9-5-21,0 1 0,0 0 1,1 0-1,-1 0 0,1 1 0,-1-1 0,1 1 1,0-1-1,0 1 0,0 0 0,0 0 0,1 0 0,-1 0 1,1 0-1,0 0 0,-1 0 0,1 0 0,1 1 1,-1-1-1,0 0 0,1 1 0,0-1 0,0 5 1,0 0-499,0 1 1,0-1-1,1 0 1,0 0-1,4 13 1,-4-18-7,0 0 0,1 0 1,0 1-1,-1-2 0,1 1 1,1 0-1,-1 0 0,0-1 0,0 1 1,1-1-1,0 1 0,-1-1 1,1 0-1,0 0 0,5 2 1,17 12-2852,-15-7 1872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1416,'8'15'7989,"-4"10"-4100,-2 37-2817,-1-15-237,0 64 41,-2-58-816,-1-40-1970,-8-46-10574,10 24 10825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0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3732,'-1'-3'83,"1"-1"-1,0 1 0,0 0 0,1-1 0,-1 1 1,1 0-1,0-1 0,-1 1 0,1 0 0,1 0 1,-1 0-1,0 0 0,1 0 0,0 0 0,-1 0 1,1 1-1,0-1 0,1 0 0,-1 1 0,0 0 1,1-1-1,-1 1 0,1 0 0,0 0 0,-1 0 1,1 1-1,0-1 0,0 1 0,0 0 0,0 0 1,1 0-1,-1 0 0,4-1 0,16-3 723,20-4 39,-41 9-790,0 0 0,0 0 0,0 0 0,1 1 0,-1-1 0,0 0-1,-1 1 1,1 0 0,0-1 0,0 1 0,0 0 0,0 0 0,0 0-1,-1 0 1,1 0 0,0 1 0,-1-1 0,1 0 0,1 3 0,2 1 118,-1 0 0,0 0 0,0 0 1,0 1-1,-1-1 0,0 1 0,0 0 1,0 0-1,-1 0 0,1 0 1,-2 1-1,1-1 0,-1 1 0,1 9 1,-1 16 55,-2 0 1,-1 1-1,-1-1 1,-2-1-1,-17 59 1,20-80-228,0-1 1,0 1 0,1-1 0,0 1 0,1-1 0,0 1 0,0 0 0,1-1 0,1 1 0,-1-1 0,7 18-1,-6-21-3,0-1 0,0 0-1,1 0 1,-1 0 0,1-1-1,0 1 1,1 0-1,-1-1 1,1 0 0,0 0-1,0 0 1,0 0 0,1-1-1,-1 0 1,1 0-1,0 0 1,0 0 0,0-1-1,0 0 1,0 0 0,10 3-1,-8-4-43,0 1 0,0-1 0,0-1 0,0 1 0,1-1 0,-1 0 1,0-1-1,0 0 0,0 0 0,0 0 0,0-1 0,0 0 0,0 0 0,0-1 0,-1 0 0,1 0 0,-1-1 0,0 0 0,0 0 0,0 0 0,0-1 0,-1 1 0,0-1 0,0-1 0,8-9 0,-12 13 44,0 0 0,0 0-1,-1 0 1,1 0-1,0-1 1,-1 1-1,1 0 1,-1 0-1,0 0 1,0-1 0,0 1-1,0 0 1,0 0-1,0 0 1,0-1-1,-1 1 1,1 0 0,-1 0-1,0 0 1,0 0-1,1 0 1,-1 0-1,-1 0 1,1 0-1,0 0 1,0 0 0,-1 1-1,-2-4 1,-4-3 8,0 0 0,0 1 1,0 0-1,-13-9 0,-65-31 445,63 35-141,0 0-1,-40-29 1,37 19-250,1 0 0,1-2 0,-28-36 0,49 56-277,-1 1 0,2-1 0,-1 0 0,0 0 0,1 0 0,0-1 0,-4-7 0,6 11-67,0-1 0,0 1 0,0-1 0,0 1 0,1 0 0,-1-1 0,0 1 0,1 0 1,-1-1-1,0 1 0,1 0 0,0 0 0,-1-1 0,1 1 0,0 0 0,0 0 0,-1 0 0,1 0 0,0 0 0,0 0 0,0 0 0,0 0 0,0 0 1,0 0-1,1 1 0,-1-1 0,0 0 0,0 1 0,3-1 0,-2-1-1527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10 864,'1'-9'1701,"1"12"1242,-2-3-2828,1 0-1,-1 0 1,0 0-1,0 0 1,0 0-1,0 0 1,1 0-1,-1 0 1,0 0-1,0 0 1,0 0-1,0 0 1,0 0-1,1 0 1,-1 0-1,0 0 1,0 0-1,0 0 1,0 0-1,1 0 1,-1 0-1,1 1 1374,0-1-1373,14 10 2878,18 14-929,-30-22-1894,17 15 290,-1 0-1,-1 1 1,0 1-1,-2 1 1,22 34-1,60 117 1042,-53-85-666,59 110 670,115 305-1,-179-383-1366,-6 1 0,-5 2 0,-5 1-1,-6 1 1,4 150 0,-20-67-71,-9 0 0,-45 276 0,18-291 2,-10 77-234,39-224 114,-7 105-200,13-162-1181,6-43-8647,8-3-1,-13 48 8354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5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71 552,'-2'0'250,"1"0"0,-1-1 0,1 1-1,-1 0 1,1-1 0,-1 0 0,1 1 0,-1-1 0,1 0-1,0 0 1,0 0 0,-1 0 0,1 0 0,0 0-1,0 0 1,0 0 0,0 0 0,0 0 0,0-1 0,0 1-1,1 0 1,-2-3 0,1 2-53,0 0 0,0 1 0,0-1 0,0 0 0,0 1 1,0-1-1,-1 1 0,1-1 0,-1 1 0,1 0 0,-1 0 0,0-1 0,1 1 0,-1 0 0,0 0 0,-2 0 0,1 0-38,1 1-1,-1-1 1,1 1-1,-1 0 1,1 0-1,-1 0 1,1 0 0,-1 1-1,1-1 1,0 1-1,-1 0 1,1-1-1,0 1 1,-1 0-1,1 0 1,0 0-1,-3 3 1,1-1-44,0 0 0,0 0 1,1 1-1,-1 0 0,1 0 0,0 0 0,0 0 1,-3 6-1,1-1-65,1 0 1,0 1 0,1-1-1,0 1 1,0-1 0,1 1-1,1 0 1,-2 16 0,4-17-48,0 1 0,0-1 0,1 0-1,0 0 1,1 0 0,0 0 0,0 0 0,1-1 0,0 1 0,1-1 0,0 0 0,0-1 0,0 1 0,1-1 0,1 0 0,-1 0 0,12 9 0,-2-3 2,1 0 1,0-1-1,1-1 0,0-1 1,1 0-1,36 12 0,-45-19-16,1-1 0,1 0 0,-1-1 0,0-1 0,0 0-1,0 0 1,0-1 0,1 0 0,-1-1 0,0 0 0,0-1 0,-1 0-1,1-1 1,-1 0 0,0 0 0,0-1 0,0-1 0,0 0 0,-1 0-1,0-1 1,0 0 0,-1 0 0,14-16 0,-19 17-3,1 0 0,-1 0 0,0 0-1,-1 0 1,0 0 0,0-1 0,0 1 0,-1-1 0,1 0 0,-2 1 0,1-1-1,-1-8 1,-1-12-28,-7-45-1,5 52 39,-9-8 24,5 23 37,1 17 48,2 4-87,2 1 0,0 0 0,1 0-1,1 0 1,0 0 0,1 0 0,7 32-1,-7-42-16,1-1 0,1 1-1,-1-1 1,1 0-1,0 0 1,0 0-1,1 0 1,0 0-1,0-1 1,0 0-1,0 0 1,1 0 0,0 0-1,0-1 1,1 1-1,-1-1 1,1-1-1,0 1 1,0-1-1,0 0 1,0 0-1,12 3 1,-3-2-7,1-1 0,0 0 0,1-1 0,-1 0 0,25-2 0,-32 0-9,0-1 0,0 0 0,0 0 0,-1-1 0,1 0 0,-1-1 0,1 0 0,-1 0 0,0-1-1,0 0 1,13-8 0,-18 9-1,0 0 0,0 1 0,0-2 0,0 1 0,0 0 0,-1-1 0,1 1 0,-1-1 0,0 1 0,0-1 0,-1 0 0,1 0 0,-1 0 0,0 0 0,1-5 0,-1 2-4,0-1 1,-1 1-1,0-1 0,0 1 1,-1-1-1,0 1 1,-4-15-1,-1 4 1,0 0-1,-2 0 1,0 0-1,-1 1 1,-19-27-1,21 35 36,0 1-1,0-1 1,0 1-1,-1 1 0,-1 0 1,1 0-1,-1 0 1,-1 1-1,1 0 1,-1 1-1,0 0 0,0 1 1,-13-5-1,18 8 13,0 0 0,0 0 0,-1 0 0,1 0 0,0 1 0,0 0 0,0 0 0,-1 0-1,1 1 1,0 0 0,0 0 0,0 0 0,0 0 0,0 1 0,0 0 0,0 0 0,1 0 0,-1 1 0,1 0 0,-1-1-1,1 2 1,0-1 0,0 0 0,1 1 0,-1 0 0,1-1 0,-1 2 0,1-1 0,-4 8 0,2-3 15,0 0 1,1 0 0,0 1 0,1-1 0,0 1-1,0 0 1,1 0 0,1 0 0,-1 10 0,1-12-147,1-1 1,0 1-1,1-1 1,0 0-1,0 1 1,0-1-1,1 0 1,0 0-1,1 0 1,-1 0-1,1 0 1,8 12 0,-9-17-275,-1 0 0,1-1 0,0 1 0,-1-1 0,1 0 0,0 1 0,0-1 0,0 0 0,0 0 0,0 0 0,0 0 0,0 0 0,1-1 0,-1 1 0,0-1 0,0 1 0,1-1 0,-1 0 0,0 0 0,0 0 0,1 0 0,-1 0 0,0-1 0,1 1 0,-1-1 0,3 0 0,7-1-1447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1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11 192,'0'-7'2645,"-1"4"-818,-8 10-429,3 1-827,1 0 0,-1 0 0,1 0-1,1 1 1,0-1 0,-3 11 0,-2 0 112,-45 108 1893,5 2 0,-57 240 1,91-290-2106,3 2 0,3 0 0,4 0 0,7 93 0,10-17-98,37 182 0,-27-218-210,63 294 687,-65-339-680,4-2 0,2-1 0,52 100-1,77 150 0,-70-166-107,-20-62-41,-46-61 23,-16-28-33,-1 0 0,1-1 0,1 1 0,-1-1 0,1 0 0,8 10 0,-8-11 41,-1 0 1,1 1-1,-1-1 0,0 1 0,5 8 0,12 19 120,-7-17-126,-9-10-26,0 0 0,0 0-1,0 0 1,1 0 0,0-1 0,0 0 0,10 7 0,30 22 84,-44-32-155,7 5 263,-4-5-220,-6-7-433,-19-14-4147,19 18 3769,-1 0 1,0 0-1,1-1 1,-1 1-1,1 0 0,0-1 1,-3-4-1,-31-42-9238,28 35 8101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1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84 1688,'-9'1'3847,"13"9"-3048,21 46 2894,-23-44-3445,1 0 0,1 0 0,0 0 0,1-1 0,0 0 0,1 0 1,0 0-1,1-1 0,0 1 0,13 13 0,-18-23-241,-1 0 0,0 0 0,1 0 0,-1-1 0,1 1 0,-1-1 1,1 1-1,-1-1 0,1 1 0,0-1 0,-1 0 0,1 0 0,-1 0 0,1 0 0,0 0 0,-1 0 1,1 0-1,-1-1 0,1 1 0,0 0 0,-1-1 0,1 0 0,-1 1 0,1-1 0,-1 0 0,0 1 1,1-1-1,-1 0 0,0 0 0,0 0 0,1 0 0,-1-1 0,0 1 0,0 0 0,1-2 0,4-3-33,-1 0 1,0 0-1,-1-1 0,1 0 0,5-11 0,-4 6-2,-1 1 1,-1-1-1,0 0 0,0-1 1,-1 1-1,-1 0 0,0-1 1,-1 0-1,0 0 1,-1 1-1,0-1 0,-1 0 1,-2-13-1,-20-14 1435,23 40-1277,11 32 264,19 66 691,-11-34-316,3-1 0,31 64 0,-43-109-875,6 14-546,-9-7-2538,-5-19 1546,-2-6 1417,0 1 1,0-1-1,0 0 1,0 1 0,0-1-1,0 1 1,0-1-1,0 0 1,0 1-1,0-1 1,0 1-1,0-1 1,0 0 0,0 1-1,-1-1 1,1 0-1,0 1 1,0-1-1,0 1 1,-1-1-1,1 0 1,0 1-1,0-1 1,-1 0 0,1 0-1,0 1 1,0-1-1,-1 0 1,1 0-1,0 1 1,-1-1-1,1 0 1,-1 0 0,1 0-1,0 1 1,-1-1-1,1 0 1,-1 0-1,-8 6-1661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127 186 312,'-7'-18'3045,"4"17"-894,6 13-819,1 5-771,2 0-1,0-1 1,1 0-1,0 0 1,1-1 0,1 0-1,1 0 1,21 25-1,-26-35-506,-1 0 0,1-1 0,0 0 0,0 0-1,0 0 1,0-1 0,1 1 0,0-1 0,-1-1-1,1 1 1,0-1 0,0 0 0,1 0 0,-1-1-1,0 1 1,0-2 0,1 1 0,-1-1 0,1 0-1,-1 0 1,1 0 0,-1-1 0,0 0 0,1 0-1,-1-1 1,0 0 0,9-4 0,-2 0-41,0-1 0,0 0 0,-1-1 1,0 0-1,0-1 0,-1 0 0,17-18 0,-24 23-30,0 0 1,-1 0-1,1 0 0,-1 0 1,0-1-1,0 0 0,-1 1 1,1-1-1,-1 0 0,0 0 1,0 0-1,-1-1 1,1 1-1,-1 0 0,0-1 1,-1 1-1,1 0 0,-1-1 1,0 1-1,-1-1 0,1 1 1,-1 0-1,-2-8 0,0 5-14,-1 1 0,-1-1 0,1 1 0,-1 0 0,0 0 0,-1 0 0,0 0 0,0 1-1,0 0 1,-15-10 0,2 3 21,0 1-1,-41-19 1,44 24 83,-1 1 1,1 1 0,-1 0-1,0 2 1,0 0-1,0 0 1,-31 1-1,38 2-38,1 0 0,-1 1 0,1 0 0,-1 1 0,1 0 0,-1 0 0,1 1 0,0 0 0,0 1 0,0 0 0,1 0 0,-1 1-1,1 0 1,0 1 0,-11 9 0,15-10-25,0 0 0,0 0 0,0 1 0,1-1 0,-1 1 0,1 0 1,1 0-1,-1 0 0,1 0 0,0 0 0,0 0 0,1 1 0,0-1 0,0 1 0,0-1 0,1 1 0,0-1 0,0 1 0,1 0 0,0-1 0,3 13 0,-2-10-366,1-1-1,0 1 1,0-1-1,1 0 1,0 1-1,0-2 1,1 1-1,0 0 1,1-1 0,-1 0-1,1 0 1,1-1-1,-1 0 1,1 0-1,10 7 1,40 25-4944,-41-26 3603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1024,'1'-10'1168,"1"0"0,0 0 0,1 0 0,0 0-1,1 0 1,8-16 0,-1 2 217,-5 8-517,2-1 0,18-29 0,-24 42-802,1 0 1,0 0 0,0 1 0,1-1-1,-1 1 1,1 0 0,-1 0 0,1 0-1,0 0 1,0 0 0,0 1-1,1 0 1,-1 0 0,1 0 0,-1 0-1,7 0 1,-8 1-58,1 1 1,-1-1-1,1 1 1,-1 0-1,1 0 1,-1 1-1,1-1 1,0 1-1,-1-1 1,0 1-1,1 1 0,-1-1 1,1 0-1,-1 1 1,0-1-1,0 1 1,0 0-1,0 0 1,0 0-1,0 1 1,-1-1-1,1 1 0,-1-1 1,0 1-1,3 3 1,-2-1 25,1 1-1,-1-1 1,-1 1 0,1 0-1,-1 0 1,0 0 0,0 0 0,-1 1-1,0-1 1,0 0 0,0 1 0,-1-1-1,0 12 1,-3-2 149,0 0 0,-1 0 0,-1 0 0,0-1 0,-1 0 0,-14 26 0,8-17 139,0-4 354,8-23-174,3-12-366,1 13-144,0-1 0,0 0-1,0 0 1,0 0 0,1 1-1,-1-1 1,1 0 0,-1 0-1,1 1 1,0-1 0,0 1 0,1-1-1,-1 1 1,0-1 0,1 1-1,-1 0 1,1-1 0,0 1-1,0 0 1,0 0 0,0 0-1,3-2 1,1 1-16,-1 1 0,1-1 0,0 1 0,0 1 0,0-1 0,0 1 0,1 0 0,-1 0 0,8 0 0,1 1-92,1 0 0,-1 1 0,0 1 1,1 1-1,-1 0 0,0 0 0,0 2 1,-1 0-1,1 0 0,23 14 1,-29-14 59,-1 0 0,1 0 0,-1 1 0,0 0 0,0 0 0,0 1 0,-1 0 0,0 1 0,-1 0 1,0 0-1,0 0 0,0 0 0,-1 1 0,-1 0 0,1 0 0,-1 1 0,3 11 0,-6-16 56,0 1 0,0-1-1,-1 1 1,0 0 0,0-1 0,0 1-1,-1 0 1,1-1 0,-1 1-1,-1-1 1,1 1 0,-1-1-1,0 0 1,-4 9 0,2-8 2,0 1 1,-1-1-1,0 1 1,0-1-1,0-1 0,-1 1 1,0-1-1,0 0 1,-11 7-1,5-5 37,1-1-1,-1 0 1,-1-1-1,1 0 1,-1-1-1,0 0 0,0-1 1,0-1-1,-1 0 1,1 0-1,0-1 1,-15-2-1,23 1-8,-1-1-1,0 1 1,0-1-1,0-1 1,0 1-1,0-1 1,1 0-1,-1 0 0,1-1 1,0 0-1,-10-6 1,37-3-13136,-17 12 11321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1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38 216 4364,'0'0'1109,"1"-7"2237,3-19-1357,-13-7 144,7 29-2051,1 0 0,-1-1 1,1 1-1,0-1 0,0 1 0,0-7 1,1 2-7,0 0 4,0 0 0,0 1-1,1-1 1,0 1 0,0-1-1,3-9 1,-3 16-76,0 0 1,0 0-1,0 0 1,1 0-1,-1 0 0,0 0 1,1 0-1,-1 1 0,1-1 1,0 0-1,-1 1 1,1-1-1,0 1 0,0 0 1,0 0-1,0 0 0,0 0 1,0 0-1,0 0 1,0 0-1,0 1 0,1-1 1,-1 1-1,0-1 0,0 1 1,1 0-1,-1 0 1,4 0-1,-1 1-4,0-1 1,0 1-1,1 1 1,-1-1-1,0 0 0,0 1 1,0 0-1,0 0 1,0 1-1,-1-1 0,1 1 1,-1 0-1,0 1 1,0-1-1,0 1 0,0-1 1,0 1-1,-1 0 1,1 0-1,-1 1 0,0-1 1,4 10-1,1 1 50,-1 1 0,-1-1-1,0 2 1,-1-1-1,-1 0 1,3 18 0,-5-16 2,-1-1-1,0 1 1,-1 0 0,-1 0 0,0-1 0,-2 1 0,0 0 0,-8 25 0,7-31-31,0-1 0,-1 0 0,0 0 1,0-1-1,-1 1 0,0-1 1,-1 0-1,-1-1 0,1 0 0,-1 0 1,-1 0-1,0-1 0,-16 12 0,22-19-18,0 0 0,0 0-1,-1 0 1,1 0 0,0 0-1,0 0 1,-1-1 0,1 0-1,-1 1 1,1-1 0,0-1-1,-1 1 1,1 0 0,0-1-1,-1 0 1,1 0-1,0 0 1,0 0 0,-1 0-1,1 0 1,0-1 0,0 0-1,1 0 1,-1 1 0,0-2-1,0 1 1,1 0 0,0 0-1,-1-1 1,1 1 0,0-1-1,0 0 1,0 0 0,1 0-1,-1 0 1,1 0 0,-1 0-1,1 0 1,0 0-1,0-1 1,0 1 0,1 0-1,-1-4 1,1 6-5,1 0 1,-1 1-1,0-1 0,1 0 0,-1 1 1,1-1-1,-1 0 0,1 1 1,-1-1-1,1 1 0,-1-1 0,1 1 1,0-1-1,-1 1 0,1 0 0,0-1 1,-1 1-1,1 0 0,0-1 1,0 1-1,-1 0 0,1 0 0,0 0 1,0 0-1,-1 0 0,1 0 1,0 0-1,1 0 0,29-1 15,-26 1-2,188 15 1170,-121-7-849,-40 0-1304,-17 3-3609,-29 7-2742,13-16 6508,-11 11-1013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1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70 2332,'-7'-10'15619,"19"7"-14936,11 1-14,0 0 0,26-7 0,21-1 75,-17 1-445,-8 2-1197,-16 5-2452,-29 2 3216,0 0 1,0 0 0,0 0 0,1 0 0,-1 0-1,0 0 1,0 0 0,0 0 0,1 0 0,-1 0 0,0 0-1,0 0 1,0-1 0,1 1 0,-1 0 0,0 0-1,0 0 1,0 0 0,0 0 0,1-1-133,-1 1 132,0 0 1,0 0 0,0 0 0,0-1 0,0 1-1,1 0 1,-1 0 0,0 0 0,0-1 0,0 1 0,0 0-1,0 0 1,0 0 0,0-1 0,0 1 0,0 0-1,0 0 1,0 0 0,0-1 0,0 1 0,0 0 0,0 0-1,0 0 1,0-1 0,-1 1 0,1 0 0,0 0-1,0 0 1,0-1 0,0 1-159,-1-1 0,1 1 1,0-1-1,-1 1 0,1-1 0,0 1 0,-1-1 0,1 1 0,0 0 1,-1-1-1,1 1 0,-1 0 0,1-1 0,-1 1 0,1 0 0,-1-1 1,1 1-1,-1 0 0,1 0 0,-1 0 0,1 0 0,-1-1 1,0 1-1,-9 1-1476,-3 3 166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1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4200,'-10'-14'7433,"15"23"-5349,9 22-845,-1-1 0,-2 2-1,12 48 1,6 15-64,-8-23-457,-13-41-352,15 37-1,-9-34-235,24 49-861,-38-83 488,1 1-1,-1-1 1,0 0 0,0 1-1,0-1 1,0 0-1,1 1 1,-1-1-1,0 0 1,0 1 0,0-1-1,0 0 1,0 1-1,0-1 1,0 0 0,0 1-1,0-1 1,0 0-1,0 1 1,0-1-1,0 1 1,0-1 0,0 0-1,0 1 1,-1-1-1,1 0 1,0 1 0,0-1-1,0 0 1,0 0-1,-1 1 1,-2 1-2191,3-2 2190,-19 4-8187,12-3 9038,-8 4-2363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0 261 476,'0'-12'638,"1"-1"0,1 1 0,0-1 0,1 1 0,0 0 0,6-14 0,36-52 5484,-45 72-5560,0 1-1,1-1 1,-2 0-1,1 0 1,-1 0-1,0 0 1,-3-11-1,2 10-494,-3-8 429,1 13 625,3 3-1044,1 1-1,-1-1 1,1 1 0,0-1-1,0 1 1,-1 0-1,1-1 1,0 1 0,0 0-1,1-1 1,-1 1 0,0-1-1,1 3 1,12 88 853,-11-64-818,2 0-1,1 0 1,1-1-1,1 0 1,12 27-1,-18-51-109,1 1 0,0 0-1,0-1 1,0 1-1,1-1 1,-1 0-1,1 1 1,0-1 0,0-1-1,0 1 1,0 0-1,0-1 1,1 1-1,-1-1 1,1 0 0,-1 0-1,7 2 1,-3-2 2,-1-1 1,1 0 0,0 0-1,0 0 1,0-1 0,0 0-1,-1 0 1,1-1 0,12-2-1,2-2 7,0-1-1,-1-1 1,0-1-1,0-1 0,34-22 1,-35 20-113,-2-2 1,1 0-1,15-17 0,-26 23 54,0 0 0,0-1 0,-1 0 0,0 0 0,-1 0 0,0-1 0,0 0 0,7-17 0,-12 23 35,1 0 1,0-1-1,-1 1 0,0 0 1,0 0-1,0 0 0,0 0 0,-1-1 1,1 1-1,-2-6 0,2 8 35,-1 0 0,1-1-1,0 1 1,-1 0-1,1 0 1,-1 0-1,0 0 1,1 0-1,-1-1 1,0 1 0,1 0-1,-1 0 1,0 1-1,0-1 1,0 0-1,0 0 1,0 0 0,0 1-1,0-1 1,0 0-1,0 1 1,0-1-1,-1 1 1,1-1-1,0 1 1,0 0 0,-3-1-1,4 1 75,-15 34 266,11-14-307,1 1 1,1 0-1,1 0 1,1 0-1,1 1 1,1-1 0,1-1-1,8 35 1,7 6-26,39 89 0,-56-147-399,7 15-707,-3-13-1825,-6-26-12950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2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57 444,'6'-7'10583,"-7"19"-10381,1 18 976,0 13 390,7 60 0,-6-89-1367,2-1 0,0 1 1,1 0-1,0-1 0,1 0 0,1 0 0,0 0 0,10 16 0,-13-25-172,0 0 0,1 0 1,-1 0-1,1 0 0,-1 0 0,1-1 0,0 0 1,1 0-1,-1 0 0,0 0 0,1-1 0,0 1 1,-1-1-1,1 0 0,0-1 0,0 1 0,0-1 1,0 0-1,0 0 0,0-1 0,1 1 0,-1-1 1,0 0-1,0-1 0,0 1 0,0-1 0,1 0 1,-1 0-1,9-4 0,-6 2-25,0 0 0,-1-1 0,1 0 0,-1 0 0,0 0 0,0-1-1,-1 0 1,1-1 0,-1 1 0,0-1 0,-1 0 0,1-1 0,-1 1 0,0-1 0,-1 0 0,0-1 0,7-13 0,-7 9-42,-1 0-1,0 0 1,0 0 0,-1 0 0,-1-1 0,0 1 0,-1-1 0,0 1 0,-1 0-1,0-1 1,-1 1 0,-3-12 0,3 17 23,0 0 1,-1 1-1,0 0 0,0-1 1,0 1-1,-1 1 0,0-1 0,0 0 1,0 1-1,-1 0 0,0 0 1,0 0-1,0 1 0,-1-1 0,1 1 1,-1 0-1,0 1 0,0 0 0,0 0 1,-1 0-1,1 0 0,-12-2 1,-14-3-1,-46-6 0,66 13 10,0 0 0,0 1 0,0 0 0,0 1 0,0 1 1,0 0-1,-14 4 0,22-5 2,1 1 1,0 0 0,-1 0-1,1 0 1,0 0-1,0 0 1,0 1-1,0 0 1,1-1-1,-1 1 1,1 0 0,0 0-1,0 1 1,0-1-1,0 0 1,0 1-1,0-1 1,-1 8-1,-1 0-110,1 1 0,0 1 0,0-1 0,0 19 0,2 72-5401,-1 17-3896,-1-91 7809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2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1100,'10'9'3860,"-10"-14"161,0 6-3939,0-1-1,0 0 1,0 0 0,0 0 0,0 0-1,0 0 1,0 0 0,-1 0 0,1 1 0,0-1-1,0 0 1,0 0 0,0 0 0,0 0-1,-1 0 1,1 0 0,0 0 0,0 0-1,0 0 1,0 0 0,0 0 0,-1 0-1,1 0 1,0 0 0,0 0 0,0 0 0,0 0-1,-1 0 1,1 0 0,0 0 0,0 0-1,0 0 1,0 0 0,0 0 0,-1 0-1,1-1 1,0 1 0,0 0 0,0 0 0,0 0-1,0 0 1,0 0 0,0 0 0,-1 0-1,1-1 1,0 1 0,0 0 0,0 0-1,0 0 1,0 0 0,0 0 0,0-1 0,0 1-1,0 0 1,-3-3 2739,7 5-914,-1 3-1738,0 0 1,0 0-1,0 0 1,-1 1-1,1-1 1,-1 1-1,-1-1 1,2 8-1,4 11 246,27 64 836,65 123 1,-97-208-1496,7 15-265,-8-4-7176,-23-2-6022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5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 3024,'-2'-1'229,"0"0"0,0 0 0,0 1 0,0-1 0,1 0-1,-1 1 1,0-1 0,0 1 0,0 0 0,0-1 0,0 1 0,0 0 0,-3 0-1,4 1-44,-1 0 0,1 0 0,-1 0-1,1 0 1,0 0 0,0 0-1,-1 0 1,1 1 0,0-1 0,0 0-1,0 0 1,-1 3 0,-11 13-434,12-15 252,0-1 0,0 1 1,0 0-1,0-1 0,0 1 0,1 0 1,-1-1-1,1 1 0,-1 0 0,1 0 1,-1-1-1,1 1 0,0 0 0,0 0 1,0 0-1,0 0 0,0-1 0,1 1 1,-1 0-1,0 0 0,1 0 0,-1-1 1,1 1-1,0 0 0,-1-1 0,1 1 1,0 0-1,2 2 0,0 0-5,0 0-1,1 0 0,-1 0 1,1-1-1,-1 0 1,1 1-1,0-1 1,0 0-1,6 3 1,20 6 9,1-2 0,-1-1 0,1-1 0,1-1 0,38 2 0,-12 0-6,-43-7 32,15 2-93,-30-4 69,0 0 0,0 0 0,-1 0 0,1 0 0,0 0 0,0 1 0,0-1 0,-1 0 0,1 0 0,0 0 0,0 0 0,0 1 0,0-1 0,-1 0 0,1 0 0,0 0 0,0 1 0,0-1 0,0 0 0,0 0 0,0 1 0,0-1 0,0 0 0,-1 0 0,1 0 0,0 1 0,0-1 0,0 0 0,0 0 0,0 1 0,0-1 0,0 0 0,1 0 0,-1 1 0,0-1 0,0 0 0,0 0 0,0 1 0,0-1 0,0 0 0,0 0 0,0 0 0,1 1 0,-1-1 0,0 0 0,0 0 0,0 0 0,0 1 0,1-1 0,-1 0 1,0 0-1,0 0 0,0 0 0,1 0 0,-1 0 0,0 0 0,0 1 0,1-1 0,-1 0 0,0 0 0,0 0 0,0 0 0,1 0 0,-1 0 0,0 0 0,0 0 0,1 0 0,-36 24 119,1 2 1,0 2-1,3 1 0,-50 56 1,77-79-69,-1-1 1,0 0 0,0 0 0,-9 6 0,14-10-104,-1-1 1,0 1 0,0 0-1,1-1 1,-1 1 0,0 0-1,0-1 1,0 1-1,0-1 1,0 0 0,0 1-1,0-1 1,0 0-1,1 1 1,-1-1 0,0 0-1,0 0 1,0 0 0,0 0-1,0 0 1,0 0-1,0 0 1,0 0 0,0 0-1,0-1 1,0 1-1,0 0 1,0-1 0,0 1-1,0 0 1,0-1 0,0 1-1,0-1 1,0 0-1,1 1 1,-1-1 0,0 0-1,1 1 1,-1-1-1,-1-1 1,2 1-404,0 0 0,0-1 0,0 1 0,0 0 0,1-1 0,-1 1-1,0 0 1,0-1 0,1 1 0,-1 0 0,1 0 0,-1 0 0,2-3 0,1 2-940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2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3604,'0'0'138,"0"-1"0,0 1 0,0-1 0,-1 1 0,1 0 0,0-1 0,-1 1 0,1 0 0,0-1 0,0 1 0,-1 0 0,1 0 0,-1-1 0,1 1-1,0 0 1,-1 0 0,1 0 0,-1-1 0,1 1 0,0 0 0,-1 0 0,1 0 0,-1 0 0,1 0 0,-1 0 0,1 0 0,0 0 0,-1 0 0,1 0 0,-1 0 0,1 0-1,-1 0 1,1 1 0,0-1 0,-1 0 0,1 0 0,-1 0 0,1 0 0,0 1 0,-1-1 0,1 0 0,0 0 0,-1 1 0,1-1 0,-1 1 0,-1 19 1818,14 56-241,30 100-1,-38-166-1659,1 0 0,-1 0 0,1 0 0,1-1 0,0 1 0,0-1 1,1-1-1,0 1 0,0-1 0,1-1 0,0 1 0,1-1 0,0 0 0,11 6 0,-12-8-37,0-1-1,0 0 0,0 0 0,0-1 0,1 0 0,-1-1 0,1 1 0,0-2 0,0 1 0,-1-1 0,1 0 0,0-1 0,0 0 1,0-1-1,0 0 0,0 0 0,14-4 0,-14 1-16,-1 1 0,1-1 1,-1 0-1,0-1 0,0 0 1,0 0-1,-1-1 0,0 0 0,0 0 1,-1-1-1,1 0 0,-1 0 1,-1-1-1,1 1 0,-1-1 0,6-13 1,-9 16-21,0-1 1,0 1-1,0-1 0,0 0 1,-1 1-1,0-1 0,0 0 1,-1 0-1,1 0 1,-1 0-1,-1 0 0,1 1 1,-1-1-1,0 0 1,0 0-1,-1 0 0,1 1 1,-1-1-1,-1 1 0,1-1 1,-1 1-1,0 0 1,0 0-1,0 0 0,-1 1 1,-7-9-1,0 2 74,0 1 1,-1 1-1,1-1 0,-2 2 1,0 0-1,0 0 0,0 1 0,-1 1 1,0 0-1,-23-6 0,30 11 44,0 0 0,0 1 0,0 0 0,0 0 0,0 0-1,0 1 1,0 0 0,0 0 0,0 1 0,0 0 0,1 0 0,-1 0 0,1 1 0,-1 0-1,1 0 1,0 1 0,0 0 0,-6 5 0,5-3-546,0 1-1,0-1 1,0 1 0,1 1-1,-7 10 1,-5 13-4684,6 2-3623,11-24 6968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2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1972,'37'22'4624,"-24"-13"-3895,-1 0 1,0 0-1,0 2 1,0-1-1,-2 1 1,1 1-1,-1 0 1,-1 0-1,12 21 1,2 10 220,29 78-1,9 20 456,8-4-236,-5 3-1,50 170 1,-79-202-898,152 545 299,-171-574-561,-3 1 0,-4 1 0,-3-1-1,-4 1 1,-3 0 0,-16 108 0,-4-89 7,-49 141 1,22-87 62,32-99-36,2 0-1,-10 87 1,23-106-33,-5 30 39,6-66-35,0 1 0,0-1-1,0 1 1,0 0 0,0-1-1,-1 1 1,1-1-1,0 1 1,0-1 0,-1 1-1,1 0 1,0-1 0,0 1-1,-1-1 1,1 1 0,-1-1-1,1 0 1,0 1-1,-1-1 1,1 1 0,-1-1-1,1 0 1,-1 1 0,1-1-1,-1 0 1,0 1-1,1-1 1,-1 0 0,1 0-1,-2 0 1,1-4-1604,1 0 0,-1 0 0,1 0 0,0 0 0,0 0 0,0 0-1,1 0 1,1-7 0,-1-13-3170,-1 10 2689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2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1676,'0'0'224,"0"1"0,0-1 0,0 1 0,0-1 0,0 0 0,-1 1 0,1-1 0,0 1 0,0-1 0,0 0 0,-1 1 0,1-1 0,0 0 0,-1 0 0,1 1 0,0-1 0,-1 0 0,1 0 0,0 1 0,-1-1 0,1 0 1,0 0-1,-1 0 0,1 0 0,-1 1 0,1-1 0,0 0 0,-8 0 6039,19 6-5883,0-2-6,0 0 0,1 0 0,-1-1 0,1-1 0,0 0 0,0-1 0,0 0 0,0-1 0,0 0 0,18-3 0,-10 2-324,-1 0 0,36 5 0,-30-2-101,-21-2-155,-1 0 0,1 0 1,-1 1-1,1-1 0,-1 1 0,1-1 0,-1 1 0,1 0 1,-1 1-1,0-1 0,1 1 0,-1-1 0,5 4 0,-20 5-8383,-19 13 4404,19-14 2965,-3 2 43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2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0 952,'9'1'10086,"12"2"-5551,55 6-2182,-14-6-1731,-28-3-1462,-1 2 1,38 7-1,-39-4-3135,-10-3-5664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2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7 1380,'19'-3'605,"-13"1"416,-10 0 2317,0 8-2820,1-1 0,0 0 1,1 0-1,-1 1 0,1 0 0,-2 7 1,-73 168 4312,36-93-3441,6-7-320,-42 92 1624,-76 256 0,126-329-1918,3 1 0,6 2 0,3 0 0,0 122-1,23 113 445,15-1 0,101 515 0,-80-671-1188,85 223 1,-117-371-59,7 26-42,4-2-1,50 95 0,-72-151 54,4 8-228,1 0 1,0 0-1,10 10 1,-15-20 14,0 0-1,-1 0 1,1 0-1,-1 0 1,1-1-1,-1 1 1,1 0-1,-1 0 1,0-1-1,0 1 1,0 0-1,1 0 1,-1-1-1,0 1 1,-1 0-1,1-2 1,1-34-8812,-1 29 7095,-1 0-1,0 0 0,0 0 1,0 0-1,-1 0 1,-5-13-1,2 10-1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3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14 108,'1'-8'1601,"-4"3"2931,0 8-4249,0-1 0,0 1 0,0 0 0,1 0 0,-1 1 0,1-1 0,0 0 0,0 1 0,0-1 0,-1 5 0,-7 9 211,-58 101 1952,41-68-1345,29-54-995,1-1 0,-1 1-1,1-1 1,0 1 0,0 0 0,1 0 0,-1 0 0,1 1 0,0-1 0,0 1 0,0 0 0,0 0 0,0 0 0,1 1 0,-1-1 0,1 1 0,0 0 0,0 1 0,7-3 0,9 1-105,0 0-1,1 1 0,-1 1 1,1 1-1,0 1 1,-1 0-1,30 8 1,-44-8-1,1 1 0,-1 0 0,0 0 0,0 1 0,-1 0 0,1 0 0,-1 1 0,1 0 0,-1 0 1,0 0-1,-1 1 0,1 0 0,-1 0 0,0 0 0,0 1 0,0 0 0,-1 0 0,0 0 0,0 0 1,0 1-1,-1-1 0,0 1 0,-1 0 0,1 0 0,1 9 0,-2-8 2,-1 1 1,0-1-1,-1 1 0,1-1 1,-2 1-1,1-1 1,-1 1-1,0-1 0,-1 1 1,0-1-1,0 0 0,-1 0 1,0 0-1,0 0 0,-1 0 1,0-1-1,-1 0 0,-5 8 1,-2-1 3,0 0 0,-1-1 0,-1 0 0,0-1 0,-1-1 0,0 0 0,-22 11 0,26-16-5,-21 13-52,-49 21-1,71-36 66,1 0 0,-1-1-1,0 0 1,0-1 0,-1 0 0,1-1-1,0 0 1,-1 0 0,1-1-1,-12-1 1,19-1-19,0 1 0,0 0 0,0-1 1,0 0-1,0 0 0,0 0 0,0 0 0,0 0 0,1 0 0,-1-1 0,1 1 0,0-1 0,-4-4 1,5 5-358,-1 0 1,0-1 0,1 1 0,0 0 0,-1-1-1,1 1 1,0 0 0,0-1 0,0 1 0,0-1-1,1 0 1,-1 1 0,1-1 0,0 1 0,0-1-1,-1 0 1,2 1 0,-1-5 0,30-44-6949,-25 42 6005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3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1104,'1'-2'205,"0"-1"0,0 1 0,0 0 0,0 0 0,0 0 0,0 0 0,0 1 0,1-1 0,-1 0 0,1 0 0,-1 1 0,1-1 0,3-2 0,7-1 3519,5-8-113,53 0-2084,72-2 1,-81 9-1195,-59 6-359,8-1-103,0 0 1,0 0-1,0 1 1,18 3 0,-39-1-6611,-14 10 2858,13-6 2300,-5 1 37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3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0 168,'3'2'309,"-1"0"1,0 1-1,0-1 0,0 0 1,0 1-1,0-1 0,-1 1 0,1 0 1,-1-1-1,0 1 0,2 4 1,-3-7-164,-10 41 4198,4-2-2209,-2 67 0,8-89-1919,1 0 1,1 0-1,0 0 0,1 0 0,1-1 0,10 27 0,-7-27-85,-1-2 1,2 1-1,0-1 0,1 0 0,0-1 0,1 1 0,1-2 0,0 0 0,18 16 1,-23-24-93,-1 1 1,1-1-1,1 1 1,-1-2-1,0 1 1,1-1-1,0 0 0,0 0 1,0-1-1,0 0 1,0 0-1,0-1 1,1 0-1,-1 0 1,1 0-1,-1-1 1,0 0-1,1-1 1,-1 0-1,0 0 1,1 0-1,-1-1 1,7-3-1,2-2 2,0 0 0,-1-1-1,0-1 1,0 0 0,24-22 0,-31 24-63,0-1 0,0 0 0,-1 0 1,0 0-1,0-1 0,-1 0 0,0-1 1,0 1-1,-1-1 0,5-15 1,-9 20 0,0-1 1,-1 1-1,0 0 1,0 0 0,0-1-1,0 1 1,-1 0 0,0 0-1,0 0 1,0 0 0,-1 0-1,1 0 1,-1 0 0,0 0-1,-1 1 1,1-1 0,-7-7-1,-1-3-6,-1 1 0,-1 0 0,-25-22 0,22 23 33,-2 1 0,1 1 0,-2 0 0,1 2 0,-2 0 0,1 1 0,-1 0 0,0 2 0,0 0 0,-1 1 0,0 1 0,0 1 0,-30-1 0,47 4-5,-1 0 0,0 0 1,0 1-1,0-1 0,1 1 0,-1 0 0,0 0 1,1 0-1,-1 0 0,1 0 0,-1 1 1,1 0-1,0 0 0,0 0 0,0 0 1,0 0-1,0 0 0,0 1 0,0 0 0,1-1 1,-1 1-1,-3 6 0,3-4-336,0 1-1,1-1 1,0 0 0,0 1-1,-2 10 1,-1 33-5393,-2 1-936,4-32 5197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35 3044,'-3'-1'372,"1"0"0,-1 0 0,0 0 0,1 0 0,-1 1 0,0-1-1,0 1 1,1 0 0,-1-1 0,0 2 0,0-1 0,1 0 0,-1 0 0,0 1 0,0 0-1,1-1 1,-1 1 0,-4 2 0,2 0-69,0 0 0,1 0 0,0 0 0,-1 1-1,1-1 1,1 1 0,-1 0 0,0 0 0,-4 7 0,3-2-186,0-1-1,0 1 1,0 0 0,1 1 0,1-1-1,-1 1 1,1 0 0,1 0 0,0 0 0,-1 15-1,4-16-79,0 0-1,0 0 1,0 0-1,1 0 1,1 0-1,-1-1 1,1 1-1,1-1 1,0 0-1,0 0 1,1 0-1,-1 0 0,2-1 1,-1 0-1,1 0 1,0 0-1,0-1 1,10 7-1,-2-2 5,0 0 1,1-2-1,0 0 0,1 0 0,0-2 0,1 1 0,-1-2 0,24 6 0,-15-6 51,1-1 0,41 3 0,-53-7-23,0-1-1,0-1 1,0-1 0,0 1-1,-1-2 1,24-7-1,-26 6-45,0-1 0,0 0-1,-1-1 1,0 0 0,0 0-1,0-1 1,-1-1 0,0 1 0,-1-1-1,1-1 1,-1 0 0,-1 0-1,0 0 1,0-1 0,5-11 0,-9 15-25,0 0 0,0 0 0,-1 0 0,0 0 1,0 0-1,0-1 0,-1 1 0,0-1 0,-1 1 0,1-1 1,-1 1-1,0-1 0,-1 1 0,1-1 0,-1 1 1,-1 0-1,1-1 0,-1 1 0,0 0 0,-1 0 0,1 0 1,-1 0-1,0 0 0,-1 1 0,1-1 0,-1 1 0,0 0 1,-8-7-1,0 1-1,-1 0 1,0 1-1,0 1 1,-1 0-1,0 1 1,-1 1-1,-24-10 1,6 6-3,-1 1 0,-51-8 0,66 15-28,1 2 0,-1 0 0,1 1 0,-1 1 0,1 0 0,0 2 0,-1 0 0,1 1 0,0 1 1,1 0-1,-18 9 0,31-12-278,1-1-1,0 1 1,0 0 0,0 0 0,0 1 0,0-1-1,0 1 1,0-1 0,1 1 0,0 0 0,-1 0-1,1 0 1,0 0 0,0 0 0,1 1-1,-1-1 1,-1 6 0,1 1-1413,0 0 0,0 0 0,1 1-1,1 19 1,0-10 28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3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 8,'-3'-11'2378,"1"5"-1366,4 7 432,-1 0-1248,-1 0-1,1 0 1,-1 0-1,1 0 0,-1 0 1,1 0-1,-1 0 1,0 0-1,0 0 0,1 1 1,-1-1-1,0 0 0,0 0 1,0 0-1,0 0 1,-1 0-1,1 0 0,0 2 1,-7 26 1923,3-17-1690,-7 45 1140,-13 87 252,22-126-1674,1 1-1,1 0 1,1-1-1,0 1 1,8 31-1,-9-48-134,0 0 0,1 0 1,0 0-1,-1 0 0,1 0 0,0 0 0,0 0 0,0-1 1,0 1-1,0 0 0,0-1 0,0 1 0,1-1 0,-1 1 1,1-1-1,-1 1 0,1-1 0,0 0 0,-1 0 0,1 0 1,0 0-1,0 0 0,-1 0 0,1 0 0,0-1 0,0 1 1,0-1-1,0 1 0,0-1 0,0 0 0,0 0 0,0 0 1,0 0-1,0 0 0,0 0 0,0-1 0,0 1 0,0-1 1,3 0-1,9-3 5,-1-1 1,1-1-1,-1 0 0,19-12 1,-9 5-16,-12 8-4,6-3-15,0-1 0,-1 0 0,0-2 0,16-12 0,-25 16-12,0-1 0,0 0 0,-1 0 0,0 0-1,4-10 1,-9 16 45,-1 0-1,1 0 0,-1 0 1,0 0-1,0 0 1,0 0-1,0 0 1,0 0-1,0 0 1,-1 0-1,0-3 0,-1-8 1718,-3 56-773,-2 0-527,2 0-1,2 0 0,1 0 0,3 0 0,1 0 0,2 0 1,2 0-1,13 44 0,6-19-970,-25-68 429,0 1 0,0-1 0,0 0 0,0 1 1,0-1-1,0 0 0,0 1 0,0-1 0,0 1 0,0-1 0,0 0 0,0 1 0,-1-1 1,1 1-1,0-1 0,0 0 0,0 1 0,0-1 0,-1 0 0,1 1 0,0-1 0,0 0 1,-1 0-1,1 1 0,0-1 0,-1 0 0,1 0 0,0 1 0,0-1 0,-1 0 0,1 0 1,-1 0-1,1 0 0,0 1 0,-1-1 0,1 0 0,0 0 0,-1 0 0,1 0 0,-1 0 1,1 0-1,0 0 0,-1 0 0,1 0 0,-1 0 0,1 0 0,0 0 0,-1 0 0,1-1 1,0 1-1,-1 0 0,-26-5-6383,24 5 5209,-2-1 462,0 0 0,1 1 0,-1 0 0,0 0 1,0 0-1,0 0 0,-8 2 0,-7 4-955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9:5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3592,'1'80'5109,"1"-56"-4707,0 0-1,2-1 1,8 30 0,-9-45-365,-1 0 0,1-1 0,1 1 0,-1-1 0,1 0 0,1 0 0,-1 0 0,1 0 0,1-1 1,-1 0-1,1 0 0,0 0 0,13 8 0,-15-11-30,0-1-1,0 0 1,0 0-1,0 0 1,1 0 0,-1-1-1,1 0 1,-1 0-1,1 0 1,-1 0 0,1-1-1,0 0 1,-1 0 0,1 0-1,0 0 1,-1-1-1,1 0 1,-1 0 0,1 0-1,-1-1 1,1 1 0,-1-1-1,0 0 1,0 0-1,7-5 1,8-7-38,-1 0 0,-1-1 0,-1-1 1,0 0-1,-1-1 0,-1-1 0,0-1 0,-1 0 0,-1 0 1,-1-1-1,-1-1 0,-1 1 0,-1-2 0,-1 1 0,0-1 0,-2 0 1,0-1-1,1-26 0,-6 38 47,-1-1-1,0 0 1,0 1-1,-1-1 1,-1 1-1,0-1 1,-1 1-1,0 0 1,0 0 0,-8-11-1,10 17 40,-1 1-1,1 0 1,-1 1-1,0-1 0,-1 0 1,1 1-1,-1 0 1,1-1-1,-1 1 1,0 1-1,0-1 1,-4-2-1,5 4 14,-1 0 1,1 0-1,0 0 0,0 1 1,0-1-1,0 1 0,0 0 0,-1 0 1,1 0-1,0 0 0,0 0 1,0 1-1,-1-1 0,1 1 0,0 0 1,0 0-1,0 0 0,0 1 1,-4 2-1,1-1-23,1 1 0,1 0 0,-1 0 1,1 0-1,-1 1 0,1 0 0,1-1 0,-1 1 0,1 1 1,-1-1-1,2 0 0,-1 1 0,0-1 0,1 1 0,0 0 1,1 0-1,-1 0 0,0 6 0,-2 15 138,1 0 0,1 45 0,6-15 69,2-1 1,2 0-1,29 96 0,8 50 249,-36-145-565,2 0-1,29 88 0,-30-122-999,-3-14-1197,-7-9 2138,0-1 0,1 1 0,-1 0 0,0 0 0,0 0 0,0 0 0,1 0 0,-1 0 0,0 0 0,0 0 0,0 0 0,0-1 0,1 1 0,-1 0 0,0 0 0,0 0 0,0 0 0,0 0 0,0-1 0,0 1 0,0 0 0,1 0 0,-1 0 0,0-1 0,0 1 0,0 0 0,0 0 0,0 0 0,0-1 0,0 1 0,0 0 0,0 0 0,0 0 0,0-1 0,0 1 0,0 0 0,0 0 0,0 0 0,0 0 0,0-1 0,-1 1 0,1 0 0,0 0 0,0-1 0,-5-14-3957,3 6 2267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4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71 1460,'-3'-36'6995,"8"2"-2347,-1 50 140,4 10-3349,10 38-885,-10-30-305,2-1-1,0 0 1,3 0 0,0-1-1,2-1 1,2 0 0,20 28-1,-36-57-235,1 1 5,1 1 0,-1-1 0,0 1 0,0 0 0,-1 0 0,1 0-1,-1 0 1,0 0 0,2 7 0,-38-31-18053,24 18 16078,-1 1 200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4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154 255 56,'-1'-2'259,"0"-1"1,0 0-1,-1 1 1,1-1-1,-1 1 0,0 0 1,0-1-1,0 1 1,0 0-1,0 0 1,0 0-1,0 0 0,-1 1 1,1-1-1,-6-2 1,-17-17 1374,22 17-1249,-1 0 1,0 0-1,-1 1 0,1-1 0,-8-4 1,-18-17 1922,26 21-1911,1 0-1,0-1 1,-1 0 0,2 1 0,-1-1-1,0 0 1,1-1 0,0 1 0,0 0-1,-1-9 1,2 11-370,1 0-1,0 1 1,0-1 0,0 0 0,1 1-1,-1-1 1,1 0 0,-1 1-1,1-1 1,0 1 0,0-1-1,0 1 1,0-1 0,1 1-1,-1 0 1,1 0 0,-1 0-1,1-1 1,0 1 0,0 1-1,0-1 1,0 0 0,0 0-1,0 1 1,3-2 0,1-1 29,0 1 0,1 1 1,-1-1-1,1 1 0,0 0 0,0 0 1,-1 1-1,1 0 0,0 0 0,0 1 1,0 0-1,11 1 0,2 1 27,0 1 1,0 0-1,22 8 0,-27-7-53,-1 1 1,1 1-1,-1 0 0,0 1 1,-1 0-1,0 1 0,0 0 1,12 11-1,-22-16-17,1 1-1,0 0 1,-1-1-1,0 1 0,0 0 1,0 1-1,0-1 1,-1 0-1,0 1 1,0-1-1,0 1 0,0 0 1,-1 0-1,0 0 1,0 0-1,0 0 1,0 0-1,-1 0 0,0 0 1,0 0-1,0 0 1,-1 0-1,1 0 1,-1 0-1,-1 0 0,1 0 1,-4 8-1,-2 3 34,0-1 0,-1 0 0,-1-1 0,0 0 0,-21 24-1,-63 53-33,26-28 23,26-15-17,40-48-18,1 0-1,0 0 1,0 1 0,0-1 0,-1 0 0,1 0 0,0 1 0,0-1 0,0 0 0,0 1 0,0-1 0,0 0 0,0 1 0,0-1-1,0 0 1,0 0 0,0 1 0,0-1 0,0 0 0,0 1 0,0-1 0,0 0 0,0 1 0,0-1 0,0 0 0,0 1-1,0-1 1,1 0 0,-1 0 0,0 1 0,0-1 0,0 0 0,1 0 0,-1 1 0,0-1 0,15 8 25,17-2 101,152 0 570,-25-3-286,139 15-704,-285-17 946,6 1-7462,-32 0-264,-6 0 4978,-3 2 164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4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1 340,'-6'34'3304,"-7"20"-1795,5-29-303,-5 41 0,12-56-929,1 0 1,0-1-1,0 1 1,1 0-1,0 0 0,0-1 1,6 18-1,-3-14-26,0-1 0,1 0 0,0 0 0,1-1 0,0 0 0,1 0 0,0 0 0,13 13 0,-15-19-185,1 1 0,0-1 0,0-1 0,0 1 0,1-1 0,-1 0-1,1-1 1,0 1 0,0-1 0,0-1 0,1 1 0,-1-1 0,1-1-1,-1 1 1,13 0 0,-7-1 7,1-1 0,-1 0 0,1-1 0,-1-1 0,0 0 0,24-6 0,-32 6-69,-1 1 0,0-1-1,0 1 1,0-1 0,0 0-1,0-1 1,-1 1-1,1-1 1,-1 1 0,1-1-1,-1 0 1,0 0 0,0-1-1,0 1 1,-1-1 0,1 1-1,-1-1 1,0 0-1,0 0 1,0 0 0,0 0-1,-1 0 1,1 0 0,0-8-1,0-5-2,0-1-1,-1 1 0,-1 0 1,-1-1-1,-1 1 1,-6-34-1,3 39 28,0 1 1,-1-1-1,-1 1 0,0 0 1,0 0-1,-1 1 0,0 0 1,-1 0-1,0 1 1,0 0-1,-1 1 0,-14-10 1,12 11 53,0 0 1,0 1-1,-1 1 1,0 0-1,-18-5 1,23 8-19,1 0 1,-1 1-1,0-1 0,1 2 0,-1-1 0,0 1 1,0 0-1,0 1 0,1 0 0,-15 3 1,18-2-40,0-1 1,1 1 0,-1 0-1,1 0 1,-1 1 0,1-1 0,0 1-1,0 0 1,0 0 0,0 0-1,1 0 1,-1 0 0,1 0-1,0 1 1,0-1 0,-3 8-1,-1 5-470,1-1 0,-6 32 0,3-10-3635,5-30 2575,0 1 1,0-1 0,0 0 0,-8 12-1,-1 0-223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4 140 520,'3'-2'958,"4"-2"525,-12 1-100,5 3-1057,-8-7 4304,23-4 2327,-9 8-6832,0 0 1,1 1-1,-1 0 1,14-3-1,111-22 1027,-25 7-1784,-36 4-2985,-69 15 3333,0 1 0,0 0 1,0 0-1,0-1 1,0 1-1,0-1 1,0 1-1,0-1 1,-1 1-1,1-1 0,0 1 1,0-1-1,0 0 1,-1 1-1,1-1 1,0 0-1,-1 0 0,1 1 1,-1-1-1,1 0 1,-1 0-1,1 0 1,-1 0-1,0 0 0,1 0 1,-1 0-1,0 0 1,0 0-1,0 0 1,1 0-1,-1 0 1,0 0-1,0 0 0,-1 0 1,1 0-1,0 0 1,0 0-1,-1-1 1,-1-1-1481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4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2528,'-10'-7'13126,"11"16"-12754,0 0 1,1-1-1,0 1 0,6 12 1,3 16 129,10 57 579,-13-47-524,3-1 0,1 0 0,3-1 1,25 55-1,-2-18-537,-57-87-12096,-13-7 5685,20 12 4505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4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185 133 1112,'-2'-5'309,"0"0"-1,-1-1 1,0 1-1,0 0 1,0 0-1,0 0 1,-1 1 0,0-1-1,-6-5 1,5 9 458,1 1 1,-1 0 0,1 0 0,-1 0 0,0 1-1,1-1 1,-1 1 0,-6 2 0,5 0-515,1-1 0,-1 0 0,1 1 0,0 0 0,0 1 1,0-1-1,1 1 0,-1 0 0,1 0 0,0 0 0,0 0 1,0 1-1,0 0 0,-4 7 0,4-3-96,0-1-1,1 1 1,-1 0 0,2 0-1,-1 0 1,1 0-1,1 0 1,-1 17 0,1-12-94,2 0-1,-1 1 1,2-1 0,0 0-1,1 0 1,0 0 0,1 0 0,1 0-1,0-1 1,1 0 0,0 0 0,10 15-1,-10-21-53,1 1 1,0-1-1,1-1 0,-1 1 0,1-1 1,0-1-1,1 1 0,0-1 0,-1-1 1,2 1-1,-1-2 0,0 1 0,1-1 0,-1-1 1,15 3-1,3-1 8,0-1 0,1-1 1,-1-2-1,38-3 0,-36 0-13,0-1-1,0-1 0,0-1 1,-1-2-1,0-1 0,-1-2 1,43-21-1,-63 28-18,0 0 1,-1 0-1,0-1 1,0 0-1,0 0 1,-1 0-1,1-1 0,-1 0 1,-1 0-1,1 0 1,-1-1-1,0 1 1,4-10-1,-7 12-2,1-1 0,-1 1 0,0 0 0,0-1 0,-1 0 0,1 1 0,-1-1 0,0 1 0,0-1 0,-1 1 0,1-1 0,-1 1 0,0-1 0,-1 1 0,1-1 0,-1 1-1,1 0 1,-1 0 0,0 0 0,-1 0 0,1 0 0,-1 0 0,-3-4 0,-24-28 27,-49-47-1,65 70 9,-1 1-1,0 0 1,-1 2 0,0 0 0,0 0 0,-26-9 0,15 8 118,0 2 1,-1 1-1,-45-8 0,59 15-54,0-1-1,1 2 0,-1 0 0,0 0 1,1 2-1,-1-1 0,0 2 0,1 0 0,-23 8 1,32-10-110,0 1 1,1-1-1,-1 1 1,1 0-1,0 0 1,-1 0-1,1 0 1,0 1-1,1-1 1,-1 1-1,0-1 1,1 1-1,-1 0 1,1 0-1,0 1 1,-2 3-1,-3 14-4274,5 4-5792,2-18 8222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5:5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1 760,'0'0'196,"1"0"-1,0 0 1,0 0 0,-1 0-1,1 0 1,0 0-1,0 0 1,-1 0 0,1 0-1,0 0 1,0 0 0,-1 0-1,1 1 1,0-1 0,0 0-1,-1 0 1,1 1-1,0-1 1,-1 1 0,1-1-1,0 0 1,-1 1 0,1-1-1,-1 1 1,1-1-1,-1 1 1,1 0 0,-1-1-1,1 1 1,-1 0 0,1-1-1,-1 1 1,0 0-1,0-1 1,1 3 474,2-3-378,-1 1 1,1-1-1,-1 1 0,1 0 0,-1-1 0,1 1 0,-1 0 0,0 1 0,1-1 0,-1 0 0,0 1 0,4 2 0,27 28 1050,-15-14-605,12 12-2,0 1-1,-3 1 1,0 1-1,28 48 0,75 154 1458,-83-144-1588,223 470 1481,-240-484-2002,-3 2-1,-4 0 0,-4 2 1,-3 0-1,9 125 0,-23-93-59,-4-1 0,-6 0 0,-4 0 0,-6-1 0,-46 161 0,48-214-28,-25 81 70,-39 260 0,71-344-45,-2 0 1,-29 83 0,39-126-31,1-11 9,0 0 1,0 0-1,0 0 0,0 0 0,0 0 0,0 0 1,0-1-1,0 1 0,0 0 0,-1 0 0,1 0 1,0 0-1,-1 0 0,1-1 0,0 1 0,-1 0 1,0 1-1,1-2 6,0-10 275,3 8 400,9 14 960,0 1-1072,-5-17 705,-11 4-411,4 0-711,-4-3-923,-12-11-7957,-8-1-2898,5 8 7291,4 3 2172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2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 2016,'0'0'216,"-1"16"7740,-3 21-6090,-54 188 252,9-43-1122,-103 393 797,28-117-420,49-91-555,66-317-745,1 8 43,8-57-125,-12-11-7008,12 6 6030,0-1-1,0 1 1,1 0-1,0 0 1,0 0 0,0 0-1,0 0 1,4-6-1,0-2-928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2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1620,'0'-4'5027,"6"24"-2498,0-5-2096,-1 1 0,0-1 0,-1 1 0,0 0 0,-1 0 0,-1 1 0,0 29 0,2 14 141,157 803 3210,-152-824-3722,127 466 740,-129-470-975,-9-30-796,-7-22-826,-4-16-3767,-17-66-1,26 87 4721,-3-18-984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2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60 748,'-5'-44'1118,"-3"29"-960,8 15-100,-15 34 465,14-31-528,0 1 0,1-1 0,-1 1-1,1 0 1,0 0 0,0-1 0,2 8 0,-1 10 1,4-6 72,-5-14 136,0 1-1,0-1 0,0 1 1,0 0-1,1-1 0,-1 1 1,0-1-1,1 1 0,-1-1 1,1 1-1,-1-1 1,1 1-1,0-1 0,0 1 1,-1-1-1,1 0 0,0 1 1,0-1-1,1 0 0,-1 0 1,0 0-1,0 0 0,3 2 1,-2-2 108,0 0 0,1-1 0,-1 1 0,1-1 0,-1 1 0,1-1 0,-1 0 0,1 1 0,-1-1 0,1-1 1,-1 1-1,1 0 0,-1-1 0,1 1 0,4-2 0,139-49 2349,-79 26-2155,79-19-1,-129 40-452,1 1 0,0 0 0,36 0 0,-53 3-46,-2 0-3,0 0-3,0 0 37,-10 3-2272,0 0 62,0 0 1,1 2-1,-1-1 1,-15 11-1,23-14 1734,-8 6-1372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96 4536,'3'-41'1679,"-3"39"-1634,-1 0 1,1 1-1,0-1 0,-1 1 0,1-1 0,-1 0 0,0 1 1,1-1-1,-1 1 0,0-1 0,0 1 0,0 0 1,0-1-1,0 1 0,0 0 0,0 0 0,0 0 0,-1 0 1,1 0-1,-3-2 0,-33-15 1067,26 13-413,10 5-629,0 0-1,-1 0 1,1 0 0,0 0-1,-1 0 1,1 0 0,0 0-1,0 0 1,-1 0 0,1 1-1,0-1 1,0 1 0,-1-1 0,1 1-1,0-1 1,0 1 0,0-1-1,0 1 1,0 0 0,0 0-1,0 0 1,-2 1 0,-22 24 529,22-22-466,1-2-78,1 0 0,-1 0 1,1 0-1,0 1 0,0-1 0,0 0 1,0 0-1,0 1 0,0-1 1,1 1-1,-1-1 0,1 1 0,-1-1 1,1 0-1,0 1 0,0-1 1,0 1-1,1-1 0,-1 1 0,0-1 1,1 1-1,0-1 0,0 1 1,-1-1-1,1 0 0,1 0 0,-1 1 1,0-1-1,0 0 0,4 4 1,5 6 111,-1-1 1,2 1-1,22 17 1,-21-18-145,47 40 138,65 63 27,-109-98-193,0 1 1,-1 0-1,-1 1 1,0 1 0,12 26-1,-24-44 9,0 1 1,0-1-1,-1 1 0,1 0 0,-1-1 0,1 1 1,-1 0-1,0-1 0,1 1 0,-1 0 0,0-1 0,0 1 1,0 0-1,-1-1 0,1 1 0,0 0 0,0-1 1,-1 1-1,1 0 0,-1-1 0,0 1 0,-1 2 0,0-2-1,0 1 0,0-1 0,0 0 0,0 0-1,-1 0 1,1 0 0,-1 0 0,1-1-1,-1 1 1,0-1 0,-5 2 0,-3 1-3,0-1 0,0-1 0,0 0 1,0 0-1,-19 0 0,-18-6-301,60-26-9162,-8 24 7674,3-1 112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2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2532,'0'0'702,"8"-5"4420,2 4-4378,1-2-1,-1 0 0,1 0 1,-1-1-1,0 0 1,12-7-1,47-17-376,-44 20-311,-16 5-53,-1 0-1,1 0 0,0 1 1,1 1-1,-1-1 1,12 1-1,-19 1 16,0 0 0,1 1 0,-1-1 0,0 1 0,0 0 1,0-1-1,0 1 0,0 0 0,0 0 0,0 0 0,0 0 0,0 1 0,0-1 0,-1 1 1,1-1-1,0 1 0,-1-1 0,1 1 0,-1 0 0,0 0 0,1 0 0,-1-1 0,0 1 0,0 1 1,0-1-1,-1 0 0,1 0 0,0 0 0,-1 0 0,0 0 0,1 4 0,0 3 22,0 1 0,0-1 0,-1 1 0,-1 0 0,1-1-1,-2 1 1,1-1 0,-1 1 0,-1-1 0,0 0 0,-7 16-1,-5 7 295,-36 55 1,34-60 23,1-6 254,7-15 190,9-6-769,0 0-1,0 0 0,0 0 1,0 0-1,0 0 0,-1 0 1,1 0-1,0 0 0,0 0 1,0 0-1,0 0 1,0 0-1,0 0 0,-1 0 1,1 0-1,0 0 0,0 0 1,0 0-1,0-1 0,0 1 1,0 0-1,-1 0 0,1 0 1,0 0-1,0 0 1,0 0-1,0 0 0,0 0 1,0-1-1,0 1 0,0 0 1,0 0-1,0 0 0,0 0 1,0 0-1,0 0 0,0-1 1,-1 1-1,1 0 0,0 0 1,0 0-1,0 0 1,0 0-1,0 0 0,0-1 1,1 1-1,-1 0 0,0 0 1,0 0-1,0 0 0,2-2-32,0 0 1,0 0-1,0 1 0,0-1 0,0 1 0,0-1 0,1 1 0,-1 0 0,1 0 0,-1 0 0,5-1 0,5-3-5,-1-1 5,1 0 0,0 1 0,0 0-1,0 1 1,0 1 0,1 0 0,-1 0-1,1 1 1,0 1 0,0 0 0,0 1-1,22 2 1,-32-1-2,-1-1 0,0 1-1,1 0 1,-1-1 0,0 1-1,0 0 1,0 0 0,1 1-1,-1-1 1,0 0 0,0 1 0,-1-1-1,1 1 1,0 0 0,0 0-1,-1-1 1,1 1 0,-1 0 0,0 0-1,0 1 1,2 1 0,-2 0 1,0 1 0,0-1 1,0 0-1,-1 0 0,1 1 1,-1-1-1,0 0 0,0 0 1,0 1-1,-1-1 0,-1 5 1,-1 3 4,0 0 1,-1 0 0,-1-1-1,0 0 1,-1 0-1,0 0 1,-11 16 0,1-8 16,0-1 1,-38 32 0,44-42 39,1-1-1,-1 0 1,0-1 0,-1 0-1,0 0 1,0-1 0,0-1-1,-14 4 1,20-7 18,0 0 0,1 0 0,-1-1-1,0 0 1,0 0 0,0 0 0,1 0 0,-1-1-1,0 0 1,0 0 0,1 0 0,-1 0 0,1-1 0,-1 0-1,1 0 1,0 0 0,0-1 0,-7-4 0,10 7-191,24-26-9449,-18 20 7852,1 0 0,-1 0 1,1 0-1,13-9 0,-6 6-119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3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19 175 1908,'-3'-2'1320,"-6"-6"5733,8 8-6985,1 0-1,0 0 0,0 0 1,0 0-1,0 0 0,-1-1 1,1 1-1,0 0 1,0 0-1,0 0 0,-1 0 1,1 0-1,0 0 1,0 0-1,0 0 0,0 0 1,-1 1-1,1-1 0,0 0 1,0 0-1,0 0 1,0 0-1,-1 0 0,1 0 1,0 0-1,0 0 0,0 0 1,0 0-1,0 1 1,-1-1-1,1 0 0,0 0 1,0 0-1,0 0 0,0 0 1,0 1-1,0-1 1,0 0-1,0 0 0,0 0 1,-1 0-1,1 1 1,0-1-1,0 0 0,0 0 1,0 0-1,0 1 0,0-1 1,0 0-1,0 0 1,0 0-1,0 0 0,0 1 1,0-1-1,1 0 0,-1 0 1,0 0-1,0 0 1,0 1-1,28-6 1016,166-73 1360,-100 44-1941,26-8-300,-85 31-1668,-49 16-6575,-32 20 1714,23-12 4495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3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72 24,'-22'3'3001,"14"1"4112,12-2-6552,-1-1 1,1 0-1,0 0 1,0 0-1,0-1 1,0 1-1,0-1 1,5 0 0,7-1 292,0-2 0,20-4 0,0 0-224,117-28 540,-40 8-930,-99 24-367,2 2-1,24 0 0,-31 1-301,-14 10-7609,-15 7 1950,14-12 4299,-4 4 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51 92,'3'-5'399,"0"1"0,1 0-1,-1 0 1,1 0 0,0 0 0,1 0 0,5-3 0,-1-7 9039,-9 14-9278,-2 4 85,0 0 0,1 0 0,-1 0 1,1 0-1,0 0 0,0 0 0,0 6 0,-5 14 58,-28 75 599,-106 363 1721,101-266-1897,9 1 0,8 1 0,9 2 0,25 384-1,3-457-653,6-2-1,5 0 0,6-2 0,58 145 0,97 219 75,-134-366-93,-45-109 35,-7-10-212,-3-3-593,1-1 1,-1 0 0,0-1 1,1 1-1,-1 0 0,1-1 1,0 1-1,0-1 0,0 1 1,0-1-1,0 1 0,1-1 0,-1 0 1,0-3-1,-1-44-4995,0 16 1697,0 15 2138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5036,'0'0'1975,"5"29"1742,-7 204 2523,1-237-6239,1 0 1,0 0 0,0 0 0,0 0-1,1 0 1,-1 0 0,1 0 0,0 1-1,0-1 1,1 0 0,-1 0 0,1 1 0,-1-1-1,1 1 1,0-1 0,1 1 0,-1 0-1,1 0 1,-1 0 0,1 0 0,0 0 0,0 1-1,0-1 1,0 1 0,0 0 0,1 0-1,-1 0 1,1 0 0,0 1 0,-1-1-1,1 1 1,0 0 0,0 0 0,4 0 0,6-2-9,0 0 0,0 1 0,0 1 0,1 1 0,-1 0 0,0 1 0,0 0 0,0 1 0,0 0 0,0 1 0,0 1 0,18 8 0,-25-9 3,1 0 0,-1 1 0,0 0 1,0 0-1,-1 0 0,1 1 1,-1 0-1,0 1 0,-1-1 0,1 1 1,-1 0-1,0 1 0,0-1 0,-1 1 1,0 0-1,0 0 0,-1 0 0,0 1 1,0-1-1,0 1 0,-1-1 0,-1 1 1,2 12-1,-3-13 15,0 0 1,0 0-1,-1 0 1,0 0-1,-1 0 1,1 0-1,-1 0 1,-1 0-1,1-1 1,-1 1-1,0-1 1,-1 0-1,0 0 1,0 0-1,0 0 1,0-1-1,-1 0 0,0 1 1,0-2-1,-10 8 1,-9 6 43,-1-1-1,0-1 1,-41 18 0,62-32-43,-4 2 30,0 1 1,0-2-1,-1 1 0,1-1 0,-1-1 0,0 0 0,-17 3 0,23-6-97,0 1 1,1-1-1,-1 0 0,1 0 0,-1 0 1,1-1-1,0 1 0,-1 0 0,1-1 0,0 0 1,0 1-1,0-1 0,0 0 0,0 0 0,-1-2 1,-26-34-5264,21 26 3543,6 7 1014,-1 1 1,0 0 0,0 0-1,0 0 1,0 0 0,-1 0-1,1 1 1,-7-5 0,-2 2-822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3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1416,'0'0'2053,"0"-3"-1759,0 1 0,1-1 0,0 0 0,-1 0 0,1 1 0,0-1 0,0 1 0,0-1-1,1 1 1,-1-1 0,1 1 0,-1 0 0,1 0 0,0-1 0,0 1 0,0 0 0,0 1 0,0-1 0,0 0 0,0 0 0,1 1 0,-1 0 0,1-1 0,4-1 0,8-3 130,1 1 0,-1 0 0,20-3 0,-13 3 73,56-17 203,99-20-136,-177 42-581,1-1-1,-1 1 0,0 0 1,1 0-1,-1 0 0,1-1 1,-1 1-1,1 0 0,-1 0 1,1 0-1,-1 0 0,1 0 1,-1 0-1,1 0 0,-1 0 0,0 0 1,1 0-1,-1 0 0,1 1 1,-1-1-1,1 0 0,-1 0 1,1 0-1,-1 1 0,0-1 1,1 0-1,-1 0 0,1 1 1,-1-1-1,0 0 0,1 1 1,-10 11-1933,-25 10-2276,27-18 3394,0 0-1,0 0 1,0 0-1,0 1 1,-8 8 0,12-10 512,-17 13-1304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3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73 110 268,'1'-8'1907,"-1"8"-1649,0-1 1,0 0-1,0 1 0,0-1 0,0 1 1,0-1-1,0 1 0,0-1 1,0 1-1,0-1 0,0 1 0,0-1 1,0 0-1,0 1 0,0-1 1,-1 1-1,1-1 0,0 1 0,0-1 1,-1 1-1,1-1 0,0 1 1,-1 0-1,1-1 0,-1 1 0,1-1 1,0 1-1,-1 0 0,0-1 612,-27 13 2870,23-6-3639,0 1 0,1 1-1,0-1 1,0 0 0,1 1 0,0 0 0,0 0 0,1 0 0,0 0 0,1 0 0,-1 1 0,2-1 0,-1 0 0,1 1 0,0-1 0,2 12-1,0-9-25,1 1 0,0-1 0,1 0 0,0 0 0,1 0 0,0-1 0,0 1-1,1-1 1,1-1 0,0 1 0,9 10 0,-6-9-42,1-1 1,0 0-1,0 0 1,1-2-1,0 1 1,1-1-1,0-1 0,0 0 1,0-1-1,23 7 1,-27-10-24,0-1 1,1 0-1,-1 0 0,1-1 1,0 0-1,-1-1 1,1 0-1,0-1 1,-1 0-1,1 0 0,-1-1 1,1 0-1,-1-1 1,0 0-1,0 0 0,0-1 1,10-6-1,-13 6-6,0 0-1,-1-1 1,1 0-1,-1 0 0,-1 0 1,1-1-1,-1 0 1,0 0-1,0 0 0,0 0 1,-1 0-1,0-1 1,3-9-1,0-1-30,-2 0 0,0 0 0,0-1-1,0-21 1,-4 28 9,0 0-1,0 0 1,-2 1 0,1-1-1,-1 0 1,-1 0-1,0 1 1,0-1-1,-1 1 1,0 0 0,-1 0-1,0 1 1,-1-1-1,0 1 1,0 0-1,-1 0 1,0 1 0,-1 0-1,0 1 1,0-1-1,0 1 1,-1 1-1,0 0 1,-1 0 0,1 1-1,-1 0 1,0 0-1,0 1 1,-1 1-1,1-1 1,-1 2 0,-16-3-1,8 3 27,1 1 1,-1 0-1,1 2 0,-25 3 0,34-3 0,0 0 0,0 1 0,1 1 0,-1 0 0,1 0 0,0 0 0,0 1 0,0 0-1,0 1 1,0 0 0,-6 6 0,11-8-25,0 0 0,1 1 0,-1-1 0,1 1 0,0-1 0,1 1 0,-1 0 0,0-1 1,1 1-1,0 0 0,0 0 0,0 0 0,0 0 0,1 1 0,0-1 0,0 0 0,0 5 0,0-4-479,0 1 0,1-1 0,0 0 0,0 1 0,0-1 0,1 0 0,-1 0 0,1 0 0,0 0 0,1 0 0,-1 0 0,6 7 0,-3-7-836,-1 1 1,-1 1-1,1-1 0,-1 1 1,5 12-1,-7-16 1049,6 13-1463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3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185 180 44,'-1'-8'739,"0"0"-1,0 0 1,0 1-1,-1-1 1,-3-8-1,1 8-298,-1 0 0,0 1 1,-10-14-1,6 10 265,9 10-624,-1 1-1,1-1 1,0 0 0,-1 1 0,1-1 0,-1 0 0,0 1 0,1-1 0,-1 0-1,1 1 1,-1-1 0,0 1 0,0 0 0,1-1 0,-1 1 0,0-1 0,0 1 0,1 0-1,-1 0 1,0-1 0,0 1 0,0 0 0,0 0 0,1 0 0,-1 0 0,0 0 0,0 0-1,-1 0 1,1 1-1,-1 0-1,1 0 0,0-1 1,-1 1-1,1 0 1,0 1-1,0-1 0,0 0 1,0 0-1,0 0 0,0 1 1,0-1-1,0 0 0,0 2 1,-4 9 272,0 0 0,-6 24 1,9-30-115,0 6-98,0-1 0,0 1 0,1 0 0,1-1 0,0 1 0,0 0 0,1-1 0,0 1 0,1-1 0,1 1 0,6 18 0,-1-9-40,1 0-1,1-1 1,1 0-1,0 0 0,16 19 1,-20-31-58,0 0 1,0-1 0,0 0 0,1 0 0,0-1 0,1 0 0,-1 0-1,1-1 1,0 0 0,1 0 0,-1-1 0,1-1 0,0 1 0,0-2-1,0 1 1,20 1 0,-14-2 6,0-2 0,-1 0-1,1-1 1,0 0 0,-1-1-1,1-1 1,-1 0 0,0-2-1,0 1 1,23-12 0,-29 11-47,0 0 1,-1 0 0,0-1-1,0 0 1,0-1-1,-1 1 1,0-2 0,0 1-1,-1-1 1,0 0-1,0 0 1,-1 0 0,0-1-1,-1 0 1,4-10 0,-3 6-31,0-1 0,-2 0 0,1 0 1,-2-1-1,0 1 0,-1-1 1,0 1-1,-1-1 0,-3-24 0,1 22 1,-1 1-1,-9-31 0,10 41 27,-1 1-1,1-1 1,-1 0-1,-1 1 0,1 0 1,-1-1-1,0 1 1,0 1-1,-1-1 1,-8-7-1,2 5 3,0-1-1,-1 2 0,0-1 0,0 2 1,0-1-1,-1 2 0,0 0 0,0 0 0,0 1 1,-19-2-1,10 3 81,-1 1 1,0 0-1,1 2 1,-1 1-1,-31 5 1,25 0 147,0 0 1,-47 20-1,65-22-201,0 0 0,0 1 0,0 0 0,1 1 0,0 0 0,0 1 0,1 0 0,0 0 0,-10 13 0,16-18-88,1 0 0,0 1 0,-1-1 0,2 1 0,-1 0-1,0-1 1,1 1 0,-1 0 0,1 0 0,0 0 0,0 0 0,0 7 0,1-9-227,0 0 0,1 0 0,-1 0 0,0 0 0,1 1 0,-1-1 0,1 0 0,0 0 0,0 0 0,-1 0 0,2 0 1,-1 0-1,0 0 0,0-1 0,0 1 0,1 0 0,-1-1 0,1 1 0,-1-1 0,1 1 0,0-1 0,0 0 0,0 1 0,2 0 0,39 19-5779,-30-14 4302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4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28 664,'2'-1'7300,"1"-1"-4260,-2 4-2875,0-1 0,0 1-1,-1-1 1,1 1-1,-1-1 1,1 1 0,-1-1-1,0 1 1,1-1-1,-1 1 1,0 0 0,0-1-1,0 4 1,3 17 378,13 25 69,-12-33-528,1-1 1,0 1-1,1-1 0,0 0 0,10 14 0,-14-23-75,1-1 0,0 0 0,0 0 0,-1-1 1,2 1-1,-1 0 0,0-1 0,0 0 0,1 0 1,-1 0-1,1 0 0,0 0 0,0-1 0,-1 0 1,1 0-1,0 0 0,0 0 0,0 0 0,0-1 1,0 0-1,0 0 0,0 0 0,5-1 0,0 0-9,0 0 0,-1-1 0,1 0 0,-1 0 0,1-1 0,-1 0 0,0-1 0,0 0 0,0 0-1,-1 0 1,1-1 0,-1 0 0,0-1 0,0 0 0,7-9 0,-10 10 0,0 0 1,0 0 0,-1 0-1,1-1 1,-1 1-1,-1-1 1,1 0 0,-1 0-1,0 0 1,0 0-1,-1 0 1,0 0 0,0 0-1,0-1 1,-1 1-1,0 0 1,0-1-1,-1 1 1,1 0 0,-1-1-1,-1 1 1,-1-7-1,1 7 6,2 4 8,-1 0-1,1 0 1,0 0 0,0 1-1,-1-1 1,0 0-1,1 0 1,-1 1 0,0-1-1,0 0 1,1 1-1,-1-1 1,-1 1 0,1-1-1,0 1 1,0-1-1,0 1 1,-1 0 0,1 0-1,-2-2 1,-2 50 631,4-15-449,2 0 0,1-1 0,1 1 0,1 0 0,2-1 0,13 38 0,-6-22-106,3-2 1,34 72 0,-46-108-452,17 30-1117,-6-23-5054,-17-2-1867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4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10 184,'-2'-9'5985,"-2"9"-4241,6 0-1364,-1 0 0,0 1 0,0-1 1,0 0-1,0 1 0,0-1 0,0 1 1,1-1-1,-1 1 0,0 0 0,0-1 1,-1 1-1,1 0 0,0-1 0,0 1 0,1 1 1,15 23 1933,11 34-2009,-25-51 129,46 113 391,37 83 30,-54-154-1197,-23-40-2323,-22-32-2990,11 18 4925,-1 1 0,1-1 0,-1 1 0,0 0 0,1 0 0,-1 0 0,-1 1 0,1-1 0,0 1 0,-5-3 0,-4 0-996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4200,'1'2'224,"0"-1"-1,1 0 1,-1 0-1,0 1 1,0-1-1,1 0 1,-1 0-1,1 0 1,-1-1-1,1 1 0,0 0 1,-1 0-1,1-1 1,-1 1-1,1-1 1,0 0-1,0 1 1,-1-1-1,1 0 1,0 0-1,0 0 1,-1 0-1,1 0 0,2-1 1,52-11 774,-38 7-542,-6 2-515,-9 2-21,0-1-1,-1 1 1,1 1 0,0-1 0,1 0-1,-1 1 1,0-1 0,0 1-1,0 0 1,0 0 0,0 0 0,0 0-1,0 1 1,0-1 0,0 1-1,0 0 1,4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4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2284,'0'0'4709,"8"-12"-1804,-2 6-2815,0 1-1,1 0 0,0 0 0,0 0 1,0 1-1,1 0 0,0 0 1,-1 0-1,1 1 0,0 1 1,1-1-1,-1 1 0,0 1 0,1 0 1,-1 0-1,1 0 0,-1 1 1,1 0-1,-1 1 0,1 0 1,-1 0-1,1 1 0,-1 0 0,0 1 1,0 0-1,0 0 0,0 0 1,-1 1-1,1 0 0,11 9 0,-13-9-78,-1 0-1,0 1 1,1 0-1,-1 0 1,-1 0-1,1 0 1,-1 1-1,0-1 1,0 1-1,-1 0 1,0 0-1,0 1 0,0-1 1,-1 1-1,2 8 1,-2-5 27,-1 0 0,0-1-1,-1 1 1,0 0 0,-1 0 0,0 0 0,0 0 0,-1-1-1,-5 17 1,-3 1 146,-2 0 0,-1-1 0,-1 0 0,-1-1 0,-1-1-1,-23 28 1,13-23 204,17-19-86,-1 1-1,1 0 1,-9 16-1,17-26-286,1 0-1,-1 0 1,0 0-1,1 0 1,-1 1-1,1-1 1,-1 0-1,1 0 0,0 1 1,-1-1-1,1 0 1,0 1-1,0-1 1,0 0-1,0 1 0,0-1 1,0 0-1,0 1 1,1-1-1,-1 0 1,0 1-1,1-1 1,-1 0-1,2 2 0,-1-1 9,1-1 0,-1 1 0,1-1 0,-1 1 1,1-1-1,0 0 0,0 0 0,0 0 0,0 0 0,0 0 0,0 0 0,0 0 0,3 0 0,9 2 68,-1-1 1,1-1 0,24 0 0,-35-1-86,89-3 230,-54 1-269,0 1 1,0 2-1,64 9 0,-99-10-191,-1 1 1,1 0-1,-1-1 1,1 1-1,-1 0 1,1 0-1,-1 0 0,0 1 1,1-1-1,-1 0 1,0 1-1,0 0 1,2 1-1,-3-2-16,-1 0-1,1 0 0,-1 0 1,1 0-1,-1 0 1,0 0-1,0 0 1,1 0-1,-1 0 1,0 0-1,0 0 1,0 0-1,0 0 0,0 0 1,0 0-1,-1 1 1,1-1-1,0 0 1,0 0-1,-1-1 1,1 1-1,-1 0 0,1 0 1,-1 0-1,1 0 1,-1 0-1,0 0 1,1 0-1,-1-1 1,0 1-1,1 0 1,-1-1-1,0 1 0,-1 0 1,-12 12-1837,-1 2 140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4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90 312,'0'0'544,"0"5"2474,2-5-2793,-1 1 1,0 0-1,1 0 1,-1 0 0,0 0-1,0-1 1,0 1-1,0 1 1,0-1 0,0 0-1,0 0 1,0 0-1,0 1 1,-1-1-1,1 0 1,0 0 0,-1 1-1,1-1 1,-1 1-1,1-1 1,-1 1 0,0 1-1,0 4 165,0 0 1,1 1-1,-1-1 0,1 0 0,1 0 0,-1 1 0,1-1 1,0 0-1,5 8 0,-2-4-279,1 0 1,1-1 0,0 1-1,0-1 1,1-1-1,0 1 1,1-2 0,0 1-1,0-1 1,1 0-1,0-1 1,0 0 0,1-1-1,0 0 1,12 5 0,-4-4-54,0 0 1,0-1 0,1-1 0,0-1 0,0 0-1,0-2 1,0 0 0,30-2 0,-36-2-49,0 0 1,-1 0 0,1-1-1,-1-1 1,0 0 0,0-1-1,0-1 1,0 0 0,15-10-1,-22 12-15,1 0 0,-1 0-1,0-1 1,-1 1 0,1-2 0,-1 1-1,0 0 1,0-1 0,0 0 0,-1 0-1,0 0 1,0-1 0,-1 0 0,0 1-1,0-1 1,0 0 0,-1-1 0,3-11-1,-5 14 3,0 0 0,0 0-1,0 0 1,-1 0-1,0 0 1,1 0-1,-2 0 1,1 0 0,-1 0-1,1 1 1,-1-1-1,0 0 1,-5-6-1,2 4-2,0 0 0,-1 1 0,0-1 0,0 2 0,0-1 0,-1 0-1,-10-6 1,-2 2 0,0 0-1,-1 0 1,0 2-1,0 1 1,-32-8-1,32 10 36,0 0-1,-1 2 1,1 0-1,-1 1 0,-32 2 1,47 0-18,0 1 1,0 0-1,0 0 0,0 1 1,0 0-1,0 0 0,0 0 1,1 1-1,-1 0 0,1 0 1,0 0-1,0 0 0,0 1 1,0 0-1,1 0 0,-1 0 1,1 1-1,0 0 0,1-1 1,-1 1-1,1 1 0,0-1 1,-4 8-1,-20 60-39,24-66-514,1 1 0,1 0-1,-1 0 1,2 0 0,-1 0-1,1 0 1,1 13 0,0-19-229,-1 1 1,2 0-1,-1 0 1,0-1-1,1 1 1,-1-1-1,1 1 1,0-1-1,-1 0 1,1 1-1,3 1 1,-5-4 723,7 7-1630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4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28 148,'-27'-6'15216,"44"5"-14458,5 0-78,38-7 0,-38 5-489,40-3 0,-27 5-166,-20 0-107,1 1 0,-1 0 1,0 1-1,1 0 0,-1 1 1,0 1-1,27 8 1,-37-8 1,4 0-5741,-16-11-579,2 6 4541,-3-1 115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4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 1976,'-20'-24'1596,"14"9"8504,14 27-8215,20 15-1080,-1 1 0,43 58 0,33 72-521,-63-94-133,-35-56-438,3 6-127,-6-2-4963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49 760,'-6'-13'1216,"6"11"-1087,-1 0 0,1 0 0,-1 0 0,0 0 0,1 0 0,-1 1-1,0-1 1,0 0 0,0 0 0,0 1 0,-1-1 0,1 1 0,0-1 0,-1 1 0,1-1-1,-1 1 1,1 0 0,-1 0 0,1 0 0,-1 0 0,-3-2 0,-10 6 5482,0 15-3665,12-14-1893,-1 5 71,0-1-1,0 1 1,1 0-1,0 0 1,0 0 0,1 0-1,1 1 1,-1-1-1,1 13 1,0-6 24,1 0 1,1 1-1,1-1 0,6 26 1,-6-33-136,1 0 1,0 0-1,1 0 1,0-1-1,0 0 0,1 0 1,0 0-1,0 0 1,1-1-1,0 0 0,0 0 1,11 9-1,-7-8 22,0-1 0,1 0-1,0-1 1,0 0 0,0-1 0,0 0-1,1-1 1,21 5 0,-14-5-2,0-1 1,0-1-1,0-1 0,0 0 1,0-2-1,1 0 0,-1-1 1,0-1-1,0-1 0,-1-1 0,1 0 1,22-10-1,-36 12-32,1 1 0,-1-1 0,0 0 0,0-1 0,0 1 0,-1-1 0,1 0 0,-1 0 0,0 0 0,0 0 0,0-1 0,-1 0 0,0 0 0,1 0 0,3-11 0,-4 9 2,-1 0 0,0 0 0,-1-1 0,1 1-1,-2 0 1,1-1 0,-1 1 0,0-1 0,0 1 0,-1-1 0,-2-10 0,0 7 0,0 0 0,0 0 0,-1 1 0,-1 0 0,0-1 0,0 1 0,-1 1 0,0-1 0,0 1 0,-1 0 0,-1 1 0,1 0-1,-1 0 1,-1 0 0,1 1 0,-17-10 0,17 12 21,0 1-1,1 1 0,-1-1 0,0 1 1,-1 1-1,1 0 0,-1 0 0,1 0 1,-1 1-1,1 0 0,-1 1 0,1 0 0,-1 1 1,0-1-1,1 1 0,-1 1 0,1 0 1,0 0-1,-1 1 0,1 0 0,0 0 1,0 1-1,1 0 0,-1 0 0,1 1 1,-13 10-1,6-3 15,1 0 0,0 1 0,1 1 0,-18 26 0,5 4-2746,25-43 2438,0 0 0,0-1-1,0 1 1,0 0 0,0 0-1,0-1 1,1 1 0,-1 0-1,0-1 1,0 1 0,1 0-1,-1-1 1,0 1 0,1-1-1,-1 1 1,0-1 0,1 1-1,-1 0 1,1-1 0,-1 0-1,1 1 1,-1-1 0,1 1-1,0-1 1,-1 1 0,1-1-1,-1 0 1,1 0 0,0 1-1,-1-1 1,1 0 0,0 0-1,-1 0 1,1 0 0,0 0-1,0 1 1,-1-1 0,1 0-1,0-1 1,-1 1 0,1 0-1,0 0 1,7 0-1465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30 188,'-5'-30'8721,"5"30"-8620,0 0 1,0 0-1,0 0 0,-1 0 1,1 0-1,0 0 1,0 0-1,0 0 0,-1 0 1,1 0-1,0 0 1,0 0-1,0 0 0,0 1 1,-1-1-1,1 0 1,0 0-1,0 0 0,0 0 1,0 0-1,0 0 1,-1 0-1,1 0 0,0 1 1,0-1-1,0 0 1,0 0-1,0 0 0,0 0 1,-1 0-1,1 1 1,0-1-1,0 0 0,0 0 1,0 0-1,0 0 1,0 1-1,0-1 0,0 0 1,0 0-1,0 0 1,0 1-1,0-1 0,0 0 1,0 0-1,0 0 1,0 0-1,0 1 0,0-1 1,0 0-1,9 15 1703,23 20-2096,-22-24 1048,340 410 2636,-91-25-2063,-221-324-1160,-2 2 0,-4 2 0,40 140 0,-50-119-100,-4 2 1,5 103-1,-8 202 93,-14-343-115,6 190 124,1 192-5,-13-328-545,0-145-9254,4 26 8749,0-1 0,-1 1 0,0-1-1,0 1 1,0 0 0,0 0 0,-1 0 0,1 0 0,-4-3 0,-4-3-1142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19 2012,'9'-11'648,"-8"4"5519,-12 35-2244,-10 27-2014,-26 110 0,4 64-377,37-200-1314,-10 89 591,4 1 0,6 0-1,5 0 1,28 236-1,-11-270-711,2-1-1,5-1 1,3-2-1,3 0 1,43 81-1,-62-142-81,2 0 0,0 0 0,24 30 0,-28-40-44,1-1 0,0 0-1,1 0 1,0-1-1,0-1 1,0 1 0,1-1-1,13 6 1,-8-10-1152,-11-9-2050,-10-22-4489,-1 9 5563,-4-29-3886,5 31 4323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3080,'-12'-15'4486,"12"18"-3917,0 1 0,1-1 0,-1 0 0,1 1 0,0-1 0,0 0 1,0 0-1,3 5 0,18 27 1092,33 23-1215,-52-55-292,263 223 477,-246-206-2191,-20-20 1507,0 0 0,0 0 0,0 0 0,0 0 0,0 0 0,0 0 0,-1 0 0,1 0 0,0 0 0,0 0 0,0 0 0,0 0 0,0 0 0,0 0 0,0 0 0,-1 2-1219,1-2 1219,0 0 0,0 0 0,0 0 0,0 0 0,0 0 0,0 0 0,0 0 0,0 0 0,0 1 0,0-1 0,0 0 0,1 0-636,-16-8-2579,-15-22-1427,22 22 3600,-2-4-190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1200,'-7'54'5616,"-14"83"-2298,-21 61-681,32-162-2502,-2-1-1,-1 0 1,-25 46 0,36-78-241,-12 19-1913,13-22 1794,1 0-1,0 1 0,-1-1 1,1 1-1,0-1 1,-1 0-1,1 1 0,-1-1 1,1 0-1,-1 1 1,1-1-1,-1 0 0,1 0 1,-1 1-1,1-1 1,-1 0-1,0 0 0,1 0 1,-1 0-1,1 0 0,-1 0 1,1 0-1,-1 0 1,0 0-1,1 0 0,-1 0 1,1 0-1,-1 0 1,1-1-1,-1 1 0,1 0 1,-1 0-1,1-1 1,-1 1-1,1 0 0,-1-1 1,0 0-1,-2-1-1406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 2384,'-13'-9'4999,"12"11"-4772,0-1-1,1 1 0,-1-1 1,0 0-1,1 1 1,-1-1-1,1 1 0,0 0 1,-1-1-1,1 1 0,0-1 1,0 1-1,0 0 0,0-1 1,0 1-1,0 1 1,6 36 907,-3-19-455,-1-6-611,1-1 1,0 1 0,1-1 0,0 0-1,1 0 1,1 0 0,0 0 0,1-1-1,0 0 1,1-1 0,0 1 0,1-2-1,0 1 1,0-1 0,1 0 0,1-1-1,0-1 1,0 1 0,0-2 0,1 1-1,1-2 1,-1 1 0,25 7 0,-30-11-60,0-1-1,-1 0 1,1 0 0,0-1 0,0 0 0,0 0 0,11 0-1,-16-2-7,0 1-1,1-1 1,-1 0-1,1 0 1,-1 0-1,0 0 1,0 0-1,1 0 1,-1-1-1,0 1 1,0-1-1,-1 0 1,1 1-1,0-1 0,0 0 1,-1 0-1,1 0 1,-1 0-1,0-1 1,1 1-1,-1 0 1,0 0-1,1-6 1,4-11-95,0-1-1,-2 0 1,0 0 0,-2 0 0,0 0 0,-1-1 0,-1 1-1,-3-24 1,3 40 98,0 0 0,-1-1 0,0 1 0,1 0-1,-2 0 1,1 0 0,0 0 0,-1 0 0,0 1 0,0-1-1,-3-5 1,2 11 237,2 9-185,2 8-47,7 7-7,1-1 0,2-1 0,0 0 0,23 36-1,69 85 9,15 25 16,-94-128-25,-1 1 0,-3 2-1,-2 0 1,22 79 0,-35-105 0,-1 1 0,-1-1 0,-1 1 0,0 0 0,-2-1 1,0 1-1,-1 0 0,-2 0 0,1-1 0,-2 1 0,-1-1 0,0 0 0,-2 0 1,-11 24-1,16-38 3,0-1 0,-1 0 0,1 1 0,-1-1 0,0 0 0,-1 0 0,1-1 0,-1 1 0,0-1 0,0 1 0,-7 4 0,8-7-3,0 1 1,-1-1 0,1 0 0,0 0 0,-1-1 0,1 1 0,-1-1 0,1 1 0,0-1 0,-1 0 0,1 0 0,-1-1 0,1 1 0,-1-1 0,1 0 0,0 1 0,-7-4 0,-9-5 95,0-2-1,1 0 1,0-1 0,1-1-1,0 0 1,-15-17 0,22 22-15,1-1 1,0 0-1,0 0 1,1-1-1,0 0 1,1-1-1,-8-14 1,13 20-121,0 0 1,1 0-1,-1 0 1,1-1-1,0 1 1,0 0-1,1-1 0,-1 1 1,1-1-1,0 1 1,1 0-1,0-1 1,-1 1-1,2 0 1,-1-1-1,0 1 1,1 0-1,0 0 1,5-9-1,10-15-2530,1 1 0,1 1-1,2 0 1,37-38 0,-38 47 877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3372,'0'1'115,"0"0"-1,1 0 0,0 0 0,-1 0 1,1 0-1,-1 0 0,1 0 1,0 0-1,0 0 0,-1-1 0,1 1 1,0 0-1,0 0 0,0-1 1,0 1-1,0-1 0,0 1 0,0-1 1,0 1-1,0-1 0,0 1 1,1-1-1,-1 0 0,0 0 0,0 1 1,0-1-1,0 0 0,0 0 1,3-1-1,37 1 2143,-16-3-1340,0-2 1,34-11-1,-43 7-7490,-12 5 5053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 2164,'1'-4'444,"-1"3"-283,0 1 0,0-1-1,0 0 1,1 0 0,-1 1-1,0-1 1,0 0 0,0 0-1,0 1 1,0-1 0,0 0-1,-1 0 1,1 1-1,0-1 1,0 0 0,0 0-1,-1 1 1,1-1 0,0 0-1,-1 1 1,1-1 0,-1 0-1,1 1 1,-1-1 0,1 1-1,-1-1 1,1 1 0,-1-1-1,-1 0 1,2 1-87,0 0 0,-1 1 0,1-1 1,0 1-1,0-1 0,0 0 0,-1 1 0,1-1 0,0 1 0,0-1 1,0 0-1,0 1 0,0-1 0,0 1 0,0-1 0,0 0 1,0 1-1,0-1 0,0 1 0,0-1 0,0 1 0,0-1 0,0 0 1,0 1-1,1-1 0,-1 1 0,0-1 0,0 0 0,0 1 0,1-1 1,-1 0-1,0 1 0,1-1 0,-1 0 0,0 1 0,0-1 0,1 0 1,-1 0-1,1 1 0,11 16 1008,264 326 4118,-257-318-4972,293 435 1136,-281-407-1338,-2 2 1,-3 2 0,-2 0 0,-3 1-1,16 68 1,-28-85-10,-2 0 0,-2 1 0,-1 0-1,-2 0 1,-2 1 0,-2-1 0,-2 0 0,-13 59 0,9-71-15,4-16-61,1 0 0,0-1 0,-2 27 0,4-37-1119,0-8-596,2-12-1284,10-61-5937,-8 58 7058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3124,'6'0'3786,"14"0"-2313,-9 0-435,42 0 2209,118-4 521,-147 1-3723,8-1-253,-10 3-2920,-41 17-7149,11-11 9086,0 2 218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 1420,'0'-7'7111,"0"7"-6986,0 0-1,-1 0 1,1 0 0,0 0 0,0 0-1,0 0 1,0 0 0,0 0 0,-1 0-1,1 0 1,0 0 0,0 0 0,20-5 3697,41-1-2718,-48 5-497,89-17 15,-49 12-1356,17 1-7526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1 644,'2'0'4984,"-2"0"-4893,0-1 0,0 1 0,0 0-1,0 0 1,0 0 0,-1 0 0,1 0 0,0 0 0,0 0 0,0 0-1,-1 0 1,1 0 0,0 0 0,0 0 0,0 0 0,0 0 0,-1 0-1,1 0 1,0 0 0,0 1 0,0-1 0,0 0 0,-1 0 0,1 0-1,0 0 1,0 0 0,0 0 0,0 0 0,0 0 0,0 1 0,-1-1-1,1 0 1,0 0 0,0 0 0,0 0 0,0 0 0,0 1 0,0-1-1,0 0 1,0 0 0,0 0 0,0 0 0,0 1 0,0-1 0,0 0-1,0 1 1,0 2 163,-1 1-1,1-1 1,0 1-1,-1-1 1,0 1-1,0-1 1,0 1-1,0-1 1,0 1-1,-1-1 1,-2 4 0,-1 6 356,-1 5-345,-88 297 3856,83-265-3404,2 0 0,2 0 1,3 1-1,2 75 0,7-80-261,1 0 0,2-1 0,2 0 0,29 77 0,87 166 159,-115-265-619,22 43 37,3-1-1,3-2 0,2-2 1,73 82-1,-106-134-373,0 0 0,2-1 0,-1 0 0,1-1-1,0 0 1,19 10 0,-37-41-11684,-15-38 4036,16 44 6199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58 576,'0'0'71,"-1"0"-1,0 0 1,1 0-1,-1 0 1,0 0-1,1 0 1,-1 0-1,1-1 1,-1 1 0,0 0-1,1 0 1,-1-1-1,1 1 1,-1 0-1,1-1 1,-1 1-1,1 0 1,-1-1-1,1 1 1,-1-1 0,1 1-1,0-1 1,-1 1-1,1-1 1,0 1-1,-1-1 1,1 1-1,0-1 1,0 0-1,-1 1 1,1-1 0,0 1-1,0-1 1,0 0-1,0 1 1,0-2-1,3-27-53,-1 16 607,-4 15 725,2-2-1263,0 0 0,0 0 1,0 0-1,0 0 0,-1 0 1,1 0-1,0 0 0,0 1 1,0-1-1,0 0 0,0 0 1,0 0-1,-1 0 0,1 0 1,0 1-1,0-1 0,0 0 1,0 0-1,0 0 0,0 1 1,0-1-1,0 0 0,0 0 0,0 0 1,0 0-1,0 1 0,0-1 1,0 0-1,0 0 0,0 0 1,0 1-1,0-1 0,0 0 1,0 0-1,0 0 0,0 0 1,1 1-1,-1-1 0,0 0 1,0 0-1,0 0 0,0 0 1,0 0-1,0 1 0,1-1 1,-1 0-1,0 0 0,0 0 1,0 0-1,0 0 0,1 0 1,-1 0-1,0 0 0,0 0 1,0 1-1,0-1 0,1 0 1,-1 0-1,5 6 698,-1 0 0,1 0 0,-1 0 0,-1 1 0,1 0 0,-1 0 0,3 10 0,6 11 254,18 35 430,-12-25-657,41 66 0,-30-58-3035,-28-43 973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9:5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28 110 2804,'-20'-5'4457,"20"5"-4347,-1 0 1,1 0 0,0-1 0,-1 1-1,1 0 1,0 0 0,-1 0 0,1 0-1,0-1 1,-1 1 0,1 0 0,0 0-1,-1-1 1,1 1 0,0 0 0,0-1-1,-1 1 1,1 0 0,0 0 0,0-1-1,0 1 1,0 0 0,-1-1 0,1 1-1,0-1 1,0 1 0,0 0 0,0-1-1,0 1 1,0 0 0,0-1 0,0 1-1,0-1 1,0 1 0,0 0 0,0-1-1,0 1 1,0 0 0,0-1 0,1 1-1,-1-1 1,0 1 0,0 0 0,0-1-1,0 1 1,1 0 0,-1 0 0,0-1 0,0 1-1,1 0 1,-1-1 0,1 1 0,14-16 547,-9 9-599,0 1 0,0 0-1,1 0 1,0 0 0,0 0 0,0 1 0,1 0 0,0 1-1,0 0 1,14-6 0,-15 8-21,0 1-1,-1-1 1,1 1-1,0 0 1,0 0-1,0 1 1,0 0-1,0 0 1,12 3-1,-16-3-28,0 1 0,-1 0-1,1 0 1,-1 0-1,1 0 1,-1 1 0,1-1-1,-1 1 1,0-1 0,0 1-1,0 0 1,0 0-1,0 0 1,0 0 0,0 0-1,-1 0 1,1 1 0,-1-1-1,1 0 1,-1 1-1,0-1 1,0 1 0,0-1-1,0 1 1,-1 0 0,1-1-1,-1 1 1,1 3-1,-1 1-3,0 1 0,-1-1 0,1 1 0,-1-1 0,-1 1 0,0-1 0,0 0 0,0 1 0,-1-1 0,0 0 0,0-1 0,-7 11 1,-4 6-24,-1-2 0,-23 25 0,-5-6 38,33-31 98,0 0 1,1 0-1,-13 15 0,22-24-99,-1 1-1,0 0 1,1-1-1,-1 1 1,1 0-1,-1 0 1,1 0-1,-1 0 1,1-1-1,0 1 1,-1 0-1,1 0 1,0 0-1,0 0 1,0 0-1,0 0 1,0 0-1,0 0 1,0 0-1,0 0 1,0 0-1,0 0 1,0-1-1,0 1 1,1 2-1,0-2 33,0 0-1,0 0 0,0 1 0,1-1 0,-1 0 1,0-1-1,0 1 0,1 0 0,-1 0 0,0 0 1,1-1-1,-1 1 0,0-1 0,3 1 1,4 1 145,0-1 1,-1 1-1,1-2 1,0 1 0,9-1-1,46-8 518,95-23-1,6-1-841,-139 26-325,8 0-3701,-44 6-2786,-15 0 1475,13 0 3686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0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0 980,'21'18'7170,"30"31"-2854,133 121-746,-125-111-2961,-3 3-1,53 75 1,82 147-7,-152-221-553,-2 1 0,55 136 0,-78-160-40,-2 0 0,-1 1 0,-3 0 0,-1 0 0,-2 1 0,0 73 0,-8-60-2,-3 0 0,-2-1 0,-3 0 1,-22 68-1,0-7-173,33-115 143,0 0 1,0 0-1,0 0 0,0 1 1,0-1-1,0 0 1,0 0-1,0 0 1,0 0-1,0 0 1,0 1-1,0-1 0,0 0 1,0 0-1,0 0 1,0 0-1,0 0 1,0 0-1,0 1 1,0-1-1,-1 0 0,1 0 1,0 0-1,0 0 1,0 0-1,0 0 1,0 0-1,0 1 1,0-1-1,0 0 0,0 0 1,-1 0-1,1 0 1,0 0-1,0 0 1,0 0-1,0 0 0,0 0 1,0 0-1,0 0 1,-1 0-1,1 0 1,0 0-1,0 0 1,0 0-1,0 0 0,0 0 1,-1 0-1,1 0 1,0 0-1,0 0 1,0 0-1,0 0 1,0 0-1,-1 0 0,1 0 1,0 0-1,0 0 1,0 0-1,0 0 1,0 0-1,0 0 1,0 0-1,-1 0 0,1-1 1,0 1-1,0 0 1,0 0-1,0 0 1,-8-16-2221,-1-24-3158,9 37 5014,0-3-573,0-1-1,0 1 1,-1-1-1,0 1 1,-2-9 0,-2-1-868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1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607 101 448,'0'0'2886,"15"-5"3930,-15 1-6623,-1 1 1,1-1 0,-1 1 0,0-1 0,0 1-1,0 0 1,-1-1 0,1 1 0,-1 0 0,0 0-1,0 0 1,0 0 0,0 0 0,0 1 0,-1-1-1,1 0 1,-1 1 0,0 0 0,0 0 0,1 0-1,-1 0 1,-4-2 0,-1 0-140,0 0 1,0 0-1,0 1 1,-1 0-1,1 1 0,-1 0 1,1 0-1,-10 0 1,-3 1 158,0 0-1,-1 2 1,1 0 0,0 2 0,0 0 0,1 1 0,-1 2-1,1 0 1,-37 16 0,43-15-148,1 0 0,0 0 0,1 2 0,0 0 0,0 0 0,1 1 0,0 0 0,0 1 0,2 0 0,-1 1 0,1 0 0,1 0 0,0 1 0,-10 23 0,1 4 107,3 1 0,-18 80 0,27-95-58,1 1 1,2-1 0,1 1-1,1 0 1,6 51 0,-2-60-107,1 0 1,0 0-1,2-1 1,0 1-1,1-1 1,0-1-1,2 0 0,-1 0 1,2 0-1,0-2 1,1 1-1,21 18 1,-4-6-13,0-2 0,2-2 0,1 0 0,1-2 0,36 17 0,-39-24-54,1-2-1,0-1 1,1-1 0,0-2 0,1-1 0,0-1 0,0-2 0,0-1-1,0-2 1,1-2 0,-1 0 0,0-2 0,49-12 0,-71 13-9,0-1 0,0-1-1,0 0 1,-1 0 0,0-1 0,1-1 0,-2 0 0,1 0 0,-1-1 0,0 0 0,0 0 0,14-17 0,-19 18 59,1 0 1,-1 0 0,-1 0-1,1 0 1,-1-1 0,0 1-1,-1-1 1,0 0 0,0 0-1,0 0 1,-1 0 0,0 0-1,0 0 1,-1-1 0,1 1-1,-2 0 1,1 0 0,-1 0-1,0-1 1,-1 1 0,-2-7-1,2 6 20,0 1 0,-1-1-1,0 1 1,0 0 0,-1 0-1,0 0 1,0 0 0,0 1-1,-1 0 1,0 0 0,0 0-1,-1 0 1,0 1 0,0 0-1,0 0 1,0 0 0,-1 1-1,0 0 1,0 1 0,0-1-1,0 1 1,0 0 0,-13-2-1,7 2 52,0 1-1,0 0 0,-1 1 0,1 1 0,0 0 1,-1 1-1,1 0 0,0 1 0,-1 0 1,1 1-1,-18 7 0,-2 0 166,-49 7 0,17-5-187,55-10 774,5 0-5248,25 8-10887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68 704,'-1'-15'3526,"2"2"4552,17-2-6895,-11 11-1160,0 0-1,0 1 0,1 0 1,0 1-1,-1 0 1,1 0-1,0 0 0,0 1 1,0 0-1,0 1 1,0 0-1,0 0 0,0 1 1,0 0-1,0 0 1,11 3-1,-18-3-16,1 0 0,-1-1 0,1 1 0,-1 0 0,1 0 0,-1 0 0,1 0 0,-1 0 0,0 0 0,1 1 0,-1-1 0,0 0 0,0 1 0,0-1 0,0 1 0,0-1 0,0 1 0,-1-1 0,1 1 0,0 2 0,0-1 26,0 1 0,-1 0-1,1 0 1,-1 0 0,0 0 0,0 0 0,0 0 0,-2 7 0,0-2 90,0-1 0,-1 0 0,0 0 0,0 0 0,0 0 0,-1 0 0,-9 13 0,-18 22 1197,31-43-1095,0 0-230,0-1 1,0 1 0,1-1 0,-1 1 0,1 0-1,-1-1 1,0 1 0,1-1 0,-1 1 0,1 0 0,-1 0-1,0-1 1,1 1 0,-1 0 0,1 0 0,-1-1-1,1 1 1,-1 0 0,1 0 0,-1 0 0,1 0-1,0 0 1,-1 0 0,1 0 0,-1 0 0,1 0 0,-1 0-1,1 0 1,-1 0 0,1 0 0,-1 0 0,1 0-1,-1 1 1,2-1 0,23 6-3,-21-5 7,15 5-4,0 0 0,0 1 0,31 17 0,-41-19-34,1 1 1,-1 0-1,0 1 0,-1-1 1,0 2-1,0-1 0,0 1 0,10 14 1,-16-19 25,0 0 0,0 1 0,-1-1 0,1 1 0,-1-1 0,1 1 0,-1 0 0,0-1 0,-1 1 0,1 0-1,-1 0 1,1 0 0,-1-1 0,0 1 0,-1 0 0,0 5 0,0-3 9,-1 0-1,0-1 1,0 1-1,-1-1 1,1 0 0,-1 1-1,0-1 1,0-1-1,-1 1 1,-4 5-1,1-3 24,0 0 1,-1 0-1,0-1 0,0 0 1,0 0-1,-1-1 0,1 0 0,-1 0 1,-1-1-1,1 0 0,-1-1 1,-14 4-1,18-6 56,1 0 0,-1 0 0,0 0-1,0-1 1,0 0 0,0 0 0,0 0 0,0-1 0,0 0 0,0 0 0,1-1 0,-1 1 0,0-1 0,1 0-1,-1-1 1,1 0 0,0 1 0,0-2 0,-8-5 0,12 6-590,1 1 0,0 0 0,0-1 0,1 1 0,-1 0-1,1-1 1,-1 1 0,1 0 0,-1-1 0,1 1 0,0 0 0,0 0 0,2-2 0,-2 0-455,18-39-5565,-12 29 4672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1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3928,'-2'0'5132,"-4"-2"-2141,22 13 1321,-3-9-4121,0 0 0,-1-1 1,1-1-1,0 0 0,0-1 1,0 0-1,18-5 0,21 0-83,-18 3-186,1 1 1,0 2-1,55 8 1,-77-3-2998,-17 1-1414,-25 6-3185,19-8 7203,-6 3-1115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28 5260,'-2'-2'138,"1"0"-1,-1 0 0,1 0 1,-1 0-1,0 1 0,1-1 0,-1 0 1,0 1-1,0 0 0,0-1 0,0 1 1,0 0-1,-1 0 0,1 0 1,0 1-1,0-1 0,-1 0 0,-3 0 1,-47-1 436,37 3-180,13-1-327,1 0 0,-1 1 0,1 0 0,-1 0 0,1 0 0,-1 0-1,1 0 1,-1 0 0,1 1 0,0-1 0,0 1 0,0-1 0,0 1 0,0 0 0,0 0 0,0 0 0,0 0 0,1 0 0,-1 0 0,1 1 0,0-1 0,-1 0 0,1 1 0,0-1 0,0 1 0,1-1 0,-1 1-1,1 0 1,-1-1 0,1 1 0,0 0 0,0-1 0,0 1 0,0 0 0,0-1 0,1 1 0,0 2 0,0-1-57,0-1 1,1 0-1,-1 1 0,1-1 0,0 0 1,-1 0-1,2 0 0,-1-1 1,0 1-1,0 0 0,1-1 1,0 1-1,-1-1 0,1 0 0,0 0 1,0 0-1,0-1 0,0 1 1,1 0-1,-1-1 0,0 0 0,6 1 1,73 24 38,-50-17-41,-1 1 0,56 27 1,-86-37-9,0 1-1,0-1 1,0 1 0,0-1 0,0 1 0,0 0 0,0-1 0,0 1-1,0 0 1,0 0 0,-1 0 0,1 0 0,0 0 0,0 0-1,-1 0 1,1 0 0,-1 0 0,1 0 0,-1 0 0,1 0 0,-1 1-1,0-1 1,0 0 0,1 0 0,-1 0 0,0 1 0,0 0-1,-1 1 1,1-1-1,-1 1 0,0-1 0,0 0 0,0 1 0,-1-1 0,1 0 0,0 1 0,-1-1 0,1 0 0,-1 0 0,-2 1 0,-5 6-3,-1 0-1,0-1 1,-21 13-1,29-19 7,-1-1-1,1 1 0,0-1 1,-1 0-1,0 0 1,1 1-1,-1-2 1,0 1-1,1 0 1,-1-1-1,0 1 1,0-1-1,0 0 1,-3 0-1,5 0 0,0-1 0,0 0 0,0 1-1,0-1 1,-1 0 0,1 0 0,0 0 0,0 0 0,1 0-1,-1 0 1,0 0 0,0 0 0,0 0 0,1 0 0,-1-1-1,1 1 1,-1 0 0,1 0 0,-1-1 0,1 1 0,0 0 0,-1-1-1,1 1 1,0 0 0,0-1 0,0 1 0,0 0 0,0-1-1,0 1 1,1-2 0,0 0-3,0 0 0,0 1 1,0-1-1,1 0 0,-1 0 0,1 1 0,0-1 0,-1 1 0,1 0 1,0-1-1,0 1 0,1 0 0,-1 0 0,0 0 0,1 0 0,-1 1 1,5-3-1,50-28-438,-56 32 420,13-8-188,-5 3 105,1 0 0,-1 0 0,1 1 0,-1 0 0,1 1-1,18-3 1,-27 7 84,-1 0 0,1 0-1,-1 0 1,1 0 0,-1 1 0,0-1-1,1 0 1,-1 0 0,0 1 0,0-1-1,0 0 1,0 1 0,0-1-1,0 2 1,-1 16-3181,1-13-918,-2-2 2703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1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2520,'-12'7'3549,"12"-1"-128,21 1 2061,6 3-3544,-23-8-1829,0-1 0,1 1 0,-1-1 0,0 0 0,1 0 1,-1 0-1,1-1 0,-1 1 0,1-1 0,-1 0 0,1 0 0,-1-1 0,1 1 0,5-3 0,15 1 129,-6 3-235,0 0 0,0 1 0,-1 0 0,1 2 0,-1 0 0,20 8 0,-27-8-1272,0 1-1,0 1 1,13 8-1,-24-14 1098,1 0 0,-1 0 0,0 0 0,1 0-1,-1 1 1,1-1 0,-1 0 0,0 0 0,1 0-1,-1 0 1,0 1 0,1-1 0,-1 0 0,0 1-1,1-1 1,-1 0 0,0 0 0,1 1 0,-1-1 0,0 0-1,0 1 1,0-1 0,1 1 0,-1-1 0,0 0-1,0 1 1,0-1 0,0 0 0,0 1 0,0-1-1,1 1 1,-1-1 0,0 1 0,0-1 0,0 0-1,-1 1 1,1-1 0,0 1 0,0-1 0,0 0 0,0 1-1,0-1 1,0 1 0,-1-1 0,1 0 0,0 1-1,0-1 1,0 0 0,-1 1 0,1-1 0,0 0-1,-1 1 1,1-1 0,0 0 0,-1 0 0,1 1 0,0-1-1,-1 0 1,1 0 0,0 0 0,-1 1 0,-9 6-1692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1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 2316,'-1'-1'206,"0"0"-1,0 0 1,0 0 0,0 1-1,0-1 1,0 0-1,0 0 1,0 1 0,0-1-1,-1 1 1,1-1-1,0 1 1,0 0 0,-1-1-1,1 1 1,0 0-1,-1 0 1,1 0 0,0 0-1,-1 0 1,1 0-1,0 0 1,-1 0-1,1 0 1,0 1 0,-2 0-1,1 0-23,-1 1 1,1-1-1,-1 1 0,1 0 0,0 0 0,0 0 0,0 0 1,0 0-1,0 1 0,0-1 0,-1 4 0,-5 8 306,2 1 1,-1 0-1,-5 21 0,10-30-413,1 0 0,-1 0 0,1 0-1,1 0 1,-1 0 0,1 0 0,0 0-1,0 0 1,0 0 0,1 0 0,0 0-1,1 0 1,-1 0 0,1 0 0,0 0-1,0 0 1,1-1 0,0 0 0,0 1-1,0-1 1,1 0 0,4 6 0,1-3-44,-1 0 0,1 0 0,1-1 0,-1 0 0,1 0 0,1-1 0,-1-1 1,1 1-1,0-2 0,20 6 0,-18-6-48,0-1 0,0-1 0,0 0 1,1-1-1,-1-1 0,0 0 0,1-1 0,-1 0 0,1-1 1,-1 0-1,23-8 0,-31 8 15,1 1-1,-1-2 1,0 1 0,0 0 0,0-1-1,0 0 1,0 0 0,-1-1-1,1 1 1,-1-1 0,0 0 0,0 0-1,-1 0 1,1-1 0,-1 1-1,0-1 1,0 0 0,0 0 0,-1 0-1,1 0 1,-1-1 0,-1 1-1,1 0 1,-1-1 0,0 1 0,0-1-1,0 0 1,-1 1 0,0-1 0,-1-8-1,1 7 88,-2 0 0,1 0 0,-1 1 0,0-1-1,0 0 1,-1 0 0,0 1 0,0 0 0,0-1-1,-1 1 1,0 0 0,0 1 0,-1-1 0,1 1-1,-1 0 1,0 0 0,-1 0 0,1 1 0,-1-1 0,0 2-1,0-1 1,0 0 0,-1 1 0,1 1 0,-1-1-1,-10-2 1,-1 0 115,0 1-1,0 1 0,0 0 0,0 2 1,-1 0-1,1 1 0,0 1 1,-1 0-1,-21 6 0,32-6-92,1 1-1,-1 0 1,1 1-1,-1 0 1,1 0-1,0 0 0,0 1 1,-10 7-1,15-9-195,-1 0-1,1 1 0,0-1 0,0 0 0,0 0 0,1 1 1,-1-1-1,0 1 0,1 0 0,-2 4 0,2-4-275,0-1 0,1 1 0,-1 0 0,1 0 0,0 0-1,0 0 1,0-1 0,0 1 0,0 0 0,1 0 0,-1 0-1,2 5 1,6 27-9224,-5-26 7557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1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 1844,'7'-1'4796,"-7"1"-4729,-1 0 1,1 0-1,0 0 1,-1 0 0,1 0-1,0 0 1,0 0-1,-1 0 1,1 0 0,0 0-1,0 0 1,-1 0-1,1 0 1,0 1-1,0-1 1,-1 0 0,1 0-1,0 0 1,0 0-1,0 0 1,-1 1 0,1-1-1,0 0 1,0 0-1,0 0 1,0 1-1,-1-1 1,1 0 0,0 0-1,0 1 1,0-1-1,0 0 1,0 0 0,0 1-1,0-1 1,0 0-1,0 0 1,0 1 0,0-1-1,0 0 1,0 1-1,0-1 1,0 0-1,0 0 1,0 1 0,0-1-1,0 4 150,0 0 0,0 1 0,-1-1-1,0 0 1,1 0 0,-1 0 0,-1-1-1,1 1 1,-1 0 0,-3 7 0,-2 5 423,-51 129 1821,6-16-1115,21-35-489,5 1 1,4 1 0,4 1-1,-6 117 1,18-72 79,6-1 0,23 188 1,5-134-486,9-2 0,8-1 0,9-3 0,85 202 0,83 109-335,-84-217-92,-130-270-1,-5-17-271,-3 2-49,0 0 0,-1 0 0,1 0 0,-1-1 0,1 1 0,-1 0 0,0 0 0,1 0 0,-1 1 0,-2-4 0,-2-2-2023,0 0-1,1-1 1,0 1-1,0-1 1,-5-15-1,-6-13-2879,7 22 3168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1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1 245 352,'4'0'616,"-1"0"120,0 0 1,0 0-1,0 0 1,0-1-1,0 1 1,0-1-1,0 1 1,-1-1-1,1 0 1,4-2-1,-4 2-532,-1-1-1,-1 1 0,1-1 0,0 0 1,0 0-1,0 0 0,-1 0 0,1 0 0,-1 0 1,0 0-1,0 0 0,2-4 0,14-36-128,-10 22 23,-3 8-19,-1 0 0,0 0-1,-1 0 1,0-1 0,-1 1-1,0-1 1,-2-22 0,1 9 1280,1 34-907,0 0 0,1 0 0,1 0 0,-1 0 0,7 13 0,26 52 395,-26-55-498,17 28 766,64 86 0,-34-54-213,-37-51-666,0-2 0,2 0 0,30 27 0,-46-46-2859,-12-9-1908,-12-9-1949,-6-4 1652,8 9 2777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1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96,'-1'0'264,"0"0"-1,1 0 1,-1 0 0,0 0-1,0 0 1,0 0 0,1 0-1,-1 0 1,0 0 0,0 0 0,1 1-1,-1-1 1,0 0 0,0 1-1,1-1 1,-1 1 0,0-1-1,1 0 1,-1 1 0,1-1-1,-1 1 1,0 0 0,1-1-1,-1 1 1,1-1 0,0 1-1,-1 0 1,1 0 0,-1-1-1,1 1 1,0 0 0,0-1 0,-1 2-1,3 30 4063,-1-20-4507,3 16 799,-1 3-111,1 0 0,1 0 0,2-1 0,20 56 0,-24-79-468,0 0 0,0 0 0,1 0-1,0-1 1,1 1 0,0-1 0,0 0 0,0 0 0,0-1-1,1 0 1,0 0 0,0 0 0,1-1 0,-1 1-1,1-1 1,0-1 0,0 0 0,0 0 0,0 0-1,1-1 1,-1 0 0,1 0 0,0-1 0,-1 0-1,9 0 1,9 1-8,-1-2 0,0-1-1,42-7 1,-58 7-69,0-1-1,1 0 1,-1-1 0,0 1-1,-1-2 1,1 1-1,0-1 1,-1 0 0,0-1-1,0 0 1,0 0 0,-1 0-1,1-1 1,6-9 0,-10 12-20,0-1 0,-1 0 0,1 0 1,-1 0-1,0 0 0,0 0 1,-1-1-1,1 1 0,-1-1 1,0 1-1,0-1 0,0 1 0,-1-1 1,0 1-1,0-1 0,0 0 1,0 1-1,-1-1 0,-1-7 1,0 5 13,-1-1 0,0 2 0,0-1 0,-1 0 0,1 1 0,-1-1 0,-1 1 0,1 0 0,-1 0 1,0 1-1,-7-7 0,-1 1 122,0 0 0,-1 1-1,0 1 1,-1 0 0,0 1 0,0 0 0,-1 2 0,-27-9 0,34 12-35,1 1 0,-1 0 0,0 1 1,0 0-1,0 1 0,0 0 1,0 0-1,0 1 0,0 0 0,1 0 1,-1 1-1,0 0 0,1 1 0,-1 0 1,1 0-1,0 1 0,0 0 0,-10 7 1,14-8-64,0 1 0,0 0 1,0 1-1,0-1 1,1 1-1,0-1 1,0 1-1,0 0 1,0 0-1,1 1 1,-3 8-1,2-6-820,1 1-1,0-1 0,0 1 1,1-1-1,0 1 0,0-1 1,2 11-1,-1-15 95,1-1 0,0 1 0,0 0 0,0 0 0,1-1 0,-1 1 0,1-1 0,4 7 0,4 4-1190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2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2756,'-56'4'8628,"50"-3"-8384,0 0 0,1 0 0,-1 0-1,1 1 1,0 0 0,0 0 0,-1 0-1,1 1 1,0-1 0,1 1 0,-1 0 0,0 1-1,1-1 1,-8 9 0,8-6-166,0 0 0,0 0 1,0 1-1,1-1 0,0 1 1,0 0-1,1 0 0,0 0 1,0 0-1,-1 14 0,0-2 49,1 0-1,1-1 1,1 1 0,1 0-1,0 0 1,1 0 0,1-1-1,1 1 1,1-1-1,0 0 1,1 0 0,17 32-1,-18-42-103,1-1-1,-1 0 1,1-1-1,1 1 1,-1-1-1,1-1 1,0 1-1,1-1 0,-1 0 1,1-1-1,0 0 1,0 0-1,0 0 1,1-1-1,-1-1 1,1 1-1,0-2 1,-1 1-1,1-1 1,0 0-1,0-1 1,0 0-1,0 0 0,0-1 1,0 0-1,0-1 1,-1 0-1,1 0 1,0-1-1,-1 0 1,0 0-1,14-8 1,-16 6-51,-1 1 0,1-1 0,-1 0 0,0 0 0,-1 0 0,1 0 0,-1-1 0,0 0 0,0 0 0,-1 0 0,0 0 0,0-1 0,0 1 0,-1-1 0,0 0 0,-1 0 0,1 0 0,-1 0 0,0 0 0,-1 0 0,0-10 0,0 8 11,-1 0 0,1 0-1,-2 0 1,1 0 0,-1 1 0,-1-1-1,0 0 1,0 1 0,0 0 0,-1 0-1,0 0 1,-1 0 0,0 0 0,0 1-1,-1 0 1,-8-9 0,6 9 42,0 0 0,-1 0 0,0 1 1,-1 0-1,1 0 0,-1 1 0,-17-7 0,22 11-1,0-1 1,0 1-1,1 0 1,-1 1-1,0-1 0,0 1 1,0 0-1,0 0 0,0 1 1,0-1-1,0 1 0,1 0 1,-1 1-1,0-1 0,0 1 1,1 0-1,-1 0 0,1 0 1,-7 5-1,6-4-160,0 1 0,0 0 0,1 0 0,-1 0 0,1 1 0,0 0 0,0-1 0,0 2 0,1-1 0,0 0 0,0 1 0,0-1 0,1 1 0,-1 0-1,2 0 1,-4 11 0,4-6-1417,0 0 0,1 1 0,0-1-1,0 0 1,1 1 0,1-1-1,0 0 1,4 15 0,-3-12 120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2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85 1124,'0'0'133,"0"-1"-1,0 1 1,0-1-1,1 1 0,-1 0 1,0-1-1,1 1 1,-1-1-1,0 1 1,1 0-1,-1-1 1,1 1-1,-1 0 1,0 0-1,1-1 1,-1 1-1,1 0 1,-1 0-1,1 0 0,-1-1 1,1 1-1,-1 0 1,1 0-1,-1 0 1,1 0-1,-1 0 1,1 0-1,-1 0 1,1 0-1,-1 0 1,1 0-1,-1 0 1,2 1-1,-3-1-34,1 0-1,0-1 1,0 1-1,0 0 1,0 0 0,0 0-1,0-1 1,0 1-1,0 0 1,0 0 0,0 0-1,-1-1 1,1 1-1,0 0 1,0 0-1,0 0 1,0-1 0,0 1-1,0 0 1,1 0-1,-1 0 1,0-1 0,0 1-1,0 0 1,0 0-1,0 0 1,0-1 0,0 1-1,0 0 1,0 0-1,0 0 1,1 0 0,-1-1-1,0 1 1,0 0-1,0 0 1,0 0 0,0 0-1,1 0 1,-1 0-1,0 0 1,0-1-1,0 1 1,1 0 0,-1 0-1,0 0 1,0 0-1,0 0 1,1 0 0,-18-25 1928,16 22-1966,0 1-1,0-1 0,0 1 1,-1-1-1,1 1 0,-1 0 1,1 0-1,-1-1 0,0 1 1,0 0-1,0 1 1,0-1-1,0 0 0,-1 1 1,1-1-1,-3-1 0,-1 1 24,0 1 0,0-1 0,0 1-1,-1 0 1,1 0 0,0 1 0,0 0-1,-1 0 1,1 0 0,0 1 0,0 0-1,0 0 1,-1 0 0,1 1 0,0 0-1,1 0 1,-1 1 0,0 0 0,1 0 0,-1 0-1,1 1 1,-7 5 0,-1 1 125,-1 1 1,2 1-1,0 0 0,0 1 1,1 0-1,-18 29 1,25-37-155,1 0 1,1-1 0,-1 1 0,1 1-1,-1-1 1,1 0 0,1 0 0,-1 1 0,1-1-1,0 1 1,0 0 0,1-1 0,0 1 0,0 0-1,0-1 1,0 1 0,1-1 0,0 1-1,0-1 1,1 1 0,-1-1 0,1 1 0,1-1-1,-1 0 1,1 0 0,-1 0 0,1 0 0,1-1-1,-1 1 1,1-1 0,0 0 0,0 0-1,0 0 1,5 4 0,7 3-2,-1-1 1,2 0-1,-1-1 1,2-1-1,-1-1 1,1 0-1,0-1 0,0-1 1,0-1-1,1 0 1,0-2-1,0 0 1,0-1-1,36-3 0,-38 1-636,-1-2 0,1 0 0,21-7 0,1-9-4238,-34 16 3373,0-1 0,-1 0 0,1 0 0,-1 0 0,5-6 0,-3 3-575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2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117 105 1348,'-6'-28'2583,"6"26"-2424,-1 1 0,1-1 1,-1 1-1,1-1 0,-1 0 0,0 1 1,1-1-1,-1 1 0,0-1 0,0 1 1,0 0-1,0-1 0,-1 1 0,1 0 0,0 0 1,-3-2-1,3 2-28,0 1 0,0 0 0,0-1 0,0 1 1,0 0-1,0 0 0,0 0 0,0 0 0,0 0 0,0 0 0,0 0 1,-1 0-1,1 0 0,0 0 0,0 1 0,0-1 0,0 0 0,0 1 1,0-1-1,-1 1 0,-1 1 64,-1 1 0,1-1 0,0 1 0,0 0 0,0 0 1,0 0-1,1 0 0,-1 0 0,1 0 0,0 1 0,0-1 0,-4 8 0,0 4 60,1 0-1,0 1 1,0-1-1,2 1 1,0 0-1,1 0 1,-1 20-1,4-29-214,-1 1 0,1 0 0,0-1-1,1 1 1,0-1 0,0 0 0,0 0 0,1 1 0,0-2 0,1 1-1,-1 0 1,1-1 0,1 1 0,-1-1 0,1 0 0,0 0 0,9 7-1,-3-4-26,2 0 0,0-1 0,0 0 0,0-1 0,1 0-1,0-1 1,0-1 0,1 0 0,-1-1 0,1-1 0,16 2 0,-14-2-17,0-2 0,-1 0 0,1-1 0,0 0 0,0-2 0,-1 0 0,1 0 0,-1-2 0,32-10 0,-41 10-22,0 0 1,1 0-1,-1 0 0,-1-1 0,1 0 1,-1-1-1,0 1 0,0-1 0,-1 0 1,1-1-1,-1 1 0,-1-1 0,1 0 1,-1 0-1,-1 0 0,1-1 0,-1 0 1,0 1-1,-1-1 0,0 0 0,0 0 1,-1 0-1,0-1 0,0 1 0,-1 0 1,0 0-1,0 0 0,-1-1 0,0 1 1,-1 0-1,0 0 0,0 0 0,0 0 1,-1 1-1,0-1 0,-1 1 0,0-1 1,-5-7-1,-2-1 51,0 1 0,-1 0 0,0 0 0,-1 1 0,-1 1 0,-24-18-1,32 26 33,-1 2 0,1-1 0,-1 1-1,0 0 1,1 0 0,-1 1 0,0-1-1,-1 2 1,1-1 0,0 1 0,0 0-1,-1 1 1,1-1 0,-1 1 0,1 1-1,0 0 1,-1 0 0,1 0 0,0 1-1,-9 3 1,6-1 21,-1 1 1,1 0-1,0 1 0,1 0 0,0 0 1,0 1-1,0 0 0,1 1 0,0 0 1,-13 16-1,12-13-349,1 1 0,0 0 0,1 1 0,0 0 0,1 0-1,1 0 1,0 1 0,-3 15 0,7-29 99,1 1 0,0-1 0,0 1-1,0-1 1,0 1 0,-1-1 0,1 1 0,0-1-1,0 1 1,0 0 0,0-1 0,0 1-1,0-1 1,1 1 0,-1-1 0,0 1 0,0-1-1,0 1 1,0 0 0,1-1 0,-1 1 0,0-1-1,1 1 1,-1-1 0,0 0 0,1 1 0,-1-1-1,0 1 1,1-1 0,-1 0 0,1 1-1,-1-1 1,1 0 0,-1 1 0,1-1 0,-1 0-1,1 0 1,0 1 0,23-2-4753,-9-3 3167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91 1200,'5'-52'4483,"-6"50"-4262,0 1 1,0-1-1,-1 0 0,1 0 1,0 1-1,-1-1 0,1 0 1,-1 1-1,0 0 0,1-1 0,-1 1 1,0 0-1,0 0 0,0 0 1,0 0-1,0 0 0,0 0 0,0 1 1,0-1-1,-4 0 0,-3-2-12,0 1 0,0 0 1,0 0-1,-10 0 0,17 2-131,0 0 1,0-1-1,0 1 1,0 0 0,0 0-1,0 1 1,0-1-1,0 0 1,0 1-1,0-1 1,1 1 0,-1 0-1,0-1 1,0 1-1,0 0 1,1 0-1,-1 0 1,0 0 0,1 1-1,-1-1 1,1 0-1,0 1 1,-1-1-1,1 1 1,-2 2 0,3-2-57,-1 1 0,1 0 0,0 0 1,0-1-1,0 1 0,0 0 0,0 0 1,0 0-1,1-1 0,-1 1 0,1 0 1,0-1-1,0 1 0,0 0 0,0-1 1,0 1-1,4 4 0,2 4-24,1 0 0,0-1 0,0 0 1,1 0-1,1-1 0,-1 0 0,1 0 0,22 13 0,9 3-21,49 21 0,-49-26 20,-33-16-46,11 5-115,-2 0 0,1 0-1,-1 2 1,-1 0 0,0 1-1,26 25 1,-41-36 85,0 0 0,-1 0 1,1 0-1,0 0 0,0 0 0,-1 1 1,1-1-1,-1 0 0,1 1 0,-1-1 0,0 0 1,1 1-1,-1-1 0,0 0 0,0 1 1,0-1-1,0 0 0,0 1 0,0-1 1,0 0-1,-1 1 0,1-1 0,0 0 1,-2 3-1,0-1 31,0 1-1,0-1 1,0 1-1,0-1 1,-1 0 0,0 0-1,0 0 1,-5 4 0,-4 2 250,-1 0 1,0-1-1,-24 11 1,23-12 85,-46 17 1143,56-23-1289,1 0-1,-1 0 1,0-1 0,1 1 0,-1-1 0,0 1 0,0-1 0,1 0 0,-1-1 0,0 1 0,0-1 0,1 1 0,-8-3 0,11 2-326,-1 0 0,0 1 0,0-1 0,0 1 0,0-1 0,1 0 0,-1 0 0,0 0 1,1 1-1,-1-1 0,0 0 0,1 0 0,-1 0 0,1 0 0,-1 0 0,1 0 0,0 0 0,-1 0 0,1 0 0,0 0 0,0 0 0,0 0 0,0 0 0,0 0 1,0 0-1,0-2 0,7-33-5648,-4 23 4592,2-5-548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3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0 113 220,'1'-1'207,"-1"0"-1,1 1 1,0-1-1,-1 1 1,1-1 0,0 1-1,-1-1 1,1 1-1,0 0 1,-1-1 0,1 1-1,0 0 1,0 0-1,0-1 1,-1 1-1,1 0 1,0 0 0,0 0-1,0 0 1,0 0-1,-1 0 1,1 0 0,0 0-1,0 0 1,0 1-1,-1-1 1,2 1 0,0 0-10,-1 0 0,1 0 0,-1 0 0,1 0 0,-1 1 0,0-1 0,1 1 1,-1-1-1,0 1 0,0-1 0,1 4 0,2 2 152,-1 1 1,0 0-1,-1 0 1,3 13-1,11 143 2479,1 5-1257,-12-132-1298,-3-22-126,0 0-1,0 0 0,2-1 0,0 1 0,0-1 1,9 18-1,-13-32-129,0 0 1,0 0-1,0 0 1,0 1-1,0-1 1,0 0-1,0 0 1,0 0-1,0 0 1,0 1-1,0-1 0,1 0 1,-1 0-1,0 0 1,0 0-1,0 1 1,0-1-1,0 0 1,0 0-1,1 0 1,-1 0-1,0 0 1,0 0-1,0 0 1,0 0-1,1 1 1,-1-1-1,0 0 0,0 0 1,0 0-1,0 0 1,1 0-1,-1 0 1,0 0-1,0 0 1,0 0-1,1 0 1,-1 0-1,0 0 1,0 0-1,0 0 1,1-1-1,3-8 406,-1-17-96,-3 23-270,6-120 141,-6 88-212,1 0 0,9-57 0,-5 69 12,1 1 1,0-1-1,2 1 0,0 1 1,13-23-1,-14 31-4,1 1 0,1 0 0,0 1 0,0 0 0,1 1 0,0 0 0,1 0 0,0 1 0,18-11 0,-10 9-20,0 1-1,0 1 1,1 0 0,1 2-1,32-8 1,15 0-2405,-55 16-2591,-20 8 1625,-24 12-85,28-19 3121,-20 13-1357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1 728,'0'0'2584,"15"11"4205,-12-3-6155,1 1 1,1-1-1,-1 0 0,1 0 1,1-1-1,0 1 1,12 12-1,16 21 205,-20-20-572,0 2 0,-2-1 0,0 2 0,11 34 0,-23-58-285,5 18 61,-5-9-813,-5-9-1724,3-4 1439,0 1 0,1 0 0,-1 0 0,1-1 0,0 1 0,0 0 0,-1-6 0,-3-8-2606,2 8 1919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3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3036,'0'0'2741,"36"-2"3684,117-35-3134,-46 10-3097,-97 25-949,31-7 1897,-28 7-4237,-34 19-9328</inkml:trace>
  <inkml:trace contextRef="#ctx0" brushRef="#br0" timeOffset="1">67 278 3628,'0'0'96,"0"0"0,0 0-1,3-2 2105,-3 2-2105,0 0 1,0 0 0,0 0-1,0 0 1,0 0 0,0 0-1,0-1 1,0 1-1,0 0 1,0 0 0,0 0-1,0 0 1,-1-3 2104,1 3-2105,0 0 1,0 0-1,14-6 1739,12 4-850,1-1-1,-1-1 1,44-14-1,-13 4-652,-47 12-380,10-4-222,1 2 1,0 0-1,0 1 0,0 2 0,41 1 0,-62 0 88,1-1-1,-1 1 0,1 0 1,-1 0-1,1 0 0,0 0 0,-1 0 1,1 0-1,-1 0 0,1 0 1,-1 1-1,1-1 0,-1 0 1,1 0-1,-1 0 0,0 0 1,1 1-1,-1-1 0,1 0 0,-1 1 1,1-1-1,-1 0 0,0 1 1,1-1-1,-1 0 0,0 1 1,1-1-1,-1 1 0,0-1 1,1 0-1,-1 1 0,0-1 1,0 1-1,0-1 0,1 1 0,-1-1 1,0 2-1,-12 15-4550,4-6 3043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3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0 744 36,'5'-13'8917,"10"38"-4462,4 8-3553,44 79 700,-21-45-808,85 106 0,-92-128-592,-28-36-144,15 19 74,-20-26-115,-1-1 0,0 0 0,0 0 0,0 1 0,1-1 0,-1 0 0,0 0-1,1 0 1,-1-1 0,1 1 0,0 0 0,-1 0 0,1-1 0,3 1 0,-5-27 117,-2-24-400,-2-1-1,-11-53 1,-29-100-567,24 123 650,-9-47-76,-74-197 0,96 310 200,5 10 102,0 0 0,0-1-1,0 1 1,0 0 0,1-1 0,-1-5-1,2 9-28,0 0 0,0 0-1,0 0 1,0 0 0,1 1 0,-1-1-1,1 0 1,-1 0 0,1 0-1,0 1 1,-1-1 0,1 0 0,0 1-1,0-1 1,1 0 0,-1 1 0,0 0-1,0-1 1,1 1 0,-1 0-1,1-1 1,1 0 0,6-4 1,-1 1 0,1 0-1,1 0 1,-1 1 0,1 0 0,-1 1 0,1 0 0,0 1 0,12-2 0,15 0 256,46 0 1,-22 3 77,748-56 1867,-191 6-1956,1 37-290,-374 33 20,-229-18 68,-1 1-333,-15-1 159,0 0-1,0-1 1,-1 1-1,1-1 1,0 1 0,-1 0-1,1-1 1,-1 1-1,1-1 1,-1 1 0,1-1-1,-1 1 1,1-1-1,-1 0 1,1 1 0,-1-1-1,0 0 1,1 1-1,-1-1 1,1 0 0,-1 0-1,0 1 1,1-1-1,-2 0 1,-21 11-4398,-38 11 0,2-1 103,26-9 2565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3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23 488,'1'0'67,"-1"0"0,0 0-1,0 0 1,0 0 0,1-1 0,-1 1 0,0 0 0,0 0-1,0 0 1,0-1 0,1 1 0,-1 0 0,0 0-1,0-1 1,0 1 0,0 0 0,0 0 0,0-1-1,0 1 1,0 0 0,0 0 0,0-1 0,0 1-1,0 0 1,0 0 0,0-1 0,0 1 0,0 0 0,0 0-1,0-1 1,0 1 0,0 0 0,0 0 0,0-1-1,-1 1 1,1 0 0,0 0 0,0 0 0,0-1-1,0 1 1,-1 0 0,1 0 0,0 0 0,0-1-1,0 1 1,-1 0 0,1 0 0,0 0 0,0 0-1,-1 0 1,1 0 0,0-1 0,0 1 0,-1 0 0,1 0-1,0 0 1,0 0 0,-1 0 0,1 0 0,0 0-1,-1 0 1,1 0 13,0 0 1,0 0-1,-1 0 0,1 0 0,0 0 1,-1 0-1,1 0 0,0 0 0,0 0 1,-1 0-1,1 0 0,0 0 0,0 0 1,-1 0-1,1-1 0,0 1 0,0 0 1,0 0-1,-1 0 0,1 0 0,0-1 1,0 1-1,0 0 0,-1 0 0,1 0 1,0-1-1,0 1 0,0 0 0,0 0 1,0-1-1,0 1 0,0 0 0,-1 0 1,1-1-1,0 1 0,0 0 0,0 0 1,0-1-1,0 1 0,0 0 0,0-1 1,0 1-1,0 0 0,0 0 0,1-1 1,-1 1-1,0 0 0,0 0 0,0-1 1,0 1-1,0 0 0,0 0 0,1-1 1,-1 1-1,2-2 1717,5 24 2230,18 16-3091,-13-22-305,114 221 2024,-43-72-1685,-53-114-1539,-31-52-147,1 1 665,0 0 0,0 0 0,0 0-1,0 0 1,-1 0 0,1 0 0,0 0 0,0 0 0,0 0 0,0 0-1,0 0 1,0 0 0,0 0 0,0 0 0,0 0 0,0 0 0,0 0-1,0 1 1,0-1 0,-1 0 0,1 0 0,0 0-665,0 1 665,0-1-1,0 0 1,0 0 0,0 0 0,0 0 0,-7-9-3297,-14-38-4982,9 24 5461,4 7 1077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3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3636,'0'0'277,"26"-21"1461,-12 10-928,1 1 0,23-13 0,-31 20-521,0 0 0,1 0 0,-1 1 0,0 0 0,1 0 0,-1 1 0,1 0 0,12 0 0,-19 1-248,1 0 0,0 0 0,0 0 0,0 0 0,0 0 0,-1 0 0,1 0 0,0 1 0,0-1 0,0 1 1,-1-1-1,1 1 0,0 0 0,3 1 0,-5 0 0,1-1 1,-1 1-1,1 0 0,-1-1 1,1 1-1,-1 0 0,0 0 1,0-1-1,0 1 0,0 0 0,0 0 1,0-1-1,0 1 0,-1 0 1,1-1-1,-1 1 0,0 2 1,-5 16 287,-1 0 0,-1-1 0,-1-1-1,-21 35 1,3-4 76,13-26-230,10-17-108,0 0 0,1 0-1,0 0 1,0 1 0,0-1 0,0 1-1,1 0 1,-2 14 0,4-20-46,0-1 1,1 1-1,-1 0 0,0 0 1,1-1-1,-1 1 1,1 0-1,-1 0 0,1-1 1,0 1-1,-1-1 1,1 1-1,0-1 0,-1 1 1,1-1-1,0 1 1,-1-1-1,1 1 1,0-1-1,0 0 0,0 0 1,0 1-1,-1-1 1,1 0-1,0 0 0,0 0 1,0 0-1,0 0 1,0 0-1,-1 0 1,1 0-1,0 0 0,0 0 1,1-1-1,31-4 507,17-9 79,60-9-1,-79 18-1766,46 1-1,-17-5-10427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3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67 876,'61'-6'7374,"29"-19"-4229,-61 15-3063,51-9 0,-53 13-1114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4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1480,'0'0'104,"0"-1"0,0 0 0,0 1 1,0-1-1,0 0 0,0 0 0,0 1 0,0-1 0,0 0 0,-1 1 0,1-1 0,0 0 0,-1 1 1,1-1-1,0 1 0,-1-1 0,1 0 0,-1 1 0,1-1 0,0 1 0,-2-1 0,0 3 1707,5 9-563,28 78 2921,-9-37-3522,2-2 1,3 0-1,50 71 1,-72-112-294,-3-7-807,-1 0 0,0 1 0,1-1 0,-1 0 0,1 0 0,0 0 0,0 0 1,3 2-1,5-5-3251,1-14-297,-9 8 2376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5160,'3'-33'6676,"8"6"-5254,-6 21-1463,0 0 1,0-1-1,1 2 0,-1-1 1,14-9-1,-4 3 108,1 0 1,1 1-1,23-11 1,-35 19-59,1 1 0,0-1 1,0 1-1,0 0 0,0 1 0,0-1 1,0 1-1,1 0 0,-1 1 0,0-1 1,1 1-1,-1 1 0,0-1 0,8 2 1,-12-1 10,0-1 0,-1 1 0,1 0 0,0-1 0,-1 1 0,1 0 0,-1 0 0,1 0 0,-1 0 0,1 0 0,-1 0 1,0 1-1,0-1 0,1 0 0,-1 1 0,0-1 0,0 1 0,0-1 0,-1 1 0,1-1 0,1 3 0,-1 0 15,-1-1 1,1 0-1,-1 1 0,0-1 0,0 1 0,0-1 0,0 0 0,-1 1 0,1-1 0,-2 5 0,-2 6 65,-1-1 0,-1-1 0,1 1 0,-10 14-1,-55 73 325,49-73-295,1 1-1,2 1 1,-17 34-1,35-62-116,-1 0-1,1 0 1,0 0-1,-1-1 1,1 1-1,0 0 1,0 0 0,0 0-1,-1 0 1,1 0-1,0 0 1,0 0-1,1 0 1,-1 0-1,0-1 1,0 1-1,0 0 1,0 0-1,1 0 1,-1 0-1,1 0 1,-1 0-1,0-1 1,1 1-1,-1 0 1,1 0-1,0-1 1,0 2-1,2 0 52,-1 0 0,1-1 0,-1 1 0,1-1 0,-1 0 0,1 1 0,0-1 0,0 0 0,4 0 0,4 2 228,1-2-1,0 1 0,23-2 0,45-9 113,0-3-1,89-27 1,-155 36-467,-8 1 542,21-8-4105,-24 2-433,-15-5-64,10 12 3739,1 0 1,-1 0-1,0 0 1,0 0-1,0 0 1,0 0-1,0 1 1,0-1-1,0 1 0,-2-1 1,-11-1-1517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4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70 1264,'-2'0'331,"1"0"1,0 0-1,0 0 0,-1-1 0,1 1 0,0 0 1,0-1-1,0 1 0,0-1 0,-1 1 1,1-1-1,0 0 0,0 1 0,0-1 0,0 0 1,0 0-1,-1-1 0,2 2-169,0-1 0,-1 1 0,1 0 0,0-1-1,-1 1 1,1-1 0,0 1 0,0-1 0,-1 1 0,1-1-1,0 1 1,0-1 0,0 1 0,0-1 0,0 1 0,0-1 0,0 1-1,0-1 1,0 0 0,0 1 0,0-1 0,0 1 0,0-1-1,0 1 1,0-1 0,1 1 0,-1-1 0,0 1 0,0-1 0,0 1-1,1-1 1,-1 1 0,0 0 0,1-1 0,-1 1 0,1-1 0,5-4-128,-1 1 1,1 1 0,0-1 0,0 1 0,1 0 0,-1 0 0,1 0-1,-1 1 1,1 0 0,0 0 0,8 0 0,11-1 71,44 1 1,-56 2-40,-13 0-63,0 0 0,-1 0 0,1 0 0,0 0 0,0 0 0,0 0 0,-1 0 0,1 0 0,0 0 1,0 0-1,0 0 0,-1 1 0,1-1 0,0 0 0,-1 1 0,1-1 0,0 0 0,0 1 0,-1-1 1,1 1-1,-1-1 0,1 1 0,0-1 0,-1 1 0,1-1 0,-1 1 0,1 0 0,-1-1 0,1 2 0,-1-1 8,0 1 0,0-1-1,0 0 1,0 1-1,-1-1 1,1 1-1,0-1 1,-1 0-1,1 1 1,-1-1 0,1 0-1,-1 1 1,1-1-1,-3 2 1,-5 8 88,0 0 0,-16 16 0,19-22-76,-40 38 193,24-22-4,-25 29 0,45-49-199,-1 0 1,1 0-1,0 0 0,0 0 1,1 0-1,-1 1 0,0-1 1,0 0-1,0 1 0,1-1 0,-1 1 1,1-1-1,-1 0 0,1 1 1,0-1-1,-1 1 0,1 1 1,1-2 18,0 0 1,0 0 0,1-1 0,-1 1 0,0 0 0,0-1 0,1 1 0,-1-1-1,0 1 1,1-1 0,-1 1 0,0-1 0,1 0 0,-1 0 0,1 0-1,-1 0 1,0 0 0,1 0 0,-1 0 0,3-1 0,28-1 588,1-1 0,62-15 1,17-3-405,-108 21-265,-1-1-48,-1 1 0,1 0 1,0-1-1,-1 1 0,1 0 0,0 1 0,-1-1 0,5 1 0,10 10-4063,-13-9 1885</inkml:trace>
  <inkml:trace contextRef="#ctx0" brushRef="#br0" timeOffset="1">860 435 2920,'0'0'462,"12"4"6584,15 1-4075,160-39 620,-15 2-3210,-148 27-573,15-2-428,-17 10-2894,-57 17-5885,28-17 8353,-12 6-418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90 96,'0'0'456,"-18"5"8359,35-10-6317,-1 5-1709,1 0-1,-1-2 1,0 0 0,0-1-1,26-8 1,-3 1-3,63-9 1,-46 10-443,-36 5-126,0 2 1,22 0-1,-44 2-972,0-1-1,1 1 1,-1-1-1,1 1 1,-1-1-1,1 0 1,-1 1 0,1-1-1,-1 0 1,1 0-1,0 0 1,-3-2-1,-18-11-6234,14 14 5225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0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14 675 256,'7'4'4634,"-11"-10"-1133,27 29 1311,10 20-2902,20 22-1589,57 52 894,-47-53 338,-62-63-1187,-17-39 808,-34-119-1716,-19-49-340,56 177 791,-117-318-212,126 332 306,-11-45-3,14 57 5,1 0 1,-1-1-1,1 1 0,0-1 0,0 1 0,0-1 0,0 1 0,1 0 0,-1-1 0,1 1 0,0-1 0,0 1 0,0 0 1,2-3-1,0 2 0,1 0 1,-1 1-1,1-1 1,0 1-1,0 0 1,0 0 0,0 0-1,0 1 1,1-1-1,-1 1 1,1 0-1,0 1 1,7-3-1,12-2 21,36-3 1,-33 5 4,190-12 468,-163 14-320,8 0 92,1 3-1,77 11 0,-132-11-252,-5-1-27,0 0-1,0 0 1,0 0-1,0 1 1,0-1-1,0 1 1,0 0 0,3 2-1,-6-3-131,0 0 0,0 1 0,0-1-1,0 1 1,0-1 0,0 0 0,0 1 0,0-1 0,0 0 0,0 1-1,-1-1 1,1 0 0,0 1 0,0-1 0,-1 0 0,1 1-1,0-1 1,0 0 0,-1 1 0,1-1 0,0 0 0,-1 0-1,1 1 1,0-1 0,-1 0 0,1 0 0,0 0 0,-1 0-1,1 1 1,0-1 0,-1 0 0,1 0 0,-1 0 0,1 0 0,0 0-1,-1 0 1,1 0 0,-1 0 0,-21 4-6650,18-3 6275,0-1 1,0 1-1,0-1 1,0 1-1,1 0 1,-1 1-1,0-1 1,1 1-1,-5 2 1,-9 6-1001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2452,'19'22'5242,"-17"-19"-4675,1 0 1,-1 0-1,0 0 0,1 0 0,0-1 1,0 1-1,0-1 0,0 1 0,6 2 1,-6-3-1206,0-1 1,0 0 0,0 0-1,1 0 1,-1 0 0,0 0 0,1-1-1,-1 1 1,0-1 0,6 0 0,8 5-3000,-9-1 1949</inkml:trace>
  <inkml:trace contextRef="#ctx0" brushRef="#br0" timeOffset="1">333 259 3140,'3'2'707,"1"-1"0,-1 1-1,1 0 1,-1 1-1,0-1 1,1 0 0,-1 1-1,-1 0 1,1 0 0,0 0-1,-1 0 1,5 7 0,4 3 330,2 4-519,0 0 1,-1 1 0,12 23-1,-4-6-270,-14-26-211,5 8 67,-1 1-1,0 0 0,-1 0 0,-1 1 1,6 21-1,-14-39-154,1-1 1,-1 0-1,0 1 0,0-1 1,1 1-1,-1-1 0,0 1 1,0-1-1,0 1 1,1 0-1,-1-1 0,0 1 1,0-1-1,0 1 0,0-1 1,0 1-1,0-1 1,0 1-1,0-1 0,-1 1 1,1-1-1,0 1 0,0 0 1,0-1-1,0 1 1,-1-1-1,1 0 0,0 1 1,-1-1-1,1 1 0,0-1 1,-1 1-1,1-1 1,0 0-1,-1 1 0,1-1 1,-1 1-1,0-2-364,-1 1 0,1-1 0,0 0 0,0 1 0,0-1 0,-1 0 0,1 0 0,0 0 0,0 0 0,0 0 0,1 0 0,-1 0 0,0 0 0,0 0 0,0-3 0,-9-12-3842,5 10 2335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0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2052,'6'11'8468,"3"31"-5143,4 15-2597,-8-40-453,-5-15-201,1 1 1,-1-1 0,1 1 0,-1-1-1,1 0 1,0 1 0,0-1 0,0 0-1,1 1 1,-1-1 0,3 3 723,-2-7-633,0 0-1,0-1 1,-1 1 0,1 0-1,-1-1 1,1 1-1,-1-1 1,0 0 0,1-3-1,8-14-10,3 3-124,-10 12-32,1-1-1,0 1 0,1-1 0,-1 1 0,1 0 1,0 1-1,0-1 0,1 1 0,-1 0 0,1 0 1,0 1-1,0 0 0,0 0 0,0 0 0,10-2 1,-6 2 4,-1 0 1,1 1-1,0 0 1,0 1-1,0 0 1,0 0-1,0 1 1,0 1-1,0-1 1,1 2-1,-2-1 1,1 2-1,0-1 1,0 1-1,-1 1 1,1-1-1,-1 2 1,13 7-1,-12-5 4,0 0 0,0 1-1,-1 1 1,1-1 0,-2 2 0,0-1 0,0 1-1,0 0 1,-1 1 0,9 19 0,-13-24-4,0-1 1,-1 1-1,0 0 1,0 0-1,0 1 1,-1-1-1,0 0 1,0 0-1,-1 1 1,1-1-1,-1 0 0,-1 1 1,1-1-1,-1 0 1,0 1-1,-1-1 1,0 0-1,0 0 1,0 0-1,0 0 1,-1 0-1,-6 9 1,1-3 8,-1 1 1,0-2-1,0 1 1,-1-1-1,-1-1 1,0 0-1,-22 16 1,-31 13 461,63-39-457,0 0-1,-1 0 0,1 0 1,0-1-1,0 1 1,-1 0-1,1 0 1,0-1-1,0 1 1,-1-1-1,1 1 1,0-1-1,0 1 1,0-1-1,0 0 1,0 0-1,0 1 1,-1-2-1,-23-21-270,20 18 41,-23-10-1670,25 14 1197,0-1 0,0 1 1,0-1-1,1 1 0,-1-1 0,0 0 0,0 0 0,1 0 1,-1 0-1,1-1 0,-3-3 0,-3-28-5764,5 27 4964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52 131 240,'-29'-2'2478,"17"-3"-293,10-1 2445,-6-2 2024,10 6-6580,1-1 0,-1 1 0,1-1 0,-1 1 0,1 0 0,0 0 0,0 0 1,0 0-1,6-2 0,-1-1-13,14-8 136,0 2-1,1 1 1,1 0 0,-1 2-1,1 1 1,1 0 0,-1 2-1,1 1 1,0 1 0,34 1-1,-26 4-54,-31-2-130,-1 0 0,1 1 1,0-1-1,0 0 0,0 1 0,0 0 0,0-1 0,-1 1 0,1 0 0,0 0 0,-1 0 0,1 0 0,0 0 0,1 1 0,-6 1-162,1-1-1,-1 0 1,0 0-1,0 0 1,0 0 0,0 0-1,0-1 1,0 0-1,-6 3 1,-30-1-10906,6-2 6365,18 2 2883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1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1 114 368,'0'-10'2088,"1"17"-139,0 21 3478,10-30-5014,-1 0 0,1 0-1,-1-1 1,0-1-1,0 0 1,0 0 0,0-1-1,10-7 1,45-18-238,-33 19-223,125-36 243,-137 43-437,0 1-1,1 0 0,0 2 0,0 0 0,38 4 0,-58-3 97,0 0-1,0 0 1,-1 0-1,1 0 1,0 0-1,0 1 1,-1-1-1,1 0 1,0 1-1,0-1 1,-1 0-1,1 1 1,0-1 0,-1 1-1,1-1 1,0 1-1,-1-1 1,1 1-1,-1-1 1,1 1-1,-1 0 1,1-1-1,-1 1 1,1 0-1,-1-1 1,0 1-1,1 0 1,-1 0-1,0-1 1,0 1 0,1 0-1,-1 0 1,0-1-1,0 1 1,0 0-1,0 1 1,-1 1-315,1 0 0,-1 0-1,1 0 1,-1-1 0,0 1 0,0 0 0,0 0 0,-1-1 0,-1 3 0,-4 9-892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10 131 3160,'-9'1'1559,"13"-1"-103,-2 0-1311,0-1 1,0 1-1,0 0 0,-1-1 0,1 1 0,0-1 1,-1 0-1,1 1 0,0-1 0,2-2 1,1 0 249,0 1 0,-1-1 0,1 1 0,0 0 0,0 0 0,1 0 0,-1 1 0,0 0 0,8-1 0,27-8 350,103-39 209,-24 9-4876,-116 39 3192,-2 1 609,-1-1 0,0 1 0,0 0-1,0 0 1,1-1 0,-1 1 0,0 0 0,0 0 0,0 0 0,1 0 0,-1-1 0,0 1 0,0 0-1,1 0 1,-1 0 0,0 0 0,1 0 0,-1 0 0,0 0 0,0 0 0,1 0 0,-1 0 0,0 0-1,0 0 1,1 0 0,-1 0 0,0 0 0,1 0 0,-1 0 0,0 0 0,0 0 0,1 0 0,-1 0-1,0 1 1,0-1 0,1 0 0,-1 0 0,0 0 0,0 0 0,1 1 0,-1-1 0,0 0 0,0 0 0,0 0-1,0 1 1,1-1 0,-1 0 0,0 0 0,0 1 0,-2 4-1542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59 211 240,'-5'-2'964,"-1"-2"1,0 1-1,0 0 0,1-1 1,0 0-1,-8-8 0,12 11-872,0 0-1,0 0 0,0 0 0,0 0 0,0 0 0,0 0 0,0-1 0,0 1 0,1 0 0,-1-1 0,0 1 0,1 0 1,-1-1-1,1 1 0,0-1 0,-1 1 0,1-1 0,0 1 0,0-1 0,0 1 0,0 0 0,0-1 0,0 1 0,1-1 0,-1 1 1,0-1-1,1 1 0,-1-1 0,1 1 0,0 0 0,-1-1 0,1 1 0,0 0 0,1-2 0,1-1-38,4-6 11,1 1-1,0 0 0,1 0 1,-1 1-1,2 0 1,-1 0-1,1 1 0,15-8 1,-10 7 50,1 2-1,0 0 1,0 0 0,0 1 0,1 1 0,0 1 0,0 1 0,0 0-1,20 1 1,-30 1-85,0 0 0,0 1 0,0 0 0,-1 0 0,1 0 0,-1 1 0,1 0 0,-1 1 0,0-1 0,1 1 0,-1 0 0,-1 1 1,1-1-1,0 1 0,-1 1 0,0-1 0,0 1 0,0-1 0,-1 1 0,1 1 0,-1-1 0,0 1 0,-1-1 0,1 1 0,-1 0 0,2 7 0,-1-3 12,-1-1 1,-1 1-1,1 0 0,-2 0 1,1 0-1,-2 0 1,1 0-1,-1 0 0,-3 18 1,1-12-9,-2-1 1,0 1 0,-1 0 0,0-1 0,-12 21-1,-8 7 63,-1 0-1,-62 72 1,77-101-58,-22 22 97,23-26 131,0-1-1,1 2 1,-15 22 0,25-33-256,-1 0 0,1 1 0,0-1 0,-1 1 0,1-1 0,-1 0 0,1 0 0,0 1 0,-1-1 0,1 0 0,0 0 0,-1 0 0,1 0 0,0 1 1,-1-1-1,1 0 0,0 0 0,-1 0 0,1-1 0,0 1 0,-1 0 0,1 0 0,0 0 0,1-1 0,21-2-19,87-20 190,163-13 1,-244 33-317,0 1-524,38-7 0,-58 0-3220,-9 9 3758,0 0 0,0 0 0,0-1 0,0 1 0,0 0 0,0 0 0,0 0 0,0-1 0,0 1 0,0 0 0,0 0 0,0 0 0,0 0 0,0-1 0,0 1 0,0 0 0,0 0 0,0 0 0,0 0 0,-1-1 0,1 1 0,0 0 0,0 0 0,0 0 0,-1-1-969,1 1 969,-1 0 0,1 0 0,0 0 0,0 0 0,0-1 0,0 1 0,-1 0 0,1 0 0,0 0 0,0 0 0,0 0 0,0 0 0,-1 0 0,1 0 0,0 0 0,0 1 0,0-1 0,-1 0 0,1 0 0,0 0 0,0 0 0,0 0 0,0 0 0,0 0 0,-1 0 0,1 0 0,0 1 0,-5 1-1560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3592,'-10'9'5570,"12"-6"-5233,0 0 0,0 1 0,0-1 0,0 1 0,-1 0 0,3 7 0,4 10 200,57 119-62,-39-78-744,-26-56-2315,-8-8 139,-16-14-1848,18 11 2797,-4-1 58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1088,'1'-4'347,"-1"-1"0,1 1 0,1-1 0,-1 1 1,1-1-1,-1 1 0,1 0 0,1 0 0,-1 0 0,0 0 0,1 0 0,0 1 0,0-1 0,0 1 0,0-1 1,7-3-1,8-8 348,38-24 0,-55 38-627,12-6 114,1 0 0,-1 1 0,1 0 0,19-5 0,-28 10-147,1-1 0,-1 1 0,1 0 0,-1 0 0,1 0 0,0 1 0,-1 0 0,1 0 0,-1 0 0,1 1 0,-1 0 0,1 0 0,-1 0 0,9 3 0,-11-1 0,1-1 1,-1 1-1,-1-1 0,1 1 0,0 0 0,-1 0 1,1 0-1,-1 0 0,0 1 0,0-1 0,0 1 0,0-1 1,-1 1-1,1 0 0,-1-1 0,0 1 0,0 0 0,-1 0 1,1 0-1,-1 0 0,0 0 0,0 0 0,0-1 1,-1 5-1,0 7 57,-1-1 1,-1 1-1,0-1 1,-1 0-1,-6 16 0,-9 15 295,-2-1-1,-2-1 1,-36 52 0,58-94-374,1 0 1,-1 0 0,0 0 0,0 0 0,1 0 0,-1 0 0,0 1 0,1-1 0,-1 0 0,1 0 0,0 0 0,-1 1 0,1-1 0,0 0 0,0 0 0,0 1 0,0-1 0,0 0 0,0 1 0,0-1 0,0 0 0,0 0 0,0 1 0,1-1-1,-1 0 1,1 0 0,-1 1 0,1-1 0,-1 0 0,1 0 0,0 0 0,0 0 0,-1 0 0,1 0 0,0 0 0,0 0 0,0 0 0,0 0 0,0-1 0,0 1 0,0 0 0,0-1 0,0 1 0,1-1 0,-1 1 0,0-1 0,0 1 0,2-1 0,10 4 39,0 0 0,0-1 0,26 2 0,-18-2 0,25 4-49,1-2 1,0-2-1,0-2 0,0-3 1,57-8-1,-101 10 12,7-2-344,-1 1 1,1-2-1,13-4 1,-22 7 119,0 0-1,0-1 1,1 1 0,-1-1 0,0 1 0,0-1-1,0 1 1,0-1 0,0 0 0,0 1 0,0-1-1,0 0 1,0 0 0,0 0 0,0 0 0,-1 0-1,1 0 1,0 0 0,-1 0 0,1 0 0,0 0-1,-1 0 1,0 0 0,1 0 0,-1 0 0,1-1-1,-1 1 1,0 0 0,0 0 0,0-1 0,0 1-1,0 0 1,0 0 0,0-1 0,0 1 0,-1-2-1,-3-2-1681,-1 0 100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3052,'11'-1'440,"0"-1"-1,0 1 0,0-2 1,-1 0-1,1 0 0,19-10 1,-20 9-243,0 0 0,0 0 0,0 1 0,1 0 1,0 1-1,20-3 0,-30 5-173,1 0 1,-1 0-1,0 0 0,0 1 0,0-1 1,1 0-1,-1 0 0,0 1 0,0-1 1,0 1-1,0-1 0,0 1 0,0-1 1,0 1-1,0 0 0,0-1 0,0 1 1,0 0-1,0 0 0,0 0 1,0-1-1,-1 1 0,1 0 0,1 2 1,-1 0 80,0 0 1,0 0 0,0-1-1,-1 1 1,1 0 0,-1 0-1,0 0 1,1 0 0,-2 6-1,0 2 279,-1 0 1,0 1-1,0-1 0,-6 13 0,4-14-111,1-2 65,0 0 0,0 1 1,-3 14-1,6-23-251,3 1-65,-1-1 0,1 1 0,-1-1 1,0 0-1,1 0 0,-1 0 0,1 0 1,-1-1-1,1 1 0,-1 0 1,0-1-1,4-1 0,3 0-3,8 1-17,-1 0 0,1 1 0,0 1 0,0 0 0,-1 1 0,1 1 0,-1 1 0,24 8 0,-31-9 4,-1 0 0,1 1 1,-1 0-1,0 1 0,0 0 0,0 0 1,0 1-1,-1 0 0,0 0 1,0 0-1,-1 1 0,0 0 1,0 1-1,-1-1 0,1 1 1,6 14-1,-10-15 16,0-1 0,0 1 1,-1-1-1,1 1 0,-2-1 0,1 1 1,-1 0-1,0 0 0,0-1 1,0 1-1,-1 0 0,0-1 0,-1 1 1,0-1-1,0 1 0,0-1 0,0 0 1,-1 0-1,0 0 0,-1 0 0,1 0 1,-1 0-1,-9 9 0,-7 8 131,-2-1 0,-1-1 0,-47 34 0,51-41-20,6-4 326,0 0 0,-1-1 0,0-1 0,-1 0 0,-26 9 1,39-17-388,1 0 1,0 0 0,0 0 0,0 0 0,0 0 0,0 0 0,0-1 0,0 1 0,0 0 0,0-1 0,0 1-1,0-1 1,0 1 0,0-1 0,0 0 0,0 1 0,0-1 0,0 0 0,1 0 0,-1 1 0,0-1 0,1 0-1,-1 0 1,0 0 0,1 0 0,-1 0 0,1 0 0,-1 0 0,1 0 0,-1-2 0,-8-29-2772,10 31 2340,-1 0 1,1 1-1,-1-1 1,1 0-1,-1 1 0,1-1 1,0 0-1,-1 1 1,1-1-1,0 1 1,0-1-1,-1 1 0,1-1 1,0 1-1,0 0 1,0-1-1,1 1 1,28-10-4442,-2 9 1034,-15 1 2145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274 152 792,'0'-1'87,"0"0"0,0 0 0,0 0-1,1 0 1,-1 0 0,0 0 0,1 0 0,-1 0 0,1 0 0,-1 0-1,1 0 1,-1 1 0,1-1 0,-1 0 0,1 0 0,1 0 0,-1 0 26,0 0 0,0 0 1,-1 0-1,1 0 0,0 0 1,-1 0-1,1 0 0,0 0 1,-1 0-1,1 0 1,-1-1-1,0 1 0,1 0 1,-1 0-1,0 0 0,0-1 1,1 0-1,-1-18 313,1 12 35,-1 1 0,0-1-1,0 1 1,-1-1 0,-2-11-1,2 17-312,0 0-1,0 0 1,1 0-1,-1 0 1,0 1-1,-1-1 1,1 0-1,0 1 1,0-1-1,-1 0 1,1 1-1,-1 0 1,1-1-1,-1 1 1,0 0-1,1 0 1,-1 0-1,0 0 1,0 0-1,0 0 1,0 0-1,0 1 1,0-1-1,0 1 1,-2-1-1,-6 0 107,0-1-1,0 2 1,0-1-1,0 1 1,0 1 0,0 0-1,0 0 1,1 1-1,-1 1 1,0-1-1,-11 6 1,14-5-167,0 0 1,1 1 0,0-1-1,0 2 1,0-1 0,0 0 0,1 1-1,-1 0 1,1 1 0,1-1-1,-1 1 1,1 0 0,0 0-1,0 0 1,0 0 0,-2 9-1,-1 4-32,2-1 0,1 1-1,0 0 1,1 0-1,1 0 1,1 0-1,1 1 1,0-1 0,2 0-1,0 0 1,1 1-1,1-2 1,1 1 0,0 0-1,2-1 1,0 0-1,1-1 1,0 1-1,2-1 1,19 26 0,-20-32-44,2-1 1,-1 0-1,1-1 1,1 0-1,-1 0 0,2-2 1,-1 1-1,1-2 1,0 1-1,17 4 1,-12-4-10,0-2 1,0 0-1,0-2 0,0 0 1,1 0-1,-1-2 1,30-1-1,-41-1 0,0 0-1,0 0 1,0-1 0,0 1 0,0-2-1,-1 1 1,1-1 0,-1 0-1,0 0 1,0-1 0,7-4 0,-11 6-3,0 0 0,0 0 0,0 0 0,0 0 0,0 0 0,0 0 0,-1 0 1,1 0-1,-1-1 0,0 1 0,0-1 0,0 1 0,0-1 0,0 1 0,0-1 1,-1 0-1,1 1 0,-1-1 0,0 0 0,0 1 0,0-1 0,0 0 0,0 1 1,0-1-1,-1 0 0,1 0 0,-1 1 0,0-1 0,0 1 0,0-1 0,-2-3 1,-1 0 2,1 1 0,-1 0 0,0 0 0,0 1 0,0-1 0,-1 1 0,0 0 0,0 0 0,0 0 0,0 0 0,0 1 0,-1 0 0,0 1 0,1-1 0,-1 1 0,0 0 0,0 0 0,0 1 0,-1-1 0,-8 1 0,-13-2 18,0 2 1,0 0 0,-32 5-1,59-4-20,-19 2-128,-72 7 303,82-7-420,0 0 1,1 1 0,-1 0 0,1 0-1,-1 1 1,-16 9 0,26-13 125,-1 0 1,1 1-1,0-1 1,-1 0-1,1 1 0,0-1 1,0 0-1,-1 0 1,1 1-1,0-1 1,-1 0-1,1 1 1,0-1-1,0 1 0,0-1 1,0 0-1,-1 1 1,1-1-1,0 1 1,0-1-1,0 0 1,0 1-1,0-1 0,0 1 1,0-1-1,0 1 1,0-1-1,0 0 1,0 1-1,0-1 1,0 1-1,1-1 0,-1 0 1,0 1-1,0-1 1,0 1-1,0-1 1,1 0-1,-1 1 1,0-1-1,1 0 1,-1 1-1,0-1 0,0 0 1,1 0-1,-1 1 1,0-1-1,1 0 1,-1 0-1,1 1 1,-1-1-1,0 0 0,1 0 1,-1 0-1,1 0 1,-1 0-1,0 0 1,1 0-1,0 0 1,30 12-5037,-31-12 4998,17 5-1799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276 108 7121,'0'-4'639,"0"-1"0,0 0 1,-1 0-1,0 0 0,0 0 1,0 1-1,0-1 0,-1 0 1,0 1-1,0-1 0,-5-7 1,5 9-467,-1-1 0,0 1 1,1 0-1,-2 0 0,1 0 1,0 1-1,0-1 1,-1 1-1,1 0 0,-1 0 1,0 0-1,-4-2 0,2 3-101,0-1 1,0 1-1,0-1 0,-1 2 0,1-1 0,-1 1 0,1 0 0,0 0 0,-1 1 0,1 0 1,0 0-1,0 0 0,-1 1 0,1 0 0,0 0 0,0 0 0,1 1 0,-8 4 0,6-2 30,0 1-1,0-1 1,1 1-1,0 0 0,0 1 1,1-1-1,0 1 0,0 0 1,0 1-1,1-1 1,0 1-1,1 0 0,0 0 1,0 0-1,0 0 1,1 0-1,1 1 0,-2 13 1,1-9-26,1-1 1,1 1 0,0 0 0,1 0 0,0 0-1,1-1 1,1 1 0,0-1 0,0 1-1,1-1 1,11 22 0,-12-28-45,1 0 0,0 0 0,0-1 0,1 0 0,-1 0 0,1 0 0,0 0 0,1-1 0,-1 0 0,1 0 0,0 0 0,7 3 0,-2-2 15,-1-1 1,1 0-1,0-1 0,1-1 1,-1 1-1,20 0 0,-1-2 29,0-2 0,0-1 0,0-1 0,50-13 0,-69 13-104,12-1-181,0-2 0,0-1-1,42-19 1,-53 12-3986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20 416,'-16'-19'9820,"25"29"-7305,21 26-1668,-19-23-3671,-1-1-1,0 2 0,15 26 1,-19-27 1276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36 136 84,'-1'-1'94,"0"1"0,1-1 0,-1 1 1,0-1-1,1 1 0,-1-1 0,0 1 0,1-1 0,-1 1 1,0 0-1,0-1 0,1 1 0,-1 0 0,0 0 0,0 0 0,0 0 1,0-1-1,1 1 0,-1 0 0,0 0 0,0 1 0,0-1 1,0 0-1,1 0 0,-1 0 0,-1 1 0,-4-1 270,6 0-222,-7-20 6782,7 15-6771,0 1-1,0-1 1,1 0 0,0 1-1,0-1 1,0 1-1,1-1 1,-1 1-1,1 0 1,0 0 0,1 0-1,-1 0 1,0 0-1,1 0 1,0 0 0,0 1-1,0-1 1,1 1-1,-1 0 1,1 0-1,0 0 1,-1 1 0,1-1-1,0 1 1,1 0-1,-1 0 1,0 0-1,1 1 1,-1-1 0,1 1-1,8-1 1,-4 1-15,0-1 0,0 2 0,0-1 1,0 1-1,0 1 0,-1 0 0,1 0 0,0 1 1,0 0-1,-1 0 0,1 1 0,-1 0 0,1 0 1,-1 1-1,0 0 0,9 7 0,-2 1 32,0 1-1,0 1 0,-1 1 1,-1 0-1,-1 0 0,0 1 1,-1 1-1,11 21 0,-12-16 71,-1 0 0,8 33-1,-17-55-257,0 0 0,0 1 0,0-1 0,0 0 0,0 1 0,0-1 0,0 1 0,0-1 0,0 0 0,0 1 0,0-1 0,0 0 0,0 1 0,1-1 0,-1 0 0,0 1 0,0-1 0,0 0 0,0 1 0,1-1 0,-1 0 0,0 0 0,0 1 0,1-1 0,-1 0 0,0 1 0,0-1 0,1 0 0,-1 0 0,0 0 0,1 1 0,-1-1 0,0 0 0,1 0 0,-1 0 0,0 0 0,1 0 0,-1 0 0,1 0 0,-1 0-243,0-1 1,1 0-1,-1 0 1,0 0 0,0 0-1,1 1 1,-1-1-1,0 0 1,0 0-1,0 0 1,0 0-1,-1 0 1,1 0-1,0 1 1,0-1-1,0 0 1,-1 0-1,1-1 1,-4-15-3499,3 14 3113,1 0-1,-1 1 1,1-1 0,-1 0-1,0 0 1,0 1-1,0-1 1,-1 1 0,1-1-1,-4-4 1,0 2-1207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3592,'13'-2'11714,"22"-7"-8370,8-1-2514,18-4 147,-38 7-988,0 2 0,0 1 0,42-3 0,-65 7-140,1 0 0,-1 0 0,1 0 0,-1-1 0,0 1 0,1 0 0,-1 0-1,1 0 1,-1 0 0,1 0 0,-1 0 0,1 0 0,-1 0 0,1 0 0,-1 0 0,1 1 0,-1-1-1,1 0 1,-1 0 0,0 0 0,1 0 0,-1 1 0,1-1 0,-1 0 0,0 0 0,1 1 0,-1-1 0,0 0-1,1 1 1,-1-1 0,0 1 0,1-1 0,-1 0 0,0 1 0,0-1 0,1 1 0,-1-1 0,0 0-1,0 1 1,0-1 0,0 1 0,0-1 0,0 1 0,0-1 0,0 1 0,0-1 0,0 1 0,0-1 0,0 1-1,0-1 1,0 1 0,0-1 0,0 0 0,0 1 0,0-1 0,-1 1 0,1-1 0,0 1 0,-1 0-1,-21 28-8220,13-20 7518,1 3-679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 1188,'-18'1'2838,"3"-2"10335,26-1-12758,0 1 1,0 0-1,0 0 1,19 2-1,-6 0 168,253 13 363,-271-14 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2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0 199 268,'8'-6'6014,"9"-1"-3825,-13 6-1936,-1-1 0,1 1 0,-1-1 0,1 1 0,-1-1 0,0 0 0,4-3 0,10-13 1475,-15 16-1585,1-1 1,-1 1-1,1-1 0,-1 0 1,0 0-1,0 1 1,0-1-1,2-4 0,-3 1-59,1 0 0,-1 1 0,0-1 0,-1 0 0,1 0 0,-1 1 0,0-1 0,-1 0 0,0 0 0,1 1 0,-2-1 0,1 0 0,-1 1 0,0-1 0,0 1 0,-4-8 0,1-1 148,3 9 655,4 6-398,7 17-206,3 2-33,1-2-38,0-1 0,2 0 0,0-1 1,19 15-1,14 15 185,-24-24-118,-17-17-189,-1 1 1,0-1-1,-1 1 1,8 10 0,-7-10-177,3 5-313,-9-11 335,0 0 0,0 1 0,0-1 0,0 0 0,0 0 0,0 0 0,0 0 0,1 0 0,-1 1 0,0-1 0,0 0 0,0 0 0,0 0 0,0 0 0,0 1 0,0-1 0,0 0 0,0 0 0,0 0 0,0 0 0,0 0 0,0 1 0,0-1 0,0 0 0,-1 0 0,1 0 0,0 0 0,0 1 0,0-1 0,0 0 0,0 0 0,0 0 0,0 0 0,0 0 0,0 0 0,-1 0 0,1 1 0,0-1 0,0 0 0,0 0 0,0 0 0,0 0 0,0 0 0,-1 0 0,1 0 0,0 0 0,0 0 0,0 0 0,0 0 0,-1 0 0,1 0 0,0 0 0,0 0 0,0 0 0,0 0 0,-1 0 0,1 0 0,0 0 0,0 0 0,0 0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2 140 1032,'-2'-6'11088,"12"5"-11072,100 1 1871,110-16 0,-44-7-1259,615-55-36,-677 74-467,208-3 620,-253 11-667,-64-3-249,-11 1-242,-11-1-557,-21-6-3362,22 2 1760,0 1 0,0 0 1,-19 1-1,19 3 1031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48 160,'-7'8'8321,"13"-11"-5485,10-5 833,28-9-2220,-26 11-1354,0 0 1,1 1-1,-1 1 0,1 1 1,0 1-1,0 0 0,38 2 1,-56 0-89,1 1 1,-1-1 0,1 0 0,-1 0-1,1 1 1,-1-1 0,1 1 0,-1-1-1,0 1 1,1 0 0,-1-1 0,0 1-1,1 0 1,-1 0 0,0 0 0,0 0-1,0 0 1,0 0 0,0 0 0,0 1-1,0-1 1,0 0 0,0 1 0,-1-1-1,2 2 1,-2 0 13,1-1 0,-1 1 1,0 0-1,0 0 0,0 0 0,0-1 0,0 1 0,-1 0 1,1 0-1,-1 0 0,0-1 0,-2 5 0,-1 4 29,-1-1 0,-1 0-1,1 0 1,-2-1 0,-12 16-1,-99 89-9,18-19 106,78-61 114,21-34-258,0 0-9,42 7-38,0-5 24,0-2-1,1-2 0,-1-2 1,67-14-1,-24 4-1528,-56 7-1836,-3-2-3891,-26 15 1702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4160,'0'0'4007,"7"9"-134,9 10-2199,-1 2-824,23 41 0,-34-54-835,0 0 0,0 1 1,-1-1-1,0 1 0,-1 0 0,0 0 1,0 0-1,0 16 0,-8 2-49,6-26-57,0 0 0,-1-1 0,1 1 0,0-1-1,0 1 1,-1-1 0,1 1 0,0-1 0,-1 1-1,1-1 1,-1 1 0,1-1 0,0 1 0,-1-1-1,1 1 1,-1-1 0,1 0 0,-1 1 0,1-1-1,-1 0 1,0 0 0,1 1 0,-1-1 0,1 0-1,-1 0 1,1 0 0,-1 0 0,0 0 0,1 0-1,-1 1 1,0-2 0,1 1 0,-1 0 0,1 0-1,-1 0 1,0 0 0,1 0 0,-1 0 0,1-1-1,-1 1 1,0-1 0,-1 0-421,1-1 1,0 0-1,0 0 0,0 0 1,1 0-1,-1 0 0,0 0 0,1 0 1,-1 0-1,1 0 0,0 0 1,0 0-1,0 0 0,0 0 0,0-1 1,0 1-1,1-3 0,1-6-1176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3924,'-1'-1'200,"0"1"-1,1-1 0,-1 0 0,0 1 0,1-1 1,-1 0-1,0 0 0,1 0 0,-1 1 0,1-1 1,0 0-1,-1 0 0,1 0 0,0 0 0,-1 0 0,1 0 1,0 0-1,0 0 0,0 0 0,0 0 0,0 0 1,0 0-1,0 0 0,0 0 0,0 0 0,0 0 1,1 0-1,-1-1 0,2-1-63,-1 1 1,1-1-1,0 1 0,0-1 1,0 1-1,0 0 0,0 0 0,0 0 1,5-3-1,0-1-111,1 2 1,0-1-1,0 1 1,0 0-1,16-5 0,-12 6 150,1 1 0,-1 1 0,1 0-1,-1 0 1,19 2 0,-27-1-109,0 1 1,0-1-1,-1 1 0,1 0 1,0 0-1,0 0 0,-1 0 1,1 1-1,-1-1 0,1 1 0,-1 0 1,0 0-1,0 0 0,0 1 1,0-1-1,0 1 0,0 0 1,0 0-1,-1 0 0,0 0 1,4 6-1,-4-5-27,-1 0 1,0 0 0,0 1-1,-1-1 1,1 0-1,-1 1 1,0-1 0,0 1-1,0-1 1,0 0-1,-1 1 1,0-1-1,0 0 1,0 0 0,-1 1-1,1-1 1,-1 0-1,-3 6 1,-5 7 4,0 0 1,-21 25 0,30-40-40,-12 14 18,1-1 63,1-1 0,1 2 0,0-1 1,-8 20-1,17-34-60,0 1 1,1-1 0,-1 1 0,1 0-1,-1-1 1,1 1 0,0 0-1,-1-1 1,1 1 0,0 0 0,0-1-1,0 1 1,1 0 0,-1-1-1,0 1 1,1 0 0,-1-1 0,1 1-1,-1 0 1,1-1 0,0 1-1,1 2 1,0-2 26,1 1-1,-1-1 1,0 0 0,1 0-1,0 0 1,-1 0 0,1 0 0,0-1-1,0 1 1,0-1 0,4 1-1,9 3 207,0-1 0,1-1 0,27 2 0,-38-4-194,4-1 9,11 3 15,0-1 1,0-1-1,0-1 0,0-1 0,37-7 0,-39-2-1412,-6-15-6147,-3 3 1393,-5 17 4202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4128,'2'0'160,"-1"1"0,0 0 0,1-1 0,-1 1 0,0-1 0,1 1 0,-1-1 0,0 1 0,1-1 0,-1 0 0,1 0 0,-1 0 0,1 0 0,-1 0-1,1 0 1,1 0 0,27-1 1068,20-11 99,8-2-141,-55 14-1081,0-1-1,0 1 0,0 0 1,0 0-1,0 0 1,0 1-1,1-1 1,-1 1-1,0-1 1,0 1-1,-1 0 1,1 0-1,0 1 1,0-1-1,2 2 1,-3-2-12,0 1 1,0 0-1,0-1 0,-1 1 1,1 0-1,-1 0 0,1 0 1,-1 0-1,0 0 1,1 0-1,-1 0 0,0 0 1,-1 1-1,1-1 0,0 0 1,-1 1-1,1 1 1,0 2 26,-1-1-1,0 0 1,0 0 0,-1 0 0,0 0 0,0 1 0,-2 6 0,-2 2 216,0 0 1,-1 0-1,-1-1 0,-12 19 0,13-24-33,5-8-250,1 1 1,-1 0-1,0-1 0,1 1 1,-1 0-1,1 0 1,-1 0-1,1 0 1,-1 0-1,1-1 1,0 1-1,-1 0 0,1 0 1,0 0-1,0 0 1,0 1-1,0-1 214,31-8 60,-17 6-325,1 1 0,0 1 1,0 1-1,0 0 1,-1 1-1,1 0 0,-1 1 1,0 1-1,0 0 1,0 1-1,-1 0 0,0 1 1,0 1-1,16 12 1,-19-12 2,-1 0 1,1 0 0,-2 1-1,1 0 1,-1 1 0,9 13-1,-15-20-3,-1 0 0,0 0-1,1 0 1,-1 0-1,0 0 1,0 0 0,-1 0-1,1 0 1,-1 0-1,0 0 1,1 1 0,-1-1-1,-1 0 1,1 0-1,0 0 1,-1 0 0,0 1-1,1-1 1,-1 0-1,0 0 1,-1 0 0,1 0-1,0-1 1,-1 1-1,0 0 1,0-1 0,0 1-1,0-1 1,0 1-1,-5 3 1,-4 5 20,-1-1 1,0 0-1,0-1 0,-1 0 1,-27 13-1,31-18 64,1-1 1,-1 0-1,0 0 0,0 0 1,0-1-1,0-1 0,-1 1 1,1-1-1,0-1 0,-1 0 1,-11-1-1,3-6 1149,17 7-1463,1 0 0,-1-1 0,1 1 1,-1-1-1,1 1 0,-1-1 0,1 1 0,-1-1 0,1 1 1,0-1-1,-1 0 0,1 1 0,0-1 0,-1 0 1,1 1-1,0-1 0,0 0 0,0 1 0,-1-1 0,1 0 1,0 1-1,0-1 0,0 0 0,0 1 0,1-2 0,-1-1-700,1 0 0,1 0-1,-1 1 1,0-1-1,1 1 1,-1-1-1,1 1 1,0-1 0,0 1-1,0 0 1,0 0-1,3-3 1,3-1-859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221 101 2124,'1'-4'285,"0"0"0,0 0 0,0 0 0,0-1 0,-1 1 0,0 0 0,0 0 0,0-7 0,0 2 578,-1 7-553,0 0 1,0 0-1,-1 0 1,1 1-1,0-1 1,-1 0-1,1 0 1,-1 1-1,0-1 1,1 1-1,-1-1 1,0 1-1,0 0 1,0 0-1,0 0 1,0 0-1,-3-2 1,-12-7 1623,14 9-1831,1 0 0,-1-1 1,0 1-1,0 0 0,0 1 0,0-1 0,0 0 0,0 1 0,0 0 1,0-1-1,0 1 0,0 1 0,0-1 0,0 0 0,0 1 0,0-1 0,-3 2 1,-53 17 894,55-17-929,1 0 1,-1 0-1,0 0 0,1 0 1,-1 1-1,1-1 0,0 1 1,0 0-1,0 0 0,0 0 1,0 1-1,1-1 0,-1 0 1,1 1-1,0 0 0,0 0 1,-2 5-1,2-2-29,1-1-1,0 1 1,0-1-1,0 1 1,1 0-1,0-1 1,0 1-1,1 0 1,-1-1-1,3 9 1,1 0-30,1 0 1,0 0 0,1-1-1,1 0 1,0 0 0,1-1 0,0 0-1,1 0 1,10 11 0,-4-10-25,0 0 0,1-2 0,0 0 0,1 0 0,0-2 1,1 0-1,0-1 0,1-1 0,0-1 0,0 0 0,1-2 1,-1 0-1,1-1 0,0-1 0,36 1 0,-48-4-5,0-1 0,0 0 0,1 0 0,-1-1 0,0 0 0,0-1 0,0 0 0,8-4 0,-14 6 18,-1 1 1,1-1 0,-1 0 0,1 1 0,-1-1 0,0 0 0,1 0 0,-1 0 0,0 0 0,0 0 0,0 0 0,0-1-1,0 1 1,0 0 0,0-1 0,0 1 0,0 0 0,-1-1 0,1 1 0,0-1 0,-1 1 0,1-1 0,-1 1-1,0-1 1,1 1 0,-1-1 0,0 0 0,0 1 0,0-1 0,0 1 0,-1-1 0,1 0 0,0 1 0,0-1 0,-1 1-1,1-1 1,-1 1 0,0-1 0,1 1 0,-1 0 0,0-1 0,0 1 0,0 0 0,0-1 0,0 1 0,0 0-1,0 0 1,-3-2 0,-3-3 8,0 0-1,0 1 1,-1 0-1,0 0 0,0 0 1,0 1-1,-1 0 1,1 1-1,-1 0 1,0 0-1,0 1 1,0 0-1,0 1 0,0 0 1,-17 0-1,-7 1 101,0 1-1,-67 13 1,99-14-136,-32 8 114,19 0-293,14-7 184,0-1 1,0 0 0,0 0-1,0 1 1,0-1 0,-1 0 0,1 1-1,0-1 1,0 0 0,0 0-1,0 1 1,0-1 0,0 0 0,0 1-1,0-1 1,0 0 0,0 1-1,0-1 1,0 0 0,0 1 0,0-1-1,0 0 1,1 0 0,-1 1-1,0-1 1,0 0 0,0 1-1,0-1 1,1 0 0,-1 0 0,0 1-1,0-1 1,0 0 0,1 0-1,-1 0 1,0 1 0,1-1 0,3 2-608,-1-1 1,1 0-1,0 0 1,0 0-1,1 0 1,-1 0-1,0-1 1,0 0-1,0 0 1,0 0-1,0 0 1,0 0-1,1-1 1,3-1-1,16 0-2589,-4 2 1247,1 0 166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6045,'6'2'6149,"34"12"-2392,-17-13-2831,-1 0 0,1-2 1,36-5-1,-38 3-864,1 1 1,-1 1-1,0 1 1,24 2 0,-39-1 421,11 3-2769,-28 3-5006,-1-4 5087,0 1-1,1 1 1,-19 10 0,15-6 728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16,'0'0'728,"-6"-9"3760,8 11-4011,0-1 0,-1 1-1,1-1 1,-1 1 0,1 0-1,-1 0 1,0-1 0,1 1 0,-1 0-1,0 0 1,0 0 0,-1 0-1,1 0 1,0 1 0,-1-1-1,2 4 1,0 4-18,1-1 1,-1 1 0,1 15-1,-4-8-229,2 1 1,0-1-1,2 0 0,0 0 1,0 0-1,2-1 1,0 1-1,0-1 0,14 25 1,-15-36-218,0 0 0,0-1 0,0 1 0,1-1 0,0 0 0,0 0 0,0-1 0,0 0 0,0 0 0,1 0 1,-1 0-1,1-1 0,0 0 0,0 0 0,0 0 0,0-1 0,0 0 0,0 0 0,9-1 0,1 1-41,0-1 0,0-1 0,-1 0-1,1-1 1,-1-1 0,25-7 0,-30 7-76,0-1 1,0 0 0,0-1 0,0 0 0,-1-1-1,0 0 1,16-13 0,-22 16 94,0 0-1,0 0 1,0 0 0,0-1 0,-1 1-1,1-1 1,-1 0 0,0 1 0,0-1 0,-1 0-1,1 0 1,-1 0 0,0 0 0,0-1-1,0 1 1,0 0 0,-1 0 0,0-1-1,0 1 1,0 0 0,0-1 0,-2-6 0,0-1 7,1 1 0,0-1 0,2-16 0,-1 16-6,0 0 0,0 1-1,-4-20 1,3 28 6,0-1 1,0 0 0,0 1-1,-1-1 1,1 1-1,-1 0 1,0-1-1,0 1 1,0 0-1,-1 0 1,1 0-1,-1 0 1,1 1-1,-1-1 1,-4-2-1,4 2 20,-1 1 0,1 0 0,-1-1-1,0 2 1,1-1 0,-1 0 0,0 1-1,0 0 1,0 0 0,0 0 0,0 0-1,0 1 1,0-1 0,-1 1 0,1 0-1,0 0 1,0 1 0,0-1 0,0 1-1,0 0 1,0 0 0,0 0 0,0 1-1,0-1 1,0 1 0,1 0 0,-1 0-1,1 0 1,-1 1 0,1-1 0,0 1-1,0 0 1,0 0 0,0 0 0,1 0-1,-1 0 1,1 1 0,-1-1 0,1 1-1,1 0 1,-1-1 0,0 1 0,1 0-1,0 0 1,0 0 0,-1 5 0,-1 8 124,1 1 0,1-1 0,1 1 0,0 0 0,1-1 0,5 27 0,32 107 712,-4-22-380,-31-110-428,8 36 173,-2 0 1,3 80 0,-12-123-217,0 1 0,1 0-1,1-1 1,0 1 0,5 15-1,-7-28-6,0 1 0,0-1 0,0 0 1,0 0-1,0 0 0,0 1 0,0-1 0,0 0 0,1 0 0,-1 0 0,0 1 0,0-1 1,0 0-1,0 0 0,0 0 0,0 0 0,0 1 0,0-1 0,0 0 0,1 0 0,-1 0 0,0 0 1,0 0-1,0 1 0,0-1 0,0 0 0,1 0 0,-1 0 0,0 0 0,0 0 0,0 0 0,1 0 1,-1 0-1,0 0 0,0 0 0,0 1 0,1-1 0,-1 0 0,0 0 0,0 0 0,0 0 0,1 0 1,-1-1-1,0 1 0,0 0 0,0 0 0,1 0 0,-1 0 0,0 0 0,0 0 0,0 0 0,0 0 1,1 0-1,-1 0 0,0-1 0,0 1 0,0 0 0,0 0 0,1 0 0,-1 0 0,0 0 0,0-1 1,3-11-1583,-5 7 303,-1 0 0,1 0 0,-1 0-1,-1 0 1,1 0 0,0 1 0,-1 0 0,0-1-1,0 1 1,0 1 0,-9-7 0,5 5-645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3680,'-15'3'6875,"32"2"-1702,4 2-4838,-6-3 63,1 0-1,0-1 0,-1 0 1,21 0-1,-23-2-377,0 0 0,0 1 0,0 0 0,0 1 0,-1 0 0,1 1 0,13 6 0,-26-10-121,0 0 0,1 0-1,-1 0 1,0 0 0,0 0-1,1 0 1,-1 0 0,0 0-1,0 1 1,1-1 0,-1 0-1,0 0 1,0 0 0,1 0-1,-1 0 1,0 0 0,0 1-1,1-1 1,-1 0 0,0 0-1,0 0 1,0 1 0,1-1-1,-1 0 1,0 0 0,0 0-1,0 1 1,0-1 0,0 0-1,1 0 1,-1 1 0,0-1-1,0 0 1,0 1 0,0-1-1,0 0 1,0 0 0,0 1-1,0-1 1,0 0 0,0 1-1,0-1 1,0 0 0,0 0-1,0 1 1,-1-1 0,1 0-1,0 0 1,0 1 0,0-1-1,0 0 1,0 0 0,0 1-1,-1-1 1,1 0 0,-18 7-8136,10-4 7495,-4 1-1351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3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8 264,'0'-1'283,"-1"1"0,1-1 0,-1 1-1,1-1 1,-1 1 0,1-1 0,-1 1 0,1-1-1,-1 1 1,1 0 0,-1-1 0,0 1 0,1 0 0,-1-1-1,0 1 1,1 0 0,-1 0 0,0 0 0,1-1 0,-1 1-1,0 0 1,1 0 0,-1 0 0,0 0 0,0 0 0,0 1-1,-1 0 0,1 1-1,0-1 0,-1 1 0,1 0 0,0 0 0,0 0 0,0-1 0,0 1 0,1 0 0,-2 4 0,-1 4-135,0 0-1,0 0 1,2 0-1,-1 0 1,1 0-1,0 0 1,1 0-1,1 0 1,-1 0-1,1 0 1,1 0-1,0 0 0,1 0 1,-1 0-1,2-1 1,0 1-1,0-1 1,0 0-1,1 0 1,0-1-1,12 15 1,-2-5-90,0-1 0,1-1 1,1 0-1,1-1 0,0-1 0,0-1 1,2 0-1,33 15 0,-32-17 45,2 1 106,1-1 0,36 11 0,-52-20-182,-1 0 0,1-1 0,-1 0 0,1 0 0,-1-1 0,1 1 0,-1-2 0,1 1 0,0-1-1,-1 0 1,1-1 0,-1 1 0,8-4 0,-8 1-19,0 1 0,0-1 0,-1-1 0,1 1 1,-1-1-1,0 0 0,-1 0 0,1-1 0,-1 0 0,0 0 0,-1 0 0,1-1 0,-1 1 0,0-1 0,-1 0 0,5-12 1,-5 11-9,0-1 0,-1 1 0,1-1 0,-2 0 0,1 0 1,-1 0-1,-1 1 0,0-1 0,0 0 0,-1 0 0,0 0 1,0 0-1,-1 0 0,-3-9 0,4 15 2,-7-20 25,-18-34 0,21 49 0,0 0 0,0 0 0,-1 0 0,0 1 0,-1 0 0,1 0 0,-10-7 0,8 9 48,1 0 1,-1 0-1,0 0 0,0 1 0,-1 0 1,1 1-1,-1 0 0,0 0 0,-17-2 0,-1 1 264,-54 2 0,59 2-156,21 0-174,-1 1 1,1-1-1,0 1 0,-1-1 0,1 1 1,0-1-1,-1 1 0,1-1 1,0 1-1,0 0 0,0 0 1,0 0-1,-1 0 0,1 0 1,0 0-1,1 0 0,-1 0 0,0 0 1,0 0-1,0 1 0,1-1 1,-1 0-1,0 2 0,-14 39-379,7-20-1672,6-17 1551,12 17-12924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8 236,'-10'-7'5152,"17"10"-3189,-4-1-1550,0 0 1,0 0-1,0 0 1,0 1-1,-1-1 1,1 1-1,-1-1 1,0 1-1,0 0 1,0 0-1,2 5 1,17 36 1631,-20-43-2018,7 22 386,-1 2-1,-1-1 1,3 27 0,1 5-574,-9-56 94,-1 1 0,0-1 0,1 1 0,-1-1-1,0 1 1,0-1 0,1 1 0,-1 0 0,0-1 0,0 1 0,0-1 0,0 1 0,0 0 0,0-1 0,0 1 0,0-1 0,0 1 0,0 0 0,0-1 0,0 1-1,-1-1 1,1 1 0,0 0 0,0-1 0,-1 1 0,1-1 0,0 1 0,0-1 0,-1 1 0,1-1 0,-1 1 0,1-1 0,-1 0 0,1 1 0,-1 0 0,0-2-276,0 1 0,1-1 0,-1 0 0,0 1 1,1-1-1,-1 0 0,0 1 0,1-1 0,-1 0 1,1 0-1,0 0 0,-1 1 0,1-1 0,0 0 1,-1 0-1,1 0 0,0 0 0,0 0 0,0 0 1,0 0-1,0 0 0,0 0 0,0 1 0,0-1 1,0-1-1,0-5-1587,0 2 144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4936,'0'0'37,"0"0"-1,0 0 0,0 0 0,0 0 0,0 0 0,0-1 0,0 1 0,1 0 0,-1 0 1,0 0-1,0 0 0,0 0 0,0 0 0,0 0 0,0-1 0,0 1 0,0 0 0,0 0 0,0 0 1,0 0-1,0 0 0,0-1 0,0 1 0,0 0 0,0 0 0,0 0 0,0 0 0,0 0 1,0-1-1,0 1 0,0 0 0,0 0 0,0 0 0,0 0 0,0 0 0,0 0 0,0-1 1,0 1-1,0 0 0,0 0 0,0 0 0,-1 0 0,1 0 0,0 0 0,0 0 0,0 0 0,0-1 1,0 1-1,0 0 0,-1 0 0,1 0 0,0 0 0,0 0 0,0 0 0,0 0 0,0 0 1,0 0-1,-1 0 0,1 0 0,0 0 0,0 0 0,0 0 0,0 0 0,0 0 0,-1 0 1,1 0-5,1 0 0,-1 0 0,0 0 0,0-1 0,0 1 0,1 0 0,-1 0 0,0 0 0,0 0 0,0 0 0,0 0 0,1 0 0,-1 0 0,0 0 0,0 0 1,1 0-1,-1 0 0,0 0 0,0 0 0,0 0 0,1 0 0,-1 0 0,0 0 0,0 0 0,0 0 0,1 0 0,-1 0 0,0 1 0,0-1 0,0 0 1,0 0-1,1 0 0,-1 0 0,0 0 0,0 0 0,0 1 0,0-1 0,0 0 0,0 0 0,1 0 0,-1 1 0,0-1 0,0 0 0,0 0 0,0 0 1,0 1-1,0-1 0,0 0 0,0 0 0,0 0 0,0 1 0,0-1 0,0 0 0,0 2 1791,12 26 940,15 43-1294,-24-59-1398,0 0 0,1 0 1,1 0-1,0-1 0,0 0 0,1 0 1,1-1-1,0 1 0,0-1 1,14 13-1,-16-18-73,0-1-1,0 0 1,1 0 0,-1 0-1,1 0 1,0-1 0,1 0-1,-1-1 1,0 1 0,1-1-1,-1 0 1,1-1-1,11 2 1,-9-3-12,0 0 0,0-1 0,0 0-1,0-1 1,-1 0 0,1 0 0,0-1 0,-1 0 0,0 0 0,10-6-1,-12 6 6,0 0 0,0 0-1,-1-1 1,1 0-1,-1-1 1,0 1-1,0-1 1,0 0-1,-1 0 1,1 0 0,-1-1-1,0 1 1,-1-1-1,4-8 1,-5 9 8,0 0 1,-1-1-1,1 1 0,-1-1 1,0 1-1,-1-1 0,1 1 1,-1-1-1,-1 1 0,1-1 1,-1 1-1,1-1 0,-2 1 1,1-1-1,0 1 0,-1 0 1,0 0-1,-3-6 0,2 7 4,1-2 21,0 1 1,-1-1-1,0 1 0,0 0 0,0 0 1,0 0-1,-1 0 0,0 1 0,0-1 1,-1 1-1,1 0 0,-7-4 0,10 8-20,1 0 0,-1 0 0,1-1 0,-1 1 0,1 0 0,-1 0-1,1 0 1,-1 1 0,1-1 0,-1 0 0,0 0 0,1 0-1,-1 0 1,1 0 0,-1 1 0,1-1 0,-1 0 0,1 0 0,-1 1-1,1-1 1,0 0 0,-1 1 0,1-1 0,-1 1 0,1-1 0,0 0-1,-1 1 1,1-1 0,0 1 0,-1-1 0,1 1 0,0-1-1,0 1 1,0-1 0,-1 1 0,1-1 0,0 1 0,0-1 0,0 1-1,0 0 1,0-1 0,0 1 0,0-1 0,0 2 0,-2 29 139,2-29-114,1 11 48,0 0-1,1-1 1,0 1-1,1-1 1,1 0-1,0 0 0,0 0 1,13 23-1,6 5 36,32 41-1,-28-43-94,7 7-14,-20-28-1100,19 32 0,-32-49 771,-1 0 1,1-1-1,-1 1 1,1 0-1,-1 0 0,1-1 1,-1 1-1,1 0 1,-1-1-1,0 1 0,1 0 1,-1-1-1,0 1 1,1-1-1,-1 1 0,0-1 1,1 1-1,-1-1 1,0 1-1,0-1 0,0 1 1,1-1-1,-1 1 1,0-1-1,0 0 0,5-8-3095,0 6 1692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0 188,'-18'7'12758,"19"6"-12293,0 0 0,1 0 0,0 1 0,2-2 0,-1 1 0,1 0 0,8 16 0,-2-9-467,1 0 1,0-1-1,23 29 1,-31-44-9,1 1 1,1-1 0,-1 0 0,1 0 0,-1-1 0,1 1 0,0-1 0,0 0 0,1-1-1,-1 1 1,0-1 0,1 0 0,0 0 0,-1-1 0,1 0 0,0 0 0,0 0-1,0 0 1,-1-1 0,1 0 0,12-2 0,-7 0-10,1 0 1,-1-1-1,1 0 0,-1-1 1,0 0-1,0-1 0,-1 0 1,1-1-1,-1 0 0,11-8 0,-19 11 18,1 1-1,-1-1 1,1 0-1,-1 0 0,0 1 1,0-1-1,0 0 0,-1-1 1,1 1-1,-1 0 1,0 0-1,1-1 0,-1 1 1,-1-1-1,1 1 0,-1-1 1,1-5-1,-1 2 0,0 1-1,0 0 1,-1-1-1,0 1 0,0 0 1,0-1-1,-1 1 1,0 0-1,-3-6 1,3 9 7,0 0 0,-1 0 1,1 0-1,-1 0 0,0 0 1,1 1-1,-1-1 1,0 1-1,-1 0 0,-2-2 1,3 2 7,0 0 0,0 0 1,0 0-1,0-1 0,0 1 1,1-1-1,0 1 0,-3-5 1,-1 65 160,7-26-155,2 0 0,1 0 0,1-1 0,1 1 0,3-1 0,0-1 0,25 55 0,-6-19 112,-18-40-663,16 32 0,-21-53 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41 122 2400,'-40'-18'6598,"40"15"-6535,1 0-1,-1 0 1,1 0 0,0 0-1,0 0 1,0 0-1,0 1 1,0-1 0,1 0-1,2-3 1,-2 1-9,1 1-39,-1 0-1,1 0 1,0 1 0,1-1 0,-1 1-1,0-1 1,1 1 0,0 0 0,0 0-1,0 1 1,0-1 0,0 1-1,0 0 1,1 0 0,-1 0 0,1 1-1,5-2 1,4 0 251,1 0 0,0 0 1,0 2-1,19-1 0,-22 2-89,0 1 0,1 0-1,-1 1 1,0 0 0,0 1 0,-1 0 0,1 1-1,12 5 1,-20-7-88,0 0 0,-1 0-1,1 0 1,-1 0 0,0 0 0,1 1-1,-1 0 1,0-1 0,0 1 0,-1 0-1,1 0 1,-1 1 0,1-1-1,-1 1 1,0-1 0,-1 1 0,1-1-1,0 1 1,-1 0 0,0 0 0,0 0-1,0 0 1,0 0 0,-1 0 0,0 0-1,1 0 1,-2 8 0,-4 21 893,-16 56 1,14-63-743,1 0 0,0 1 0,2-1 0,0 29 0,4 179-758,-16-258-15975,16 16 14934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52 1344,'-18'-10'1066,"5"0"7941,36 2-4477,20 0-4490,0 1 0,0 2-1,0 1 1,80 6 0,-111-1 954,-4 4-5974,-8-5 4613,1 1 1,-1-1-1,0 1 1,0 0-1,-1-1 1,1 1 0,0 0-1,0-1 1,0 1-1,0-1 1,0 1-1,-1 0 1,1-1-1,0 1 1,0-1-1,-1 1 1,1-1 0,-1 1-1,1-1 1,0 1-1,-1-1 1,1 1-1,-1-1 1,1 0-1,-1 1 1,0-1 0,-8 9-1468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70 764,'1'1'123,"0"0"-1,0 1 1,1-1 0,-1 0 0,1 0-1,-1 0 1,1 0 0,-1 0-1,1 0 1,0 0 0,-1-1 0,1 1-1,0 0 1,2-1 0,1 1 3223,-5-4-2796,0-1 1,0 0-1,-1 0 1,1 0-1,-1 0 1,0 1-1,0-1 1,0 0 0,-3-4-1,2 5-423,0 0 1,0 1-1,0-1 0,0 0 0,-1 1 1,1-1-1,-1 1 0,0 0 0,0 0 1,0 0-1,0 0 0,0 0 0,0 1 1,0-1-1,-1 1 0,-5-2 0,2 2-59,0-1 0,0 1 0,0 1-1,-1-1 1,1 1 0,0 0 0,0 1 0,0 0-1,-1 0 1,1 1 0,0-1 0,0 1 0,1 1-1,-1-1 1,0 1 0,1 1 0,0-1 0,-9 7-1,14-9-62,0-1 0,0 1 0,-1 0 0,1 0 0,0 0 0,0 0-1,0 0 1,1 0 0,-1 0 0,0 0 0,0 0 0,0 0 0,1 0 0,-1 1 0,1-1-1,-1 0 1,1 0 0,-1 1 0,1-1 0,0 0 0,0 1 0,-1-1 0,1 0-1,0 1 1,0 1 0,1-1-1,0 0 0,0 0 0,0 0 0,0 0 1,0 1-1,0-1 0,0-1 0,1 1 0,-1 0 0,1 0 0,0 0 0,-1-1 0,3 3 0,6 3 3,0 0-1,1-1 1,-1 0 0,18 7-1,105 36-19,45 21 20,-153-59-34,0 2 1,-1 1 0,-1 1-1,40 34 1,-58-45 24,0 1 0,-1-1-1,1 1 1,-1 1 0,0-1-1,-1 0 1,1 1 0,-1 0 0,5 11-1,-8-14 7,1-1 0,0 1 0,-1 0 0,1 0 0,-1 0 0,0 0-1,0 0 1,0 0 0,0 0 0,-1 0 0,1 0 0,-1 0 0,1-1-1,-1 1 1,0 0 0,0 0 0,-1-1 0,1 1 0,-1-1 0,1 1-1,-1-1 1,0 1 0,-3 3 0,-3 1 11,0 1 0,-1-1 0,0-1 0,0 0 0,-1 0 0,1 0 0,-1-1 0,-1-1 0,1 0 0,0 0 0,-1-1 0,-20 3 0,21-4 107,1-1-1,-1 0 0,0-1 1,0 0-1,1 0 0,-1-1 1,0-1-1,1 1 0,-1-2 1,1 1-1,0-1 1,0 0-1,0-1 0,-16-9 1,24 12-171,0 1 0,1-1 0,-1 1 0,0-1 0,1 1 0,-1-1 1,1 0-1,-1 1 0,1-1 0,-1 0 0,1 1 0,-1-1 0,1 0 1,0 0-1,-1 0 0,1 1 0,0-1 0,0 0 0,-1 0 0,1 0 1,0 1-1,0-1 0,0 0 0,0 0 0,0 0 0,0 0 0,1-1 1,0 0-351,0-1 0,0 1 1,0-1-1,0 1 0,0-1 1,1 1-1,-1 0 1,1 0-1,2-3 0,1 0-814,0 0 0,0 0 0,1 0 0,0 1 0,0-1 0,8-3 0,-1 3-625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 3160,'-4'3'5557,"13"-6"-1510,35-10-3487,1 2 0,0 3 0,48-4 0,-58 8-609,-26 2-319,1 1 0,-1 0 0,1 0 0,-1 1 0,1 0 0,10 2-1,-8-4-3643</inkml:trace>
  <inkml:trace contextRef="#ctx0" brushRef="#br0" timeOffset="1">93 208 256,'-1'1'485,"-2"0"183,0 0 1,1 1 0,-1-1-1,0-1 1,0 1 0,0 0-1,-6-1 6634,10 0-7245,0-1 0,0 1 0,1 0 0,-1 0-1,0 0 1,1 0 0,-1 0 0,0 0-1,0 0 1,1 0 0,-1 0 0,0 1 0,1-1-1,1 1 1,6 2 227,0-1 0,0 0 0,0-1 0,17 1-1,-5 0-8,31 5 211,-26-3-860,0-1 0,1-1 0,-1-1 0,29-3 0,-46-1-2818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3360,'0'0'70,"0"0"-1,0 0 1,0 0 0,1 0-1,-1 0 1,0 0-1,0 0 1,0 0 0,0 1-1,1-1 1,-1 0-1,0 0 1,0 0 0,0 0-1,0 1 1,0-1-1,0 0 1,0 0 0,1 0-1,-1 1 1,0-1-1,0 0 1,0 0-1,-3 6 4685,0 3-632,42-9-3517,-1-2 0,1-2 0,-1-1 0,58-16 0,-44 15-239,-45 5-303,-10 1-4,-1 1 1212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0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18 132,'-8'-2'2036,"8"2"-2013,0 0 1,0 0-1,0 1 0,0-1 1,0 0-1,0 0 0,0 0 0,0 0 1,0 1-1,-1-1 0,1 0 1,0 0-1,0 0 0,0 0 0,0 0 1,0 1-1,0-1 0,-1 0 1,1 0-1,0 0 0,0 0 0,0 0 1,0 0-1,-1 0 0,1 1 1,0-1-1,0 0 0,0 0 0,0 0 1,-1 0-1,1 0 0,0 0 1,0 0-1,0 0 0,-1 0 0,1 0 1,0 0-1,0 0 0,0 0 1,0 0-1,-1 0 0,1-1 0,0 1 1,0 0-1,0 0 0,-1 0 1,1 0-1,0 0 0,0 0 0,0 0 1,0 0-1,0-1 0,-1 1 0,1 0 1,0 0-1,0 0 0,0 0 1,0-1-1,0 1 0,0 0 0,0 0 1,0 0-1,0 0 0,0-1 1,1-10 6086,-14 15-3092,86-4-1835,-43 3-1059,50-1 0,-51-2-62,-28 0-6,-3-2 38,-1 1 0,1 0 0,0-1 0,0 1 0,0 0 0,-1 1 0,1-1 0,-1 0 1,1 1-1,0-1 0,-1 1 0,1 0 0,-6 0 0,-2-2-115,0 2 0,0 0 0,-15 1 0,4 2-10,16-3 42,-1 0 0,1 1 0,0 0 0,0 0 0,0 0 0,-1 1 0,1 0 0,1 0 0,-1 0 0,-8 5 0,0-3 88,13-4-186,-1 0 0,0 0 0,1 0 0,-1 0 0,1 0 0,-1 0 0,1 0 0,-1 0 0,0 0 0,1 1 0,-1-1 0,1 0 0,-1 0 0,1 0 0,-1 1 0,1-1 1,-1 0-1,1 1 0,-1-1 0,1 0 0,-1 1 0,1-1 0,0 1 0,-1-1 0,1 1 0,0-1 0,-1 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4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75 100 3920,'-44'0'6366,"43"0"-5898,0 1-371,0-1-1,0 0 1,0 0-1,0 0 1,0 0-1,0 0 1,0 0-1,0 0 0,0 0 1,0 0-1,0 0 1,0 0-1,0-1 1,0 1-1,0 0 1,0-1-1,0 1 1,0-1-1,0 1 1,0-1-1,0 0 0,1 1 1,-1-1-1,0 0 1,0 1-1,1-1 1,-1 0-1,1 0 1,-1 0-1,0 0 1,1 0-1,0 0 1,-1-1-1,2-1-90,2 1 0,-1-1 1,0 1-1,1-1 0,-1 1 0,1 0 1,-1 0-1,1 1 0,0-1 0,3-1 1,0-1-14,10-4 2,1-1-1,0 2 1,0 1-1,0 0 1,1 1-1,0 0 1,0 2-1,1 0 1,-1 1 0,1 1-1,-1 1 1,37 4-1,-49-3 8,0 0 0,0 0 0,0 1 1,0 0-1,0 0 0,0 0 0,0 1 0,-1 0 0,0 0 0,1 0 0,-1 1 0,5 5 0,-8-7 0,0 0-1,0 0 1,0 1 0,-1-1-1,0 1 1,1-1-1,-1 1 1,0 0 0,0-1-1,0 1 1,0 0 0,-1 0-1,1 0 1,-1 0-1,0-1 1,0 1 0,0 0-1,0 0 1,0 0-1,-1 0 1,1 0 0,-1 0-1,0-1 1,0 1-1,0 0 1,0 0 0,-3 4-1,-10 17 81,0 0 0,-2-2 0,-1 0 0,0 0 0,-2-2 0,-26 23 0,-37 44 901,82-87-980,-1 0 0,1 0 0,0 0 0,0 1 0,-1-1 0,1 0 0,0 0 0,0 0 0,0 1 0,0-1 0,-1 0 1,1 0-1,0 1 0,0-1 0,0 0 0,0 1 0,0-1 0,0 0 0,0 0 0,0 1 0,0-1 0,0 0 0,0 1 0,0-1 0,0 0 0,0 1 0,0-1 0,0 0 0,0 0 0,0 1 0,0-1 0,0 0 0,0 1 0,0-1 0,1 0 0,-1 0 0,0 1 0,0-1 0,0 0 1,1 1-1,15 3 40,27-6-37,-37 1 6,49-4 5,-4 0 40,1 2 0,54 4 1,-22-3-313,-100-3-6857,14 3 6645,0 1 0,0 0 0,-1 0 0,1 0 0,-1 1 0,1-1 0,-1 1-1,1-1 1,-1 1 0,-2 0 0,-10 2-1215,-1 2 156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102 131 1432,'-7'3'336,"0"-1"-1,0 0 1,0 0-1,0-1 0,-1 0 1,-13 0 405,-14 3 6471,32-4-6049,14 0-366,-4 0-622,80-4 840,110-19 1,29-2 614,84 12 253,225-16 1609,-81-19-1779,-422 45-1610,34 1-1,-135 7-16321,65-6 15603,0 1-156,0-1 0,0 1 0,0 0 0,0 0 0,0 1 0,-7 0 0,-1 4-896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16 516,'-5'0'14,"-7"-1"5471,11 0-5399,1 1 0,0 0-1,0 0 1,0 0 0,0-1 0,0 1-1,0 0 1,0 0 0,0-1 0,0 1-1,0 0 1,0 0 0,0 0 0,0-1-1,0 1 1,0 0 0,0 0 0,0-1-1,0 1 1,0 0 0,0 0 0,0 0-1,1-1 1,-1 1 0,0 0 0,0 0-1,0 0 1,0-1 0,0 1 0,0 0-1,1 0 1,-1 0 0,0 0 0,0 0-1,0-1 1,1 1 0,-1 0 0,0 0-1,0 0 1,0 0 0,1 0 0,-1 0-1,0 0 1,3-2 27,0 1 0,0 0-1,-1 1 1,1-1 0,0 0-1,0 1 1,0-1 0,0 1 0,0 0-1,0 0 1,4 1 0,37 2 699,-42-3-787,3 1-15,-1-1 0,1 1-1,-1 0 1,1 0 0,-1 1 0,1-1 0,-1 1 0,0 0 0,1 0-1,-1 0 1,0 1 0,-1-1 0,1 1 0,0 0 0,-1 0 0,1 1 0,-1-1-1,0 1 1,0-1 0,-1 1 0,3 4 0,-2-3 25,-2 0 0,1 0-1,0 0 1,-1 1 0,0-1 0,0 0 0,-1 0-1,1 1 1,-1-1 0,0 1 0,-1-1 0,1 0 0,-1 1-1,0-1 1,0 0 0,-1 0 0,0 0 0,-3 7 0,-4 7 195,-1 0 0,-1-1 0,0 0 0,-21 23 0,-62 62 794,83-91-886,11-12-138,-4 3 61,1 0 0,1 0 0,-1 0-1,0 0 1,1 1 0,-4 7 0,5-11-51,1 0 0,0 1 0,0-1 0,0 1 0,0-1 0,0 0 1,0 1-1,0-1 0,0 1 0,0-1 0,0 1 0,0-1 0,0 1 0,0-1 0,0 0 0,0 1 0,1-1 0,-1 1 0,0-1 1,0 0-1,0 1 0,1-1 0,-1 0 0,0 1 0,0-1 0,1 1 0,20 5 108,11-4-76,0-3-1,-1 0 0,1-2 0,47-11 0,-4 2-166,-52 9 258,31-5-4082,-22-5-5621,-29 12 7834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0 376,'5'11'4118,"13"9"-2371,-7-9-565,-8-7-896,18 23 1082,18 29 0,-33-47-1337,-1 1-1,-1-1 1,1 1 0,-2-1-1,1 1 1,-1 0 0,2 19-1,-7 1-80,2-30-19,0 1-1,0 0 0,0-1 1,0 1-1,0 0 0,0-1 1,0 1-1,0-1 0,-1 1 0,1 0 1,0-1-1,0 1 0,0-1 1,-1 1-1,1-1 0,0 1 1,-1-1-1,1 1 0,-1-1 1,1 1-1,0-1 0,-1 1 1,1-1-1,-1 0 0,1 1 1,-1-1-1,0 0 0,1 1 1,-1-1-1,1 0 0,-1 0 1,1 1-1,-1-1 0,0 0 1,1 0-1,-1 0 0,0 0 1,1 0-1,-1 0 0,1 0 1,-2 0-1,2-1-165,-1 0 0,1 0-1,-1 0 1,1 1 0,-1-1-1,1 0 1,0 0 0,0 0 0,-1 0-1,1 0 1,0 0 0,0 0 0,0 0-1,0 0 1,0 0 0,0 0 0,1-2-1,-1-1-779,0-7-393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2936,'3'-5'214,"1"0"-1,0 1 1,0-1-1,1 1 1,-1 0-1,1 0 0,0 0 1,0 1-1,0 0 1,0 0-1,0 0 1,1 1-1,10-4 1,-6 3-50,0 0 1,-1 0-1,1 1 1,1 1 0,-1 0-1,0 0 1,15 1-1,-22 0-134,1 1-1,-1-1 0,1 1 1,-1 0-1,0 0 1,1 0-1,-1 1 0,0-1 1,0 1-1,0-1 0,0 1 1,0 0-1,0 0 1,0 1-1,-1-1 0,1 0 1,-1 1-1,3 3 1,-2-1 59,0 0 0,0 0 0,-1 0 0,0 0 0,0 1 0,0-1 0,-1 0 0,0 1 0,0 0 0,0 7 0,0 5 315,-2-1 1,0 1 0,-1-1-1,-1 0 1,0 1-1,-8 21 1,-25 45 1353,6-17-86,29-66-1630,1 0 0,0 0 0,-1 0 0,1 0 0,0 0 0,0 1 0,-1-1 0,1 0 0,0 0 0,0 0 0,0 0 0,0 0 0,1 0 0,-1 0 0,0 0 0,0 0 0,1 0 0,-1 0 0,0 0 0,1 0 0,-1 0 0,1 0 0,0 0 0,-1 0 0,1 0 0,0 0 0,-1-1 0,2 2 0,1 0 1,0 0 0,-1 0 0,1-1 0,0 0 0,0 1 0,1-1 0,-1 0 0,0 0 0,6 0 0,5 1 8,1-1-1,0 0 1,21-2-1,4-2 136,-6 1-226,52-10 1,-83 12-114,1-1 1,-1 0 0,1 0 0,-1 0-1,1 0 1,-1-1 0,0 1 0,0-1-1,6-4 1,-7 5-247,-1-1 1,0 0-1,0 1 0,0-1 0,0 0 1,-1 0-1,1 1 0,0-1 0,-1 0 1,1 0-1,-1 0 0,0 0 0,0 0 1,0 0-1,0 0 0,0 0 0,0 1 1,0-1-1,0 0 0,-1-3 0,-3-12-3560,0 11 2177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3692,'0'0'46,"0"0"-1,0 0 0,-1 0 1,1 1-1,0-1 0,0 0 1,0 0-1,0 0 1,-1 0-1,1 1 0,0-1 1,0 0-1,0 0 0,0 0 1,0 1-1,0-1 0,0 0 1,-1 0-1,1 0 0,0 1 1,0-1-1,0 0 1,0 0-1,0 1 0,0-1 1,0 0-1,0 0 0,0 1 1,0-1-1,0 0 0,0 0 1,1 0-1,-1 1 0,0-1 1,0 0-1,0 0 0,0 1 1,0-1-1,0 0 1,0 0-1,1 1 0,11 5 719,19-1-292,-30-5-332,41 3 849,-32-3-754,1 1 0,0 0 1,-1 0-1,0 1 0,1 1 1,15 5-1,-24-7-188,0 1 1,0 0-1,0-1 0,0 1 1,0 0-1,0 0 1,0 0-1,-1 1 0,1-1 1,-1 0-1,0 0 1,1 1-1,-1-1 0,0 1 1,-1-1-1,1 1 1,0-1-1,-1 1 0,1 0 1,-1 3-1,1-3 97,-1 0 0,0 0-1,1 0 1,-1 0 0,-1 0-1,1 0 1,0 0 0,-1-1 0,1 1-1,-1 0 1,0 0 0,0 0 0,0-1-1,0 1 1,-1 0 0,1-1-1,-4 5 1,-10 4 866,9-7-262,7-2-170,66-6-847,-47 2 287,0 1 0,-1 0 0,1 2 0,29 4-1,-32-2-33,0 1-1,0 1 0,-1 0 0,1 1 1,-1 1-1,0 0 0,-1 2 0,15 9 1,-28-16 14,0-1 0,0 1 0,0-1-1,0 1 1,-1 0 0,1 0 0,-1 0 0,1 0 0,-1 0 0,0 0 0,0 0 0,0 0 0,0 1 0,0-1 0,0 0 0,-1 1 0,1-1-1,-1 1 1,1 4 0,-1-4 4,-1 1-1,1 0 0,-1-1 1,0 1-1,0-1 1,-1 0-1,1 1 0,-1-1 1,1 0-1,-1 0 0,0 0 1,-3 4-1,-1 1 13,-1-1 0,0 0-1,0-1 1,0 1 0,-1-1 0,0 0-1,0-1 1,-1 0 0,-8 4 0,8-6 10,-39 15 91,44-17-94,1 0 1,-1 0-1,0 0 1,0-1-1,0 1 1,0-1-1,0 0 1,0 0-1,1 0 1,-6-2-1,7 1-42,0 0 1,0 0-1,0 0 0,0 0 0,0 0 1,0 0-1,1-1 0,-1 1 0,1-1 0,-1 1 1,1-1-1,-1 0 0,1 0 0,0 1 1,0-1-1,-2-3 0,-11-36-4052,8 23-80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130 113 1516,'0'-1'50,"0"0"1,0 0-1,0 0 0,0 0 0,0 0 0,0 0 1,1 0-1,-1 0 0,0 0 0,1 0 0,-1 0 1,1 0-1,-1 0 0,1 0 0,-1 0 0,1 0 1,-1 0-1,1 1 0,0-1 0,-1 0 0,3-1 1,-2 1 4,0 1 0,0-1 1,0 0-1,-1 0 1,1 0-1,0 0 0,0 0 1,-1 0-1,1 0 1,0 0-1,-1 0 0,1-1 1,-1 1-1,0 0 1,1 0-1,-1 0 0,0-1 1,0 1-1,1 0 1,-1 0-1,0-1 0,0 1 1,-1 0-1,1 0 1,0-2-1,-13-15 1145,10 13-821,-1 0 0,0 0 0,0 0 0,0 0 0,0 1 0,-6-5 0,10 9-336,-1-1 0,0 0 1,0 1-1,0-1 0,0 1 1,0 0-1,-1-1 1,1 1-1,0 0 0,0 0 1,0-1-1,0 1 1,0 0-1,0 0 0,0 0 1,-1 0-1,1 0 0,0 1 1,0-1-1,0 0 1,0 1-1,0-1 0,0 0 1,0 1-1,0-1 0,0 1 1,0-1-1,0 1 1,0 0-1,0 0 0,0-1 1,1 1-1,-1 0 1,0 0-1,0 0 0,1 0 1,-1 0-1,1-1 0,-1 1 1,0 2-1,-7 9 178,0 0 1,1 0-1,0 1 0,1 0 0,0 0 1,1 1-1,1-1 0,0 1 0,1 0 0,0 0 1,1 0-1,1 1 0,0-1 0,1 0 0,0 1 1,1-1-1,1 0 0,7 27 0,-5-27-219,1 0 0,1-1 0,0 1 0,1-1 0,0 0-1,1-1 1,1 0 0,-1 0 0,2-1 0,19 19 0,-21-23-9,0 0 0,0-1 0,1 0 0,-1-1 0,1 0 1,0 0-1,1-1 0,-1 0 0,1 0 0,0-1 0,-1-1 0,1 0 1,1 0-1,-1-1 0,0 0 0,15-1 0,-17 0-7,0-1 0,0 0 0,0-1 0,0 0 0,0 0 0,-1-1 0,1 0 0,11-6 0,-17 8 12,0-1-1,0 1 1,0-1-1,0 0 1,0 1-1,0-1 1,0 0-1,0 0 1,-1 0-1,1 0 1,-1 0-1,1-1 1,-1 1-1,0 0 1,0-1-1,0 1 1,0-1-1,-1 1 1,1-1-1,-1 0 1,1 1-1,-1-1 1,0 1-1,0-1 1,0 0-1,0 1 1,0-1-1,-1 1 1,1-1-1,-2-3 1,1 3-9,0 0 0,0-1 0,-1 1 0,1 0 0,-1 0 0,0 0 0,0 0 0,0 0 0,0 0 0,0 0 0,-1 1 0,1-1 0,-1 1 0,0 0 0,0 0 0,-5-3-1,3 2 10,-2 0 0,1 1 0,0 0 0,0 0-1,-1 0 1,1 1 0,-1 0 0,-9 0-1,0 1 32,0 0-1,-1 2 0,1 0 1,0 0-1,0 2 0,-23 7 1,35-9-116,0-1 0,0 1 0,-1 0 0,1 0 0,1 0 0,-1 0 0,0 1 0,1-1 0,-1 1 0,1 0 0,0 0 0,0 1 0,0-1 0,0 1 0,0-1 0,1 1 0,0 0 0,-3 5 0,5-9-18,0 0 1,0 0-1,0 1 0,0-1 0,0 0 0,0 0 0,0 0 0,0 1 0,1-1 0,-1 0 0,0 0 0,0 0 0,0 0 0,0 1 0,0-1 0,0 0 0,0 0 1,1 0-1,-1 0 0,0 0 0,0 1 0,0-1 0,0 0 0,0 0 0,1 0 0,-1 0 0,0 0 0,0 0 0,0 0 0,1 0 0,-1 0 0,0 0 0,0 1 1,0-1-1,1 0 0,-1 0 0,0 0 0,0 0 0,0 0 0,1 0 0,-1-1 0,0 1 0,0 0 0,0 0 0,1 0 0,-1 0 0,0 0 0,0 0 1,0 0-1,0 0 0,1 0 0,-1-1 0,18-4-3055,-10 2 1537,4 1 169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 5949,'-13'-2'8753,"31"-2"-6686,33-4-1906,-27 6 143,90-7 20,-75 14-241,-37-5-94,-1 0 0,0 0 0,1 1 1,-1-1-1,0 0 0,1 1 0,-1-1 1,0 1-1,0-1 0,1 1 1,-1 0-1,0 0 0,0-1 0,0 1 1,0 0-1,0 0 0,0 0 0,0 0 1,0 0-1,-1 0 0,1 0 1,0 1-1,0-1 0,-1 0 0,1 0 1,0 2-1,-4 6 826,-11 9-16137,12-15 14478,-4 4-764</inkml:trace>
  <inkml:trace contextRef="#ctx0" brushRef="#br0" timeOffset="1">0 315 5801,'23'-1'6717,"7"-2"-4345,55-4-1597,-11 12-369,-68-4-435,-1 0 1,1 0 0,0 1-1,-1-1 1,1 1 0,-1 1-1,1-1 1,-1 1-1,0 0 1,7 5 0,-12-7-132,1-1 1,-1 1-1,1-1 1,-1 1-1,1 0 1,-1-1-1,1 1 1,-1 0-1,0-1 0,1 1 1,-1 0-1,0 0 1,0-1-1,1 1 1,-1 0-1,0 0 1,0 0-1,0-1 1,0 1-1,0 0 1,0 0-1,0 0 0,0-1 1,-1 1-1,1 0 1,0 0-1,0-1 1,-1 1-1,1 0 1,0 0-1,-1-1 1,1 1-1,-1 0 1,0 1-1,-23 21-6211,18-17 5707,-9 7-1208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51 376,'3'8'8120,"-3"-8"-7932,0 0 1,0 0 0,0 0 0,1 0 0,-1 1-1,0-1 1,0 0 0,1 0 0,-1-1 0,0 1 0,0 0-1,1 0 1,27 5 2939,-15-4-2954,-1 0 1,0-1-1,16-2 0,117-40 340,-137 39-546,-3 2 389,12-6-2793,-17 7 2332,0 0-1,0 0 0,0 0 0,0-1 0,1 1 1,-1 0-1,0 0 0,0-1 0,0 1 0,0 0 0,0 0 1,0-1-1,0 1 0,0 0 0,0 0 0,0-1 0,1 1 1,-1 0-1,0 0 0,-1-1 0,1 1 0,0 0 0,0 0 1,0-1-1,0 1 0,0 0 0,0 0 0,0 0 0,0-1 1,0 1-1,0 0 0,0 0 0,-1-1 0,1 1 0,0 0 1,0 0-1,0 0 0,-1 0 0,1-1 0,0 1 0,0 0 1,0 0-1,-1 0 0,1 0 0,0 0 0,0-1 0,0 1 1,-1 0-1,1 0 0,0 0 0,0 0 0,-1 0 0,1 0 1,0 0-1,0 0 0,-1 0 0,1 0 0,0 0 0,-1 0 1,-5 0-3759,-1 2 2101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 1140,'-7'7'8268,"11"3"-7709,0-1-1,-1 1 1,0 0-1,-1 0 0,0 1 1,0-1-1,-1 15 1,0-13-435,0 0 0,1 1 0,0-1 0,1 0 0,8 20 0,-5-19-73,1-2-1,1 1 1,0-1 0,1 0-1,0 0 1,0-1 0,1-1-1,0 1 1,1-2 0,0 1-1,1-1 1,-1-1 0,1 0-1,1-1 1,-1 0 0,1-1-1,0-1 1,20 5 0,-16-5-58,1 0 0,-1-2 1,1 0-1,0-1 1,-1-1-1,1 0 0,0-1 1,-1-2-1,1 1 1,-1-2-1,0 0 0,0-1 1,0-1-1,17-8 0,-28 10 0,1 0 0,-1 0 0,0 0 0,0 0 0,0-1 0,-1 0 0,0 0-1,0-1 1,0 1 0,0-1 0,-1 0 0,0 0 0,0-1 0,5-13 0,-7 15 6,-1-1 0,1 1 1,-1-1-1,0 1 0,-1-1 0,1 0 1,-1 1-1,0-1 0,-1 0 1,1 1-1,-1-1 0,0 0 1,0 1-1,-1-1 0,0 1 1,0 0-1,0-1 0,-1 1 0,-5-9 1,-2-1-26,0 1 0,-2-1 0,0 2 0,0 0 0,-1 0 0,-1 1 0,0 1 0,-1 0 0,0 1 0,0 0 0,-22-9 0,23 13 7,0 1 0,0 1 0,-1 0 0,1 0 0,-1 2 0,0 0 0,0 0 0,0 2 0,0 0 0,0 0 0,0 1 0,1 1 0,-30 8 0,22-4 38,-35 16 0,50-20-13,1 2 0,0-1 0,0 1 0,0 0-1,0 0 1,1 0 0,-1 1 0,1 0 0,-8 10 0,12-12-8,-1 0-1,1 0 1,0 0 0,0 0-1,0 0 1,1 0 0,-1 0-1,1 0 1,0 0 0,-1 0-1,1 0 1,1 0 0,-1 0-1,0 0 1,1 0 0,0 1-1,-1-1 1,1-1 0,0 1-1,1 0 1,1 4 0,0 0-350,1 0 0,0 0 1,1 0-1,-1 0 1,1-1-1,12 12 1,-12-14-345,1 0 0,0-1 1,0 1-1,0-1 0,0-1 1,0 1-1,1-1 1,-1 0-1,1 0 0,9 1 1,22 6-2432,-18-2 1704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1 120 468,'5'-9'3470,"-2"9"-3280,-1 0-1,0 1 1,1 0 0,-1-1 0,1 1 0,-1 0 0,0 0 0,0 0 0,1 0 0,-1 1-1,0-1 1,0 1 0,0-1 0,-1 1 0,1 0 0,0 0 0,-1-1 0,1 1 0,-1 0 0,1 0-1,-1 1 1,0-1 0,0 0 0,0 0 0,1 4 0,3 8 413,0 1 0,5 29 0,-6-28-301,2 10 54,2-1 0,1 0 1,1 0-1,2-1 1,25 42-1,-15-37-40,-21-27-279,1 0-1,-1 0 0,1 0 1,0-1-1,-1 1 0,1 0 1,0-1-1,0 0 1,0 1-1,0-1 0,4 2 1,-7-7 68,1 0 1,-1 1-1,0-1 1,0 0 0,-1 1-1,-2-7 1,-7-10-100,1-1 1,0 0-1,2 0 1,-8-31-1,13 41 7,0 0-1,1 0 1,0-1 0,1 1 0,1-1-1,-1 1 1,2-1 0,0 1 0,0-1-1,1 1 1,0-1 0,1 1 0,0 0-1,1 0 1,0 1 0,1-1 0,9-14-1,-9 17-16,0 0 0,1 1 0,0-1 0,1 1 0,-1 0 0,1 1 0,1 0 0,-1 0-1,1 0 1,9-4 0,-11 7 1,0 0 0,0 0 1,0 1-1,1 0 0,-1 0 0,0 1 0,1-1 0,0 2 0,-1-1 0,1 1 0,-1-1 1,1 2-1,0-1 0,-1 1 0,11 2 0,-14-1-3,0-1 1,1 0-1,-1 1 1,0 0-1,0 0 1,0 0-1,0 0 0,-1 0 1,1 0-1,-1 1 1,1 0-1,-1-1 0,0 1 1,0 0-1,3 5 1,-3-5-386,-1 0 1,1 0-1,-1 0 0,0 1 1,0-1-1,0 0 1,0 1-1,-1-1 1,1 6-1,-1-8-11,0 0 1,-1 1-1,1-1 1,0 0-1,-1 0 1,1 0-1,-1 0 0,1 0 1,-1-1-1,0 1 1,1 0-1,-1 0 1,0 0-1,1 0 1,-1-1-1,0 1 0,-1 0 1,1 1 178,-7 4-1565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1:5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4672,'0'1'87,"-1"-1"-1,1 0 0,-1 1 0,1-1 0,0 0 0,-1 1 0,1-1 0,0 1 0,-1-1 1,1 0-1,0 1 0,0-1 0,0 1 0,-1-1 0,1 1 0,0-1 0,0 1 0,0-1 1,0 1-1,0-1 0,0 1 0,0-1 0,0 1 0,0-1 0,0 1 0,0-1 1,0 1-1,0-1 0,0 1 0,0-1 0,1 1 0,-1-1 0,0 1 0,0-1 0,1 0 1,-1 1-1,0-1 0,0 1 0,1-1 0,-1 0 0,1 1 0,-1-1 0,0 0 0,1 1 1,-1-1-1,1 0 0,-1 0 0,1 1 0,-1-1 0,5 4 51,-1 1 1,0 0-1,0 0 0,-1 0 1,1 0-1,-1 1 0,-1-1 0,1 1 1,-1 0-1,0 0 0,0 0 0,0 0 1,-1 0-1,0 0 0,1 12 1,-2-2 164,0 0 1,-2 0 0,1 0-1,-2 0 1,-4 17 0,2-16-64,0 0 0,-13 30 1,18-47-274,0 0 1,-1 1 0,1-1 0,0 0 0,0 0-1,0 0 1,0 0 0,0 0 0,0 1 0,0-1 0,0 0-1,0 0 1,0 0 0,-1 0 0,1 0 0,0 0-1,0 1 1,0-1 0,0 0 0,0 0 0,0 0 0,-1 0-1,1 0 1,0 0 0,0 0 0,0 0 0,0 0-1,-1 0 1,1 0 0,0 0 0,0 0 0,0 0-1,0 0 1,-1 0 0,1 0 0,0 0 0,0 0 0,0 0-1,0 0 1,0 0 0,-1 0 0,1 0 0,0 0-1,0 0 1,0-1 0,0 1 0,0 0 0,-1 0-1,1 0 1,0 0 0,0 0 0,-7-13-1797,1-16-2130,6 0 411,2 15 1917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64 176 344,'-5'0'366,"0"-1"0,0 1 0,0-1 0,0 1 0,0-1 0,0-1 0,0 1 0,-6-3 1,10 3-341,0 1 0,1-1 1,-1 1-1,0-1 1,0 1-1,0-1 0,1 0 1,-1 1-1,0-1 1,1 0-1,-1 0 0,1 0 1,-1 1-1,1-1 1,-1 0-1,1 0 1,-1 0-1,1 0 0,-1-1 1,1 0-17,0 0 0,0 1 0,1-1 0,-1 1 0,0-1 1,1 1-1,-1-1 0,1 1 0,-1-1 0,1 1 0,0-1 0,-1 1 1,1 0-1,0-1 0,0 1 0,2-2 0,8-11 107,1 1 0,0 0 0,1 1-1,1 0 1,-1 1 0,2 0 0,17-9 0,-27 17-36,0 1 1,1 0 0,-1 0-1,0 0 1,1 0-1,-1 1 1,1 0 0,-1 0-1,1 1 1,0-1 0,-1 1-1,1 1 1,0-1-1,-1 1 1,8 1 0,-10-1-70,0 0 0,0 1 1,-1-1-1,1 1 0,0-1 1,-1 1-1,1 0 0,-1 0 1,0 0-1,0 0 0,0 0 0,0 1 1,0-1-1,0 1 0,0-1 1,-1 1-1,1 0 0,-1-1 1,0 1-1,0 0 0,0 0 1,0 0-1,0 0 0,-1 0 1,1 0-1,-1 0 0,0 0 1,0 0-1,0 4 0,-2 25 582,0 0-1,-10 41 0,3-24 203,8-42-770,0-1 0,1 1 1,-1-1-1,1 1 0,1-1 1,-1 1-1,1-1 0,0 0 0,1 1 1,-1-1-1,1 0 0,1 0 1,-1 0-1,1 0 0,0 0 0,0 0 1,1-1-1,0 1 0,0-1 0,0 0 1,0-1-1,1 1 0,7 5 1,-4-4-28,0-1-1,1 0 1,0 0 0,0-1 0,0 0 0,1-1 0,-1 0 0,1 0 0,0-1 0,15 1 0,-10-2 0,-1-1-1,1-1 1,-1 0-1,0-1 1,1 0 0,22-8-1,-36 9 3,1 0 1,-1 0-1,1 0 0,-1 0 0,0 0 0,0 0 1,0 0-1,0 0 0,0-1 0,0 1 0,0-1 0,0 1 1,0 0-1,0-1 0,-1 0 0,1 1 0,-1-1 1,1 1-1,-1-1 0,0 0 0,1 1 0,-1-1 1,0 0-1,0 1 0,0-3 0,0-1 5,0-1-1,0 1 1,-1-1 0,0 1-1,-2-11 1,0 10-7,0-1 1,0 0-1,-1 1 1,0 0-1,0 0 1,0 0-1,-1 1 1,0-1-1,0 1 1,0 0-1,0 0 1,-7-4-1,1 2 19,-1 1 0,1 0-1,-1 0 1,0 1 0,-1 1 0,-14-4 0,-10 0 392,0 2 1,-1 2-1,-62 1 0,-10 1 1349,110 2-1763,-1 0-1,1 0 0,0 0 1,0 0-1,-1 0 0,1 0 1,0 0-1,0-1 1,0 1-1,-1 0 0,1 0 1,0 0-1,0 0 0,0 0 1,-1 0-1,1 0 0,0 0 1,0 0-1,0-1 1,0 1-1,-1 0 0,1 0 1,0 0-1,0 0 0,0-1 1,0 1-1,0 0 0,0 0 1,-1 0-1,1-1 1,0 1-1,0 0 0,0 0 1,0 0-1,0-1 0,0 1 1,0 0-1,0 0 1,0 0-1,0-1 0,0 1 1,0 0-1,0 0 0,0 0 1,0-1-1,6-13-2268,14-11-5309,-14 23 5935,3 1 133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26 2588,'-2'-2'154,"0"1"-1,0-1 1,0 1-1,-1 0 0,1 0 1,-1 0-1,1 0 1,-1 1-1,-4-2 1,-15-5 1095,20 6-1084,0 0 0,0 0 0,0 1 0,0-1-1,0 0 1,0 1 0,0 0 0,0-1 0,0 1-1,-1 0 1,1 0 0,0 0 0,0 0 0,0 0-1,0 1 1,0-1 0,0 1 0,0-1 0,0 1-1,0 0 1,0 0 0,0 0 0,-2 1 0,1-1-164,-17 7 759,7-3-167,0 0 0,0 0 0,-1-1-1,-26 3 1,20-5-186,2-1-216,1 1 0,0 1 1,-22 6-1,36-8-192,0 0 0,0 0 1,0 0-1,0 1 0,1-1 1,-1 1-1,1-1 0,-1 1 1,1 0-1,0 0 0,0 0 1,0 0-1,0 1 0,0-1 0,0 1 1,0-1-1,1 1 0,-1-1 1,1 1-1,0 0 0,0 0 1,0 0-1,0 0 0,0 0 1,1 0-1,-1 0 0,1 0 1,0 5-1,0-4-3,1 1-1,0 0 1,0-1 0,0 1-1,0-1 1,1 1 0,0-1-1,0 0 1,0 0-1,0 0 1,1 0 0,-1 0-1,1 0 1,0 0 0,0-1-1,1 0 1,5 5 0,7 3-21,1-2-1,0 0 1,0-1 0,1-1 0,0 0 0,0-2 0,0 0 0,1-1 0,0 0 0,35 1 0,-44-5 21,0 0 1,0 0 0,0-1 0,-1 0 0,1-1-1,0 0 1,0-1 0,16-6 0,-22 7-5,0 0 0,0 1 1,0-2-1,0 1 0,0 0 0,-1-1 1,1 0-1,-1 0 0,0 0 0,0 0 1,0-1-1,0 1 0,0-1 0,-1 1 1,0-1-1,0 0 0,0 0 0,0 0 1,0 0-1,-1-1 0,2-5 0,-3 6 14,0 1-1,-1-1 1,1 0-1,-1 1 0,0-1 1,0 0-1,0 1 1,0-1-1,-1 1 0,-3-7 1,-20-32 19,20 36-39,-7-15 108,15 20-47,11 10-67,-3-1 25,-1 1 1,15 17-1,14 12 11,-23-22-18,0-1 0,-1 2 1,0 0-1,16 26 1,-28-39-2,-1 0 1,0 0 0,0 0 0,0 0-1,0 0 1,0 0 0,-1 0 0,0 1-1,0-1 1,0 0 0,-1 1 0,1-1-1,-1 1 1,0-1 0,0 1 0,-1-1-1,-1 8 1,0-6 0,1-1 0,-2 0 0,1 0 0,-1-1 0,1 1 0,-1 0 0,-1-1 0,1 0 0,-1 0-1,1 0 1,-1 0 0,-9 6 0,5-4 9,0 0 1,-1-1-1,0-1 0,0 1 0,0-1 1,0-1-1,-1 0 0,0 0 1,1-1-1,-1 0 0,0 0 0,0-1 1,0-1-1,0 0 0,-16-2 0,17 1 112,1 0-1,-1-1 0,1-1 0,0 1 0,0-1 1,-1-1-1,-8-4 0,16 7-199,0 0 0,-1 0 1,1 0-1,0-1 0,0 1 0,-1 0 0,1 0 0,0-1 0,0 1 0,1-1 0,-1 1 0,0-1 1,0 1-1,1-1 0,-1 0 0,1 1 0,-1-3 0,1 2-422,0-1 1,0 0-1,0 0 0,0 1 0,1-1 1,-1 0-1,1 1 0,0-1 0,0 1 1,0-1-1,0 0 0,0 1 0,4-5 1,10-11-3038,-8 11 1897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36 216,'0'0'532,"-5"2"2531,5-2-2965,0-1 0,0 1 0,0 0 0,0-1 0,0 1 0,0 0 0,0-1 0,0 1 0,0-1-1,0 1 1,0 0 0,-1-1 0,1 1 0,0 0 0,0-1 0,0 1 0,0 0 0,-1-1 0,1 1 0,0 0 0,0-1 0,-1 1 0,1 0 0,0 0 0,0-1 0,-1 1 0,1 0-1,0 0 1,-1 0 0,1-1 0,0 1 0,-1 0 0,1 0 0,-1 0 0,1 0 0,0 0 0,-1 0 0,1 0 0,0 0 0,-1 0 0,1 0 0,-1 0 0,1 0 0,0 0 0,-1 0-1,1 0 1,0 0 0,-1 0 0,1 0 0,0 0 0,-1 1 0,1-1 0,0 0 0,-1 1 0,0-1 101,-1 1 0,1 0 0,0-1 0,0 1 0,0 0 1,0 0-1,0 0 0,0 0 0,0 0 0,0 0 0,0 0 0,0 1 0,1-1 0,-1 0 1,0 0-1,1 1 0,-1 1 0,-2 8-36,1-1 0,1 1 0,0 0 0,0 0 0,1 0 0,0-1 0,1 1 0,1 0 0,-1 0 1,2-1-1,2 11 0,-2-14-158,0 0 0,0-1 0,1 0 0,-1 0 0,1 0 0,1 0 0,-1 0 0,1-1 0,0 0 0,0 0 1,0 0-1,1-1 0,0 0 0,0 0 0,0 0 0,0-1 0,13 5 0,-13-5 0,-1-1 0,1-1 0,0 1 0,0-1 0,0 0 0,1 0 0,-1-1 0,0 0 0,0 0 0,0 0 0,0-1 0,0 0 0,0 0 0,0 0 0,0-1 0,0 0 0,0 0 0,0-1 0,6-3 0,-3 0-12,0 0 1,-1-1-1,1 0 0,-2 0 1,1-1-1,-1 1 0,0-2 1,0 1-1,-1-1 0,6-12 1,-3 6-19,-3 5 2,-1 0-1,0 0 0,0-1 1,6-21-1,-10 29 33,0 0 0,-1 0 0,1 0 0,-1-1 0,1 1 0,-1 0 0,0 0 0,0-1 0,-1 1 0,1 0 0,0 0 0,-1-1 0,0 1 0,0 0 0,0 0 0,0 0 0,-1 0 0,1 0 0,-1 0 0,1 1 0,-1-1 0,0 0 0,0 1 0,0-1 0,-1 1 0,1 0 0,-1 0 0,1 0 0,-1 0 0,0 0 0,1 0 0,-5-1 0,6 2 11,0 1 0,0 0 1,0 0-1,0-1 0,0 1 1,1 0-1,-1 0 0,0 0 1,0 0-1,0 0 0,0 0 1,0 0-1,0 0 0,0 1 1,0-1-1,0 0 0,1 1 1,-1-1-1,0 0 0,0 1 1,0-1-1,1 1 0,-1-1 1,0 1-1,0-1 0,1 1 1,-1 0-1,0-1 0,1 1 1,-1 0-1,1 0 0,-1-1 1,1 1-1,-1 0 0,1 0 1,0 0-1,-1 0 0,1-1 1,0 1-1,0 0 0,-1 2 1,-7 44 151,8-41-152,-1 23 109,1 0-1,6 45 1,-1-31 50,33 319 1061,-38-331-1504,1 10-1380,5-19-3614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28 276,'0'0'983,"-1"-28"13017,4 39-12380,3 9-1274,63 165 2187,-36-88-1738,201 532 3233,-150-367-3200,-71-215-1800,-13-43-562,0-7-457,-7-24-3246,4 10 2993,1 0 1,0 1 0,1-1 0,1 0-1,3-20 1,-1 20 544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80 1384,'0'0'7,"0"0"0,-1 0 0,1 0 0,-1 0 0,1 0 1,0 1-1,-1-1 0,1 0 0,0 0 0,-1 1 0,1-1 0,0 0 0,-1 0 0,1 1 0,0-1 0,-1 0 0,1 1 0,0-1 0,0 0 1,0 1-1,-1-1 0,1 1 0,0-1 0,0 0 0,0 1 0,0-1 0,0 1 0,0-1 0,0 0 0,0 1 0,0-1 0,0 1 0,0-1 1,0 1-1,0-1 0,0 0 0,0 1 0,0-1 0,0 1 0,1 0 0,4 18 1333,-5-17-773,-3-7-163,0-2-293,3 7-93,0 0 1,0 0-1,0 0 1,0 0-1,0 0 1,0 1-1,-1-1 1,1 0-1,0 0 0,0 0 1,0 0-1,0 0 1,0 0-1,0 0 1,0 0-1,0 1 1,0-1-1,-1 0 1,1 0-1,0 0 1,0 0-1,0 0 1,0 0-1,0 0 1,0 0-1,-1 0 1,1 0-1,0 0 1,0 0-1,0 0 1,0 0-1,0 0 0,-1 0 1,1 0-1,0 0 1,0 0-1,0 0 1,0 0-1,0 0 1,0 0-1,-1 0 1,1 0-1,0 0 1,0 0-1,0 0 1,0 0-1,0 0 1,0-1-1,-1 1 1,1 0-1,0 0 1,0 0-1,0 0 1,0 0-1,0 0 0,0 0 1,0-1-1,0 1 1,0 0-1,0 0 1,0 0-1,0 0 1,0-1-1,-7-3 1366,7 4-1238,-1 0-1,1 0 1,0 0-1,-1-1 1,1 1 0,0 0-1,-1 0 1,1-1-1,0 1 1,-1 0 0,1-1-1,0 1 1,0 0-1,-1-1 1,1 1 0,0 0-1,0-1 1,0 1-1,0 0 1,-1-1 0,1 1-1,0-1 1,0 1-1,0 0 1,0-1 0,0 1-1,0-1 1,0 1-1,0-1 1,0 1 0,0 0-1,0-1 1,0 1-1,1-1 1,-1 1 0,0 0-1,0-1 1,0 1-1,0 0 1,1-1 0,-1 0-1,20-21 1567,-13 16-1572,0 1 1,0-1-1,1 1 0,16-7 1,-3 5 109,0 2 1,0 0-1,0 1 1,1 1-1,0 2 1,-1 0-1,37 3 0,-29 1-122,0 1 0,0 2 0,-1 0 0,0 2 0,33 15 0,-48-18-92,-1 1 1,0 1-1,0 0 1,0 1 0,-1 0-1,0 0 1,-1 1-1,0 1 1,-1 0 0,10 12-1,-14-16-28,-1 1-1,0-1 1,0 1 0,0 0-1,-1 1 1,0-1 0,-1 1-1,1-1 1,-1 1-1,-1 0 1,1-1 0,-2 1-1,1 0 1,-1 0 0,0 0-1,0 0 1,-1 0-1,-4 15 1,-3 4-1,-2-1-1,-1 1 1,-1-2 0,-1 1-1,-1-2 1,-1 0 0,-1-1-1,-2 0 1,0-2 0,-1 0-1,-36 30 1,49-46 6,-2 0 0,1 0-1,-1-1 1,-8 4 0,15-7-8,0 0 1,-1-1-1,1 1 1,0 0-1,-1-1 1,1 1-1,0-1 1,-1 0-1,1 1 1,-1-1-1,1 0 1,-1 0-1,1 0 1,0 0-1,-1 0 1,1 0-1,-1 0 1,1-1-1,-1 1 1,1 0-1,0-1 0,-1 1 1,1-1-1,0 1 1,-1-1-1,1 0 1,0 0-1,0 1 1,0-1-1,-1 0 1,1 0-1,-1-2 1,2 3-2,0 0 1,-1-1 0,1 1 0,0 0-1,-1-1 1,1 1 0,0 0 0,0-1-1,0 1 1,-1-1 0,1 1-1,0-1 1,0 1 0,0 0 0,0-1-1,0 1 1,0-1 0,0 1-1,0-1 1,0 1 0,0-1 0,0 1-1,0-1 1,0 1 0,0-1 0,0 0-1,16 0 110,-13 1-114,16 0 104,0 1 0,0 0 0,0 2 0,0 0 0,-1 2 0,1 0 0,-1 0 0,0 2 0,-1 0 0,22 13 0,192 134 1152,100 106-804,-289-229-415,41 34 40,-83-65-135,0 0 0,0 0-1,0 0 1,0 0 0,0 0-1,-1 0 1,1 0 0,0 0-1,0 0 1,0 0 0,0 0-1,-1 0 1,1 0 0,0 0-1,0 0 1,0 0 0,0 0-1,-1 0 1,1 0 0,0 0-1,0 0 1,0 0 0,0 0-1,0 0 1,-1 0 0,1 0-1,0 0 1,0 1 0,0-1-1,0 0 1,0 0 0,0 0-1,0 0 1,-1 0 0,1 0-1,0 1 1,0-1 0,0 0-1,0 0 1,0 0 0,0 0-1,0 1 1,0-1 0,0 0-1,0 0 1,0 0 0,0 0-1,0 0 1,0 1 0,0-1-1,0 0 1,0 0 0,0 0-1,0 0 1,0 1 0,0-1-1,0 0 1,0 0 0,0 0-1,1 1 1,-17-5-4039,-1-18-2554,6 6 2136,6 11 2671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76 1764,'-15'-4'1971,"3"0"3954,12 3-5806,0 1 0,0 0-1,1-1 1,-1 1-1,0-1 1,1 1 0,-1-1-1,0 1 1,1 0 0,-1-1-1,0 1 1,1 0-1,-1-1 1,1 1 0,-1 0-1,1 0 1,-1-1 0,1 1-1,-1 0 1,1 0-1,-1 0 1,1 0 0,-1 0-1,1 0 1,-1 0 0,1 0-1,-1 0 1,1 0 0,87-19 2437,-31 4-1662,-36 9-746,1 0 0,0 1 1,0 1-1,0 1 0,0 1 0,36 2 0,-33 5-843,-16 1-2882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7245,'0'-5'7065,"0"4"-7396,16-5 636,0 0 0,1 2 1,-1 0-1,1 1 0,0 0 1,30 1-1,128 13 127,-101-1-6905,-73-10 6273,-1 0 1,1 0 0,0 0-1,-1 0 1,1 1-1,-1-1 1,1 0-1,-1 0 1,1 1-1,-1-1 1,1 0 0,-1 0-1,0 1 1,1-1-1,-1 1 1,1-1-1,-1 0 1,0 1-1,1-1 1,-1 1-1,0-1 1,1 1 0,-1-1-1,0 1 1,0-1-1,0 1 1,1-1-1,-1 1 1,0 0-1,0-1 1,0 1 0,0-1-1,0 1 1,0-1-1,0 1 1,0-1-1,0 1 1,0 0-1,-1-1 1,1 1 0,-2 9-1523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1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1044,'0'0'972,"-10"-5"7621,46 3-7667,107 2 1662,-156-4-1062,-3 3-1497,0 1-1,0 1 0,0 1 0,0 0 0,0 1 0,1 1 1,-21 7-1,43-11-20,0 0 0,0 0 0,0 1 1,0 0-1,7 2 0,41 4 18,-43-7-36,0 1 1,0 1-1,0 0 0,-1 0 0,22 7 0,-18-7 40,-15-2-4,-28-10-10659,20 9 8705,-2 1 122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447 211 524,'0'0'457,"23"-4"3328,10-21 3868,-32 22-7499,-1 1 0,1-1-1,-1 0 1,0 1 0,0-1 0,0 0 0,0 1-1,0-1 1,-1 0 0,1 1 0,-1-1 0,1 0-1,-3-4 1,2 3-17,-1-2-95,1 0 0,-1-1 0,0 1 0,0 1 0,-1-1 0,0 0 0,0 1 0,0-1 0,-1 1 0,1 0 0,-1 0 0,0 0 0,-1 1 0,1-1 1,-1 1-1,0 0 0,0 0 0,-1 1 0,1 0 0,-1-1 0,1 2 0,-1-1 0,0 1 0,-8-2 0,-4-2 58,0 2-1,0 0 0,0 2 1,-1 0-1,1 0 1,-1 2-1,1 0 1,-1 1-1,1 2 1,-1-1-1,1 2 0,-19 6 1,31-8-42,0 1 1,0 0-1,0 0 1,1 0-1,-1 1 1,1-1-1,0 1 1,0 1-1,0-1 1,1 1-1,0 0 1,0 0-1,-7 10 1,4-3 19,0 0 0,1 0 0,1 1 0,0-1 0,-5 21 0,4-7 26,2 1 0,1-1-1,1 51 1,13 82 536,-5-86-272,2-3 108,2 0-1,39 135 1,-43-187-470,1-1 0,1 1 0,1-1 0,0-1 0,2 0 0,-1 0 1,2-1-1,0 0 0,1-1 0,0 0 0,1-1 0,1-1 0,0 0 0,1-1 0,0-1 0,0 0 0,1-1 1,0-1-1,1-1 0,0 0 0,0-1 0,26 5 0,-29-10-45,0-1 1,0 0-1,-1-1 1,1 0-1,0-2 1,-1 1-1,1-2 0,-1 0 1,0 0-1,0-2 1,0 0-1,-1 0 1,0-1-1,0-1 0,-1 0 1,0 0-1,0-2 1,17-16-1,-22 16 3,-1 1 1,0-1-1,-1 0 0,0 0 0,0-1 0,-1 1 0,0-1 0,-1 0 1,-1 0-1,1 0 0,-2-1 0,1 1 0,-2 0 0,0-1 1,0 1-1,-4-23 0,3 30 18,0-1 0,0 1 1,-1 0-1,0 0 0,0 0 0,0 0 1,0 0-1,0 0 0,-1 1 0,0-1 1,0 1-1,0-1 0,0 1 0,0 0 1,-1 0-1,-4-2 0,-6-4 2,-1 0 0,-32-12 0,4 1-24,-50-12 192,89 31-127,0 0 0,0 0 1,0 0-1,0 0 0,0 0 1,0 1-1,0 0 1,-6 0-1,-18-1 114,14-4-205,13 4-22,-1 0 0,1 0 0,-1 0 0,1 1 0,-1-1 0,0 1 0,1-1 0,-1 1 0,0 0 0,1-1 0,-1 1 0,0 0 0,0 0 0,1 0 0,-1 0 0,0 1 0,1-1 0,-1 0 0,0 1 0,-1 0 0,2-1-83,1 1 0,0-1 0,0 0 0,0 1 0,0-1 0,1 0-1,-1 0 1,0 1 0,0-1 0,0 0 0,0 1 0,0-1 0,0 0 0,0 0 0,0 1 0,1-1 0,-1 0 0,0 0 0,0 1 0,0-1-1,1 0 1,-1 0 0,0 0 0,0 1 0,0-1 0,1 0 0,-1 0 0,0 0 0,0 0 0,1 0 0,-1 1 0,0-1 0,1 0-1,-1 0 1,0 0 0,0 0 0,1 0 0,18 8-4238,-8-3 2089,11 13-1014,-12-4 1895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5108,'0'0'2656,"20"-3"-468,23-9-1646,0 2-1,64-7 1,-56 17-3670,-47 2 1026,-9 5-3189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19 131 2500,'-2'0'397,"1"-2"0,0 1 0,-1 0 1,1 0-1,0 0 0,0 0 0,-1-1 0,1 1 0,0-1 0,1 1 0,-1-1 0,0 1 0,0-1 0,1 1 0,-1-1 0,0 0 0,0-2 1,25-31 2857,-21 30-3155,0 0 0,0 0 0,0 1 0,1-1 0,0 1 0,0 0 0,0 0 0,0 0 0,1 0 0,-1 1 0,1 0 0,0 0 1,0 0-1,0 0 0,1 1 0,-1 0 0,1 0 0,7-2 0,-11 5-86,0-1 0,-1 0 1,1 1-1,-1-1 0,1 0 0,-1 1 1,1 0-1,-1-1 0,1 1 0,-1 0 1,0 0-1,1 0 0,-1 0 0,0 0 1,0 0-1,1 0 0,-1 0 0,0 0 1,0 1-1,0-1 0,-1 0 0,1 1 0,0-1 1,0 1-1,-1-1 0,1 1 0,-1-1 1,1 1-1,-1-1 0,0 1 0,0 0 1,1-1-1,-1 1 0,0-1 0,-1 3 1,2 9 70,-1 0 1,-1 0 0,-3 17 0,2-16 42,1-1-47,0 0 80,-1 0 0,0 0 0,-4 15 1,2-20 2014,4-9-2147,1 0 0,0 1 0,0-1 0,0 0 0,-1 1 0,1-1 0,0 1 0,0-1 0,0 1 0,0-1 0,0 1 0,0 0 0,0-1 0,0 1 0,1 0 0,-1 0-1,0 0 1,2 0 0,8 0-38,0 0 0,0 1 0,0 1 0,0 0 0,0 0 0,0 1 0,17 7 0,-21-7 0,-1 0 1,0 1-1,0 0 1,0 0 0,0 0-1,-1 1 1,1 0-1,-1 0 1,0 0-1,-1 1 1,1-1 0,-1 1-1,3 7 1,-1-4-13,-1 1 0,0 0 0,-1 0 0,0 1 1,-1-1-1,0 1 0,-1 0 0,2 14 0,-4-20 20,0 0 0,0 0 0,0-1-1,-1 1 1,0 0 0,0-1 0,0 1-1,-1-1 1,1 1 0,-1-1 0,0 0 0,0 0-1,-1 0 1,1 0 0,-1 0 0,0 0 0,0 0-1,0-1 1,0 0 0,-1 1 0,1-1 0,-6 2-1,0 2 10,-1-1 0,0 0 0,-1-1-1,1-1 1,-1 1 0,-16 3 0,20-6 21,1-1 0,0 0 0,-1 0 0,1 0 0,-1-1 1,1 0-1,-1 0 0,1-1 0,-1 1 0,1-2 0,0 1 1,-12-4-1,4-5-677,3-9-5230,11 16 4972,-1-1 0,1 1 0,0-1 0,0 1 0,0-1 0,1 1 0,-1-1 0,1 1 0,0-1 0,2-4 0,1-4-1022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50 125 972,'30'-51'1207,"-28"47"-645,-1-1 0,1 0 1,-1 0-1,0 0 0,0 0 0,0 0 1,-1 0-1,0 0 0,0 0 0,0 0 1,-1 0-1,-1-9 0,4 15-356,-1 1-1,1-1 1,-1 1-1,1 0 1,-1-1-1,0 1 1,1 0-1,-1 0 1,0 0-1,0 0 1,0 0-1,0 0 1,-1 0-1,1 0 1,-1 0-1,1 1 1,-1 1-1,4 41 868,-24 100 480,7-61-976,9-58-409,-63 545 1319,64-530-1387,1-1 1,3 1 0,9 72-1,-6-100-91,-2-13-139,2-24-645,-3 20 645,0-27-2798,0 0-1,-2 0 1,-1 0-1,-7-37 1,6 52 1369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2208,'12'-6'1731,"-11"5"-1490,0 1 0,0 0 1,0-1-1,0 1 0,0 0 1,0-1-1,0 0 0,0 1 1,0-1-1,0 1 0,0-1 1,0 0-1,0 0 0,0 0 1,-1 1-1,1-1 0,0 0 1,-1 0-1,2-2 0,5 12 5277,17 13-4212,-6-6-790,-11-6-398,0 0-1,-1 1 1,0 0 0,-1 0-1,0 1 1,0-1 0,-1 1 0,2 14-1,4 4 88,55 220 1022,-16-51-637,43 137-362,-38-117 66,-52-199-284,-2-16-41,0 0 0,1 0 1,-1 0-1,1 0 1,0 0-1,0-1 1,0 1-1,0 0 0,3 5 1,-3-9-270,-17-23-4800,10 11 3046,1-1 0,1 1 0,-5-19-1,3 10-286,1 5 487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4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 2632,'-5'-5'12622,"13"-1"-11183,-3 4-1262,0 0 0,0 0 1,0 1-1,1 0 0,-1 0 1,0 0-1,1 0 0,-1 1 0,11 0 1,5-1-12,30-4-93,1 2 0,64 5-1,-85 3-965,-14 3-4322,-21 6-3015,3-12 7250,-1 8-968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6941,'0'-10'5850,"2"3"-3414,15-12-2769,-13 15 842,-2 3-504,-1-1 0,1 1-1,-1 0 1,1 0 0,0-1-1,-1 1 1,1 0 0,0 0-1,0 1 1,0-1-1,0 0 1,0 1 0,0-1-1,0 1 1,0 0 0,0-1-1,0 1 1,0 0 0,0 0-1,0 0 1,4 1-1,-3 0 4,-1 0 0,0 0 0,0 1 0,0-1 0,0 0 0,0 1 0,0-1 0,0 1 0,0-1 0,0 1 0,-1 0 0,1 0 0,-1 0-1,0 0 1,1 0 0,-1 0 0,0 1 0,1 2 0,3 6 37,-1 1 0,0-1-1,-1 1 1,-1-1 0,0 1 0,0 0-1,-1 0 1,-1 24 0,-1-29 120,0 0 0,0 1 1,-1-1-1,0 0 1,0 1-1,-1-1 0,0-1 1,0 1-1,-1 0 0,1-1 1,-2 1-1,1-1 0,-1 0 1,1-1-1,-10 9 0,14-14-147,0-1 0,0 1 0,0 0 0,0 0 0,0 0 0,0-1 0,0 1 0,0 0 0,0 0 0,0-1 0,0 1 0,0 0 0,0 0 0,0 0 0,-1-1 0,1 1 0,0 0 0,0 0 0,0 0 0,0-1-1,0 1 1,0 0 0,-1 0 0,1 0 0,0-1 0,0 1 0,0 0 0,0 0 0,-1 0 0,1 0 0,0 0 0,0 0 0,-1 0 0,1-1 0,0 1 0,0 0 0,0 0 0,-1 0 0,1 0 0,0 0 0,0 0 0,-1 0 0,1 0-1,0 0 1,0 0 0,0 0 0,-1 0 0,1 0 0,0 1 0,0-1 0,-1 0 0,1 0 0,0 0 0,0 0 0,0 0 0,-1 0 0,1 0 0,0 1 0,0-1 0,0 0 0,5-20-2,-4 17-26,0 1 1,0-1-1,1 1 1,-1-1 0,1 1-1,0 0 1,0 0-1,0-1 1,0 1-1,0 1 1,0-1-1,1 0 1,-1 0-1,1 1 1,-1 0-1,1-1 1,-1 1 0,6-2-1,-3 2-24,1 0 1,-1 1-1,0-1 1,1 1-1,-1 0 0,1 0 1,-1 1-1,1-1 1,7 3-1,-1 0-39,-1 1 1,0 0-1,1 0 0,-1 1 1,-1 1-1,1 0 0,-1 0 0,14 12 1,-19-13 63,1 0 1,0 1 0,-1 0-1,0 0 1,-1 0 0,1 0-1,-1 1 1,0 0-1,-1 0 1,1 0 0,-1 0-1,-1 0 1,0 1 0,0-1-1,0 1 1,-1-1 0,0 1-1,0 0 1,-1 0 0,0-1-1,0 1 1,-1 0-1,0-1 1,0 1 0,-1 0-1,0-1 1,-1 1 0,1-1-1,-5 8 1,0-1 18,0 0-1,-2-1 1,1 0 0,-2 0-1,1-1 1,-2 0 0,1-1-1,-14 10 1,17-14 26,-1-1 1,0 0 0,0-1-1,-1 0 1,0 0 0,0-1-1,0 0 1,0-1-1,-1 0 1,1 0 0,-1-1-1,1 0 1,-20 1-1,25-3 55,1 0-1,-1 0 1,1 0 0,-1 0-1,0-1 1,1 1-1,-1-1 1,1 0-1,-1 0 1,1-1-1,-1 1 1,-3-3-1,6 3-218,-1-1-1,1 0 0,-1 0 0,1 0 0,-1 0 0,1 0 0,0 0 0,0 0 0,0 0 0,0 0 0,1-1 0,-1 1 0,0 0 0,1-1 0,0 1 0,-1 0 0,1-1 0,0 1 0,1-5 0,-2 2-845,1 0-1,0 0 0,1 0 0,-1 0 1,1 0-1,0 0 0,0 0 1,1 0-1,-1 0 0,1 0 0,0 1 1,1-1-1,-1 1 0,4-5 1,3 1-878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 2168,'0'0'89,"-1"0"1,1 1-1,0-1 0,0 0 0,-1 1 0,1-1 1,0 0-1,-1 1 0,1-1 0,0 0 0,-1 0 1,1 1-1,-1-1 0,1 0 0,0 0 0,-1 0 1,1 1-1,-1-1 0,1 0 0,-1 0 0,1 0 1,-1 0-1,-8-5 7827,38-2-6305,-4-2-1194,1 1 1,0 1-1,0 2 0,1 1 0,49-2 0,-75 5-446,0 1-1,0 0 0,-1 0 1,1 0-1,0 0 1,-1 0-1,1 0 0,0 0 1,0 0-1,-1 0 1,1 1-1,0-1 0,-1 0 1,1 0-1,0 1 1,-1-1-1,1 0 0,0 1 1,-1-1-1,1 1 1,0-1-1,-1 0 0,1 1 1,-1-1-1,1 1 1,-1 0-1,0-1 0,1 1 1,-1-1-1,1 2 1,-1 0-180,0-1 1,0 1-1,0-1 1,0 0-1,-1 1 1,1-1-1,0 1 1,-1-1 0,1 0-1,-1 1 1,0-1-1,1 0 1,-1 0-1,-1 2 1,-1 2-657,0-1 1,-1 0-1,1-1 0,-1 1 1,1-1-1,-1 1 1,0-1-1,-9 5 0,-5 3-2142,13-6 2102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60 1172,'-9'7'1116,"-9"5"-47,18-12-918,0 0-1,-1 1 1,1-1-1,0 0 1,0 0-1,-1 0 1,1 0-1,0 0 1,0 0-1,-1 0 1,1 0-1,0 0 1,0 0-1,-1 0 1,1 0-1,0 0 1,0 0-1,-1 0 1,1 0-1,0 0 1,0 0-1,-1 0 1,1 0-1,0 0 1,0 0-1,-1-1 1,1 1-1,0 0 1,0 0-1,0 0 1,-1 0-1,1 0 1,0-1-1,0 1 1,0 0-1,0 0 1,-1-1-1,1 1 1,0 0-1,0 0 1,0 0-1,0-1 1,0 1-1,0 0 1,0 0-1,0-1 1,0 1-1,0 0 1,-1 0-1,1-1 1,0 1-1,1 0 1,-1 0-1,0-1 1,0 1-1,0 0 1,0-1-1,33-4 2917,105-25 392,-37 8-3003,-34 12-3014,-60 8 2917,-1 0-3717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2844,'0'0'2820,"1"11"3915,-1 15-5409,-6-3-721,0 0 1,-1-1 0,-12 24-1,-5 19 274,-18 71 1217,-28 160 0,56-212-1443,4 1 0,4 1 0,5 103 0,54 291 1340,38-5-611,-56-316-850,78 215 0,-76-278-455,4-2 0,4-2-1,79 120 1,-65-121-52,106 144-64,-145-207 15,14 13-97,-31-40-1039,-5-9-1027,-11-22-3910,-8-20-2440,11-3 1398,7 35 5202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1184,'0'0'1110,"31"-21"2093,-11 3-2505,-12 12-329,0-1 0,0 0-1,-1 0 1,0-1 0,0 0-1,-1 0 1,0-1 0,9-16 0,-10 12-176,0 0 1,-1 1 0,0-2 0,-1 1-1,-1 0 1,0 0 0,-1-1 0,-1 1-1,0-1 1,0 1 0,-1-1 0,-5-18-1,6 31-111,0-1-1,-1 0 1,1 1-1,-1-1 0,0 1 1,1-1-1,-1 0 1,0 1-1,0 0 1,0-1-1,0 1 0,0 0 1,0-1-1,0 1 1,-1 0-1,1 0 0,0 0 1,-4-2-1,8 36 555,15 18-274,-10-25-126,2-1-1,23 47 0,-10-32-13,1-1-1,2-1 1,2-1-1,1-2 1,2-1-1,53 46 1,-76-73-453,16 11-2681,-23-17 2476,0-1 0,0 1 1,0-1-1,0 1 1,0-1-1,1 1 1,-1-1-1,0 0 0,0 0 1,0 1-1,1-1 1,-1 0-1,0 0 1,0 0-1,1-1 0,-1 1 1,0 0-1,0 0 1,3-1-1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32 1760,'-22'-13'1722,"20"12"-1499,0-1 1,0 1 0,0-1 0,0 1 0,0 0 0,-1-1 0,1 1 0,-1 0-1,1 0 1,-1 1 0,1-1 0,-1 1 0,1-1 0,-1 1 0,1 0 0,-1 0 0,0 0-1,1 0 1,-1 0 0,1 1 0,-1-1 0,-3 2 0,1 0 22,0 1 0,0 0 0,0 0 0,1 0 0,0 0 0,-1 1 1,1 0-1,0 0 0,1 0 0,-1 0 0,1 1 0,0-1 0,0 1 0,0 0 0,1 0 1,0 0-1,0 0 0,0 0 0,-1 7 0,-2 5-121,1 1-1,1 0 0,1-1 1,-1 32-1,3-39-86,1 1 0,-1-1 0,2 0 0,-1 1 0,2-1 0,-1 0 0,1 0 0,1-1 0,0 1-1,0-1 1,1 1 0,0-1 0,0-1 0,1 1 0,1-1 0,-1 0 0,1 0 0,0-1 0,1 0 0,0 0-1,0-1 1,1 0 0,-1 0 0,1-1 0,0 0 0,1 0 0,-1-1 0,17 4 0,-7-3-38,0-1 0,-1 0 0,1-2 0,0 0 0,0-2 1,0 0-1,23-3 0,-30 2-8,1-1 0,-1 0 1,0-1-1,0-1 0,0 0 1,0 0-1,-1-1 0,0-1 1,0 0-1,0-1 0,18-13 0,-24 14-9,1 0 0,-1-1 0,0 0 0,0 0 0,-1 0 0,0 0 0,0 0 0,-1-1 0,0 0 0,0 0 0,-1 0 0,0 0-1,0 0 1,-1 0 0,0 0 0,0-13 0,-1 12 2,0 0 0,0 0-1,-1 0 1,-1 0 0,1 1-1,-2-1 1,1 0 0,-1 1-1,0 0 1,-1-1 0,0 1-1,0 0 1,-1 1 0,0-1-1,-6-7 1,0 4 11,-1 0 0,0 0 1,0 1-1,-1 1 0,-1 0 0,1 0 0,-1 2 0,-1-1 1,0 2-1,0 0 0,0 1 0,0 0 0,-1 2 0,0-1 1,1 2-1,-1 0 0,0 1 0,-19 1 0,24 2 25,1-1 0,-1 1 0,1 1 0,0 0 0,-1 0 0,1 1 0,-15 8 0,23-11-99,-1 1 0,0-1 0,0 1 0,0-1 0,1 1 0,-1 0-1,1 0 1,-1 1 0,1-1 0,0 0 0,0 1 0,0-1 0,0 1 0,0-1-1,1 1 1,-1 0 0,1 0 0,0 0 0,0 0 0,0 0 0,0 0 0,0 0 0,1 0-1,-1 0 1,1 1 0,0-1 0,0 0 0,0 0 0,1 4 0,1-1-716,1 0 0,0-1 0,0 1 0,0 0 0,1-1 0,0 0-1,0 0 1,0 0 0,0-1 0,9 7 0,3 6-1176,-1-1 519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4204,'4'-2'556,"0"0"-1,1 1 0,-1-1 1,1 1-1,0 0 0,-1 1 1,9-1-1,5-2 558,-8 2-618,-1 0 0,1 0 0,0 1 0,-1 0 0,1 1 0,-1 0 0,19 5 0,-14-3-507,1-1 0,22 1 1,-28-3-593,0-1 1,1 0 0,-1-1-1,10-2 1,-14 2-386,1 1 0,-1-1-1,0 0 1,0-1 0,0 1 0,0-1-1,-1 0 1,6-4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33 104 236,'0'-2'314,"0"1"0,-1-1 0,1 1 0,-1-1 0,1 1-1,-1-1 1,0 1 0,1-1 0,-1 1 0,0 0 0,0-1 0,0 1 0,0 0 0,-2-2 0,2 2 30,0 0 0,0 0 0,0 0 0,0 0 0,0 0 0,1 0 0,-1 0 0,0 0 0,1-1 0,-1 1 0,1 0 0,-1 0 0,0-3 571,1 35 320,0-13-945,1 0-1,0-1 1,2 1 0,0-1-1,0 1 1,2-1-1,12 31 1,-14-41-255,1 0 1,0 0-1,0 0 1,0-1-1,1 0 1,0 0-1,0 0 1,1 0-1,0-1 1,0 0-1,0 0 1,0 0-1,1-1 0,-1 0 1,1 0-1,0-1 1,1 0-1,-1 0 1,1-1-1,9 2 1,-12-3-35,-1 0 1,1 0-1,0-1 1,0 0-1,-1 0 1,1 0-1,0 0 1,0-1-1,-1 0 0,1 0 1,-1 0-1,1-1 1,-1 1-1,1-1 1,-1 0-1,0 0 1,0-1-1,0 1 1,0-1-1,0 0 1,0 0-1,-1 0 1,0-1-1,1 1 1,-1-1-1,0 0 1,-1 0-1,1 0 1,-1 0-1,0 0 1,0 0-1,0-1 1,0 1-1,-1-1 1,2-8-1,1-3-7,-1 1 1,0-1-1,-1 0 0,-1 0 0,0 0 1,-2-20-1,0 30 12,0-1 0,0 1 0,0 0 0,-1 0 1,0 0-1,0 0 0,-1 0 0,1 0 0,-1 0 0,0 1 0,-1 0 0,0-1 0,1 1 1,-1 1-1,-1-1 0,1 0 0,-1 1 0,0 0 0,0 0 0,0 1 0,-1-1 0,1 1 0,-1 0 1,1 0-1,-1 1 0,0 0 0,0 0 0,-1 0 0,1 1 0,-12-1 0,-8-1 123,-122-8 1524,148 11-1649,-1 0 1,1 0-1,-1 1 1,0-1-1,1 0 0,-1 1 1,1-1-1,-1 1 1,1-1-1,-1 1 1,1-1-1,0 1 0,-1-1 1,1 1-1,0-1 1,-1 1-1,1 0 0,0-1 1,0 1-1,-1-1 1,1 1-1,0 0 1,0-1-1,0 1 0,0 0 1,0-1-1,0 1 1,0 0-1,0-1 1,0 1-1,0 0 0,0-1 1,0 1-1,1-1 1,-1 1-1,0 1 1,8 29-32,-7-26 33,24 64-595,8-2-3648,5 13-4960,-30-62 7472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3620,'9'9'6779,"-1"12"-3964,3 37-2664,-6-31 654,-1-11-612,1 0-1,0 0 1,0-1-1,2 0 1,0 0-1,0-1 1,2 0-1,12 17 1,-16-25-157,0 0-1,0 0 0,1 0 1,-1-1-1,1 0 1,1 0-1,-1-1 1,1 0-1,-1 0 1,1 0-1,0-1 1,1 0-1,-1 0 0,1-1 1,-1 0-1,1 0 1,-1-1-1,1 0 1,9 0-1,-10-1-46,1-1 1,0 0-1,0 0 0,-1-1 1,1 0-1,0 0 0,-1-1 1,0 0-1,0 0 0,0-1 0,0 0 1,0 0-1,-1-1 0,0 1 1,1-2-1,-2 1 0,1 0 1,-1-1-1,0 0 0,0 0 0,0-1 1,-1 1-1,0-1 0,-1 0 1,1 0-1,3-12 0,-4 11-28,0-1-1,-1 0 1,0 0-1,0 0 1,-1 0 0,0 0-1,0 0 1,-1 0-1,0-1 1,-1 1-1,0 0 1,-1 0 0,0 0-1,0 0 1,-1 0-1,0 1 1,0-1-1,-1 1 1,0-1-1,0 1 1,-1 1 0,-9-12-1,6 10 21,-1 1-1,-1 0 1,1 0-1,-1 1 1,0 0-1,-1 1 1,0 0 0,0 1-1,0 0 1,-1 0-1,1 2 1,-1-1-1,-21-2 1,26 4 45,-1 1 0,0 1 0,1 0 0,-1 0 0,1 0 0,-1 1 0,0 0 0,1 0 0,0 1-1,-1 0 1,1 1 0,0-1 0,0 1 0,0 1 0,0-1 0,1 1 0,-1 0 0,1 1 0,0-1 0,0 1 0,1 0 0,-1 1 0,-4 7 0,6-8-63,1 1 1,0 0-1,0 0 1,1 0 0,0 0-1,0 0 1,0 1-1,1-1 1,0 1-1,0-1 1,0 1 0,1-1-1,0 1 1,0 0-1,1-1 1,0 1-1,0-1 1,1 1-1,-1-1 1,2 0 0,4 11-1,0 1-1225,1-1-1,14 21 1,20 25-6475,-29-43 5900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25 888,'0'0'682,"3"49"5641,-1-34-5631,2 1 0,0-1-1,0 0 1,2-1 0,9 20-1,-8-21-525,0-1-1,1 0 0,1-1 0,0 0 0,0 0 1,1-1-1,0 0 0,1 0 0,24 15 0,-26-19-109,1 0-1,1 0 1,-1-1-1,1 0 1,0-1-1,19 5 1,-23-7-30,0-1 0,0-1 0,0 1 0,-1-1 0,1-1 0,0 1 0,0-1 0,0 0-1,0-1 1,-1 1 0,1-1 0,10-5 0,-7 2-27,0 0-1,-1 0 1,0-1 0,0 0-1,-1 0 1,0-1-1,0 0 1,0-1-1,-1 0 1,0 0 0,-1 0-1,1-1 1,-2 0-1,1 0 1,-1-1-1,-1 0 1,0 1-1,3-13 1,-6 19-2,-1-1 1,1 0-1,-1 0 1,0 1-1,-1-1 0,1 0 1,-1 0-1,1 1 0,-1-1 1,0 0-1,0 1 1,-1-1-1,1 1 0,-1 0 1,0-1-1,0 1 0,0 0 1,0 0-1,0 0 1,-1 0-1,-5-5 0,-1 0-15,-1 0 0,0 1-1,0 0 1,-1 0-1,-13-5 1,2 1 37,0 1 0,-1 2-1,-23-7 1,39 13-12,0 1 0,-1-1 0,1 1 0,0 1 1,-1-1-1,1 1 0,-1 0 0,1 1 0,-1 0 0,1 0 0,0 0 0,0 1 0,-1 0 0,-6 4 0,11-5-156,0 1-1,0-1 0,1 1 1,-1 0-1,0 0 0,1 0 1,-1 1-1,1-1 0,-3 5 1,4-6-392,0 1 1,0 0-1,0 0 1,0 0-1,0 0 0,1 0 1,-1 0-1,1 0 1,-1 0-1,1 0 1,0 0-1,0 0 1,0 0-1,1 5 0,-1 4-1378,-2 2 120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1 232,'0'0'152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2:5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3 113 292,'25'5'3581,"-22"-11"-1999,-3 4-1331,0 5 183,-1-3-334,-1 0-94,2 0 107,-5 0 791,3-8 312,2 7-1184,-1 1 0,1 0-1,0 0 1,0 0 0,0 0 0,0-1-1,-1 1 1,1 0 0,0 0 0,0 0-1,0-1 1,0 1 0,0 0 0,0 0-1,0 0 1,-1-1 0,1 1 0,0 0-1,0 0 1,0-1 0,0 1 0,0 0-1,0 0 1,0 0 0,0-1 0,0 1-1,0 0 1,1 0 0,-1-1 0,0 1-1,0 0 1,0 0 0,0 0 0,0-1-1,0 1 1,0 0 0,0 0 0,1 0-1,-1-1 1,0 1 0,0 0 0,0 0-1,0 0 1,1 0 0,-1 0 0,0-1-1,0 1 1,0 0 0,1 0 0,-1 0-1,0 0 1,0 0 0,1 0 0,2-1 1020,1 2 544,-9 10-1353,1-1-200,0-1 1,0 1-1,1 0 1,0 0 0,1 0-1,0 0 1,1 1 0,0-1-1,0 0 1,1 1-1,2 10 1,-1-8 11,0-1-1,2 1 1,-1-1 0,2 1-1,-1-1 1,2 0 0,0-1-1,9 19 1,-10-25-39,0 1 0,0-1 1,0 0-1,0 0 0,1-1 0,0 1 0,0-1 1,0 0-1,0 0 0,1-1 0,-1 1 1,7 2-1,-9-5-10,-1-1 0,0 1 0,1 0 0,-1-1 0,1 1 0,-1-1 0,1 0 0,-1 1 0,1-1 0,-1-1 0,1 1 0,0 0 0,-1-1 0,1 1 0,-1-1 0,0 1 0,1-1 0,-1 0 0,0 0 0,1-1 1,-1 1-1,0 0 0,0-1 0,0 1 0,0-1 0,0 1 0,0-1 0,-1 0 0,1 0 0,0 0 0,-1 0 0,1 0 0,0-3 0,6-9-25,-1 0 0,-1 0 0,0 0-1,-1-1 1,-1 0 0,0 0 0,-1 0 0,-1-1 0,0 1 0,-1 0 0,-1-1-1,0 1 1,-1-1 0,-1 1 0,-5-25 0,4 33-4,0 0 1,0 1-1,0-1 1,-1 1-1,1 0 0,-1 0 1,-1 0-1,1 1 1,-1 0-1,0-1 0,-1 2 1,-8-7-1,3 3 22,0 1 1,0 0-1,-1 1 0,0 1 0,-25-9 0,36 13 10,-1 1-1,1-1 1,-1 0-1,0 1 0,1-1 1,-1 1-1,0 0 1,0 0-1,1-1 1,-1 1-1,0 0 0,0 0 1,1 1-1,-1-1 1,0 0-1,0 1 1,1-1-1,-1 1 0,0-1 1,1 1-1,-1 0 1,1-1-1,-1 1 1,1 0-1,-1 0 1,1 0-1,0 0 0,-1 1 1,1-1-1,0 0 1,0 0-1,0 1 1,0-1-1,0 1 0,0-1 1,0 1-1,0-1 1,1 1-1,-1 0 1,0 2-1,-1 7 35,1-1 0,0 1 0,0-1 0,1 1 0,2 18 0,1-8-15,0 0 0,6 23 0,7-1-2109,7-7-4935,-6-22 3439,-9-5 1980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2824,'9'36'3601,"0"43"-2301,-7-58-1161,0 1 0,1 0 0,1-1 0,7 22-1,-16-66-6942,3 16 5629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3400,'0'0'3439,"16"30"280,-8-14-3243,-1 0-1,0 0 1,-1 1-1,-1 0 1,6 35-1,-2-11-6,-6-30-375,-2-5-52,0 0 0,0-1 0,1 1 1,0 0-1,0-1 0,1 1 0,3 5 0,-5-10-38,-1 0 0,1-1 0,0 1 0,0 0-1,-1 0 1,1-1 0,0 1 0,0 0 0,0-1 0,0 1-1,0-1 1,0 0 0,0 1 0,0-1 0,0 1 0,0-1-1,0 0 1,2 0 0,-1 0-6,0 0 0,0-1 0,1 1-1,-1-1 1,0 1 0,0-1 0,0 0 0,0 0 0,0 0-1,0 0 1,0 0 0,2-3 0,3 0-66,-1-1-1,0 0 1,-1-1 0,1 0-1,-1 0 1,0 0-1,-1 0 1,1-1 0,-1 1-1,-1-1 1,1 0 0,-1-1-1,0 1 1,-1 0 0,2-9-1,0-8 107,-1-1 0,-1 0-1,-1-34 1,-1 41 256,-8 80 12,9-23-180,1 0 0,2 0 0,10 41 0,-5-46-219,4 16 93,-10-14-3194,-10-55-6296,6 14 8034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2444,'15'42'4627,"9"164"1493,-24-204-6076,0 0-1,1 0 1,-1 0-1,1-1 1,-1 1-1,1 0 1,0-1-1,-1 1 1,1 0-1,0-1 1,0 1-1,0-1 1,0 1-1,0-1 0,1 0 1,-1 1-1,2 0 1,-2-1-34,1-1-1,-1 1 1,0-1 0,0 1-1,1-1 1,-1 0 0,0 0-1,0 1 1,1-1 0,-1 0 0,0 0-1,1 0 1,-1 0 0,0-1-1,0 1 1,1 0 0,-1 0-1,2-2 1,1 1-87,0-1 1,-1 0-1,1 0 0,-1-1 0,1 1 0,-1-1 1,0 1-1,0-1 0,0 0 0,0 0 0,0-1 1,3-6-1,-3 4-88,0-1 1,0 0-1,-1 1 1,0-1-1,0 0 1,-1 0-1,1-14 1,-3-54-166,0 34 389,13 76 76,-9-14-84,1 13 155,1 1 1,1-1-1,2 0 0,2-1 0,24 59 1,-12-42-1538,-19-82-7089,-2 23 6948,1-3-18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54 2476,'-1'-4'4773,"6"-5"-2951,11-6-1140,-6 10-398,0 1-1,1 1 1,-1-1-1,20-2 1,-25 5-144,0 0 0,1 0 0,-1 1 0,0-1 0,1 1 0,-1 1 0,0-1 0,1 1 0,-1 0 0,0 0 0,9 3 0,-9-1-15,-1 0 1,0 0-1,0 0 0,-1 1 1,1-1-1,-1 1 0,0 0 1,0 0-1,0 0 0,0 0 0,-1 1 1,1-1-1,-1 1 0,0-1 1,-1 1-1,3 8 0,0 7 299,0 0-1,1 34 1,-4-42-247,1 47 494,-2-42-520,0 1 0,2-1 0,-1 1 0,2-1 0,1 0 0,0 0 0,8 22 0,19 30-534,-33-64-861,-6-7-1140,-8-11-1937,-14-39-3361,22 43 6384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65 272,'-23'-17'4676,"15"3"1788,12 11-6116,-1 1 0,1 0 0,-1 0-1,1 1 1,0-1 0,5-1 0,12-2-35,0 1-1,1 0 0,0 1 0,25 1 1,-41 2-382,16 0-407,0 0 0,0 2 0,28 5 1,-41-6-1950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7 608 1660,'-6'-8'4502,"13"23"-2681,-1-1-1358,0 0 1,1-1-1,1 1 0,12 15 0,2 5 78,-9-12-223,2 0-1,0-1 1,1-1-1,32 31 1,-38-39-285,-10-11-33,1 0 1,-1 0-1,1 0 1,0 0-1,0 0 1,0 0-1,-1 0 1,1-1-1,0 1 1,0 0-1,0 0 1,0-1-1,0 1 1,0 0-1,1-1 1,-1 1-1,2 0 1,-3-1 70,-22-32-119,-18-41-772,15 12 207,4-1 1,-21-95-1,34 121 609,3 21 54,2 1 0,-1-1 0,2 0 0,0 0-1,1-1 1,0 1 0,1 0 0,3-23 0,-2 34 66,0 1-1,1-1 1,-1 1 0,1-1 0,0 1 0,0-1 0,0 1 0,0 0 0,0 0 0,1 0-1,-1 0 1,1 1 0,0-1 0,0 1 0,0-1 0,0 1 0,0 0 0,1 0 0,-1 0 0,1 1-1,-1-1 1,1 1 0,6-2 0,10-1 268,-1 1-1,1 0 1,31 0 0,-1 0 29,239-22 755,-48 5-931,86-10-210,299-39 31,-267 5-85,-313 54 17,-24 4 5,1 2-1,0 0 0,26 0 0,-49 4 7,-23 9-3099,-62 2-7514,63-6 8914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29 136 428,'0'0'809,"-10"-25"2926,11 25-3663,-1 0 0,0 0 0,0-1 0,0 1 0,1 0 0,-1 0 0,0 0 0,0-1 0,0 1 0,0 0 0,1 0 0,-1-1 0,0 1 0,0 0 0,0 0 0,0-1 0,0 1 0,0 0 0,0-1 0,0 1 0,0 0 0,0 0 0,0-1 0,0 1 0,0 0 0,0-1 0,0 1 0,0 0 0,0 0 0,0-1 0,0 1 0,0 0 0,0 0 0,-1-1 0,1 1 0,0 0 0,0 0 0,0-1 0,0 1 0,-1 0 0,1 0-17,0-1 0,0 1-1,0 0 1,0 0 0,-1 0 0,1 0-1,0 0 1,0 0 0,0 0 0,0 0 0,0 0-1,0 0 1,-1 0 0,1-1 0,0 1-1,0 0 1,0 0 0,0 0 0,-1 0-1,1 0 1,0 0 0,0 0 0,0 0-1,0 0 1,0 0 0,-1 1 0,1-1-1,0 0 1,0 0 0,0 0 0,0 0-1,0 0 1,0 0 0,-1 0 0,1 0-1,0 0 1,0 0 0,0 0 0,0 1-1,0-1 1,0 0 0,0 0 0,-1 0-1,1 0 1,0 0 0,0 0 0,0 1-1,0-1 1,0 0 0,0 0 0,0 0-1,0 0 1,0 1 0,0-1 0,0 0-1,0 1 1175,-10 38 989,8-16-1909,1 0 0,1 0 0,1-1 0,1 1-1,8 36 1,-6-45-176,-1-1-1,2 1 1,0-1-1,0 1 1,1-1-1,1-1 1,0 1-1,1-1 1,0-1-1,11 13 1,-17-22-114,0 0 1,1 0 0,-1 0-1,0 0 1,1 0 0,-1 0 0,1-1-1,0 1 1,-1-1 0,1 0 0,0 0-1,0 0 1,0 0 0,0 0-1,0-1 1,0 1 0,0-1 0,0 0-1,4 0 1,-2-1-15,-1 0 0,1 0 0,0 0 0,-1-1-1,1 0 1,-1 0 0,0 0 0,1 0 0,-1-1 0,0 0 0,4-3 0,3-3-73,-1-2 0,0 1 0,0-1 0,-1-1 0,0 0 1,13-24-1,-17 26-19,0 0-1,-1 0 1,0-1 0,-1 1 0,0-1 0,0 0 0,-1 0 0,1-19 0,-3 23 38,-1-1 1,1 1-1,-1 0 1,-1 0-1,1 0 0,-1 0 1,-1 0-1,1 0 1,-1 0-1,0 1 1,-1-1-1,0 1 1,0 0-1,-5-7 0,-7-6-5,0 0 0,-1 2-1,0-1 1,-2 2 0,0 1-1,-28-18 1,46 32 50,0 1 0,0-1 0,0 1 0,0-1 0,0 1 0,0-1 0,0 1 0,0-1 0,0 1 0,0 0 0,0 0 0,0 0 0,0 0 0,0 0 0,0 0 0,0 0 0,0 0 0,0 0 0,0 0 0,-1 0 0,1 0 0,0 1 0,0-1 0,0 1 0,0-1 0,1 1 0,-2 0 0,0 0 7,1 1 0,0-1-1,0 1 1,0 0 0,0-1 0,0 1-1,0 0 1,0 0 0,1 0 0,-1 0-1,1-1 1,-1 1 0,1 4 0,-1 9 29,0 0-1,2 0 1,2 17 0,-3-24-46,3 19-1619,13 52-1,-16-78 1286,1 1-1,-1-1 0,1 0 0,0 1 0,0-1 0,0 0 0,0 0 0,0 0 0,0 1 0,0-1 0,0 0 1,0 0-1,0 0 0,0-1 0,1 1 0,-1 0 0,3 1 0,12 9-3850,-9-4 2604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3624,'0'0'452,"8"33"5493,2 5-4223,-6-25-1338,-1 0 1,0 1-1,-1 0 0,1 19 0,-3 34-765,-5-81-7600,7 0 4404,1 8 1968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98 2820,'-34'-36'2641,"28"28"-1987,-1 0 0,0 1 0,-1-1-1,-15-10 1,20 16-543,-1 0 0,1 1 0,0-1-1,-1 1 1,0 0 0,1 0 0,-1 0 0,0 0-1,1 1 1,-1-1 0,0 1 0,0 0-1,1 0 1,-1 0 0,0 1 0,0 0 0,-5 1-1,6-2-40,0 1-1,0 0 1,0 0-1,0 0 1,1 1 0,-1-1-1,0 1 1,1-1-1,-1 1 1,1 0-1,-1 0 1,1 0-1,0 0 1,0 1-1,0-1 1,0 1-1,0-1 1,0 1 0,1 0-1,-1-1 1,1 1-1,0 0 1,0 0-1,0 0 1,0 0-1,0 0 1,1 0-1,-1 0 1,1 0-1,0 0 1,0 5-1,1-1-35,0 0-1,0 0 0,0 0 1,1 0-1,0 0 0,0 0 0,1-1 1,0 1-1,0-1 0,1 0 0,-1 0 1,1 0-1,6 6 0,-4-3-21,-5-8-13,-1 0 0,1 0 1,-1 0-1,1 0 0,-1 0 0,1 0 1,0 0-1,0 0 0,-1 0 1,1 0-1,0-1 0,0 1 0,0 0 1,0-1-1,0 1 0,0-1 0,0 1 1,0-1-1,0 1 0,0-1 0,1 1 1,1 5 1354,0 6-1329,0-1 1,1 0-1,1 0 0,10 19 1,-6-12-40,-4-7 26,-1-1-1,0 2 1,4 15 0,-7-25-11,-1 1 0,1-1 0,-1 1 0,1 0 0,-1-1 0,0 1 0,0 0 0,0-1 0,0 1-1,-1 0 1,1-1 0,-1 1 0,1-1 0,-1 1 0,0-1 0,0 1 0,0-1 0,0 1 0,-1-1 0,1 0 0,-4 4 0,4-5-3,-1 1 0,1-1 0,-1 0 0,1 1 0,-1-1 0,0 0 0,0 0 0,0 0 0,0-1-1,0 1 1,0 0 0,0-1 0,0 1 0,0-1 0,0 0 0,0 0 0,0 1 0,0-2 0,0 1 0,0 0 0,0 0 0,0 0 0,0-1 0,0 1 0,0-1-1,0 0 1,0 0 0,0 1 0,0-1 0,1 0 0,-1-1 0,0 1 0,-1-1 0,0 0 2,-1 0 1,1-1-1,0 1 1,0-1-1,0 1 1,1-1-1,-1 0 0,1 0 1,-1 0-1,1 0 1,0 0-1,0-1 1,0 1-1,1-1 0,-1 1 1,1-1-1,0 0 1,-2-7-1,2 6-1,0 1-1,0-1 1,0 0 0,0 1-1,1-1 1,0 0 0,0 0-1,0 1 1,1-1 0,0 0-1,-1 1 1,2-1 0,-1 0-1,0 1 1,1 0 0,0-1-1,0 1 1,0 0 0,1 0-1,-1 0 1,1 0 0,0 0-1,6-5 1,4-4 1,1 1 1,1 1-1,17-10 0,31-26 25,-58 43-21,0-1 1,-1 0-1,1-1 1,-1 1-1,0-1 1,0 1-1,-1-1 1,1 0-1,2-8 1,-6 13-4,1 0 1,-1 0-1,0 0 0,1-1 1,-1 1-1,0 0 1,0 0-1,0-1 1,0 1-1,0 0 1,0 0-1,0-1 0,0 1 1,0 0-1,-1 0 1,1-1-1,0 1 1,-1 0-1,1 0 1,-1 0-1,1 0 0,-1 0 1,0 0-1,1 0 1,-1 0-1,0 0 1,0 0-1,0 0 1,0 0-1,0 0 0,0 0 1,0 1-1,0-1 1,0 0-1,0 1 1,0-1-1,0 1 1,-1-1-1,1 1 0,0 0 1,0 0-1,-2-1 1,-7-1-523,0 1 0,0 0 0,1 0 0,-13 1 0,15 0-668,2-1-490,-10 2-5999,12 4 6208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30 1780,'-1'0'496,"0"0"-1,-1-1 1,1 1 0,-1-1-1,1 0 1,0 1 0,0-1-1,-1 0 1,1 0 0,0 0-1,0 0 1,-2-2 0,1 1-66,0 1-1,1-1 1,-1 1 0,0-1 0,0 1 0,0 0 0,0 0 0,-1 0 0,-1-1-1,0 1-279,1 0 0,-1 0 0,1 1 0,-1-1 0,1 1-1,-1 0 1,0 0 0,1 0 0,-1 1 0,1-1 0,-1 1-1,1 0 1,-4 1 0,4 0-141,0-1 1,0 1-1,1 0 0,-1 1 0,1-1 1,0 0-1,0 1 0,0-1 0,0 1 1,0 0-1,0-1 0,1 1 0,-1 0 1,1 0-1,-2 4 0,-1 4 84,0 0 0,1 0 0,0 1 0,-2 18 0,5-27-81,-1 1 0,1-1 0,0 0 0,-1 0 0,2 0 0,-1 0 0,0 0 0,1 0 0,-1 0 0,1 0 0,0 0 0,0 0 0,0 0 0,0 0 0,1 0 0,-1 0 0,1-1 0,0 1 0,-1 0 0,1-1 0,0 0 0,3 3 0,-1-3-24,0 0 0,-1-1-1,1 0 1,0 0-1,0 0 1,0 0-1,-1 0 1,1-1-1,0 0 1,0 0-1,0 0 1,0 0-1,0 0 1,0-1 0,0 0-1,4-1 1,4-1-135,0-1 0,0 0 0,21-11 1,-31 13 140,0 1 0,0 0 0,-1-1 1,1 1-1,0-1 0,0 0 0,-1 0 1,1 0-1,-1 1 0,0-1 0,1 0 1,-1-1-1,0 1 0,0 0 0,0 0 1,-1 0-1,1-1 0,0 1 0,-1 0 1,0-1-1,1 1 0,-1 0 1,0-1-1,0 1 0,0-1 0,-1-3 1,-1-5 39,-1-1 1,1 1 0,-10-23 0,10 28-9,0-5 32,9 17-109,8 17-6,6 33 84,6 14 10,21 89-1,-46-153-38,-1 1-1,0 0 1,0 0-1,0-1 1,-1 1-1,0 0 1,-1 0-1,1 0 1,-1 0-1,-1-1 1,1 1-1,-1 0 1,0-1-1,-1 0 1,1 1-1,-7 9 1,5-11 6,1-1 1,-1 1-1,-1-1 1,1 0-1,-1 0 1,0 0-1,1 0 1,-2-1-1,1 0 1,0 0-1,-1 0 1,1-1 0,-1 0-1,0 0 1,0 0-1,1-1 1,-1 0-1,-11 1 1,13-2 18,-1 0 1,1 0 0,0-1-1,-1 0 1,1 1 0,0-2-1,0 1 1,0 0 0,0-1-1,0 0 1,0 0 0,0 0-1,0 0 1,1-1-1,-1 1 1,-3-4 0,5 4-137,-1 0 1,1-1-1,0 1 1,0 0 0,0-1-1,0 1 1,0-1-1,0 0 1,1 0-1,0 0 1,-1 0-1,1 0 1,0 0 0,0 0-1,0 0 1,1 0-1,-1 0 1,1 0-1,0-1 1,0 1-1,0 0 1,1-4-1,0 2-857,0 1-1,1-1 1,0 1-1,0 0 0,1 0 1,-1 0-1,1 0 1,0 0-1,6-6 0,-2 5-677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0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1224,'2'5'10257,"4"21"-7402,6 37-2276,-11-48-422,1 0 0,0 0 0,1 0 1,1-1-1,0 1 0,10 20 0,-13-32-156,1 0 1,0 0-1,0 0 1,0 0-1,0-1 1,0 1-1,0 0 1,1-1-1,-1 0 1,1 0-1,0 1 1,-1-1-1,1-1 1,0 1-1,0 0 1,0-1-1,1 0 1,-1 1-1,0-1 1,0 0-1,1-1 1,-1 1-1,0-1 1,1 1-1,-1-1 1,1 0-1,-1 0 1,1-1-1,-1 1 1,0-1-1,1 1 1,-1-1-1,0 0 1,5-3-1,-3 3-35,-1-1 0,1 0 0,-1-1 0,0 1 0,1-1 0,-1 0 0,-1 0 0,1 0 0,0 0 0,-1-1 0,0 1 0,1-1 0,-1 0 0,-1 0 0,1 0 0,-1 0 0,1-1 0,-1 1 0,2-7 0,-2 4 26,-1 1 1,1-1-1,-1 1 1,0-1-1,0 0 0,-1 0 1,0 1-1,-1-1 1,1 0-1,-1 0 1,0 1-1,-1-1 0,-2-8 1,-10 148 1068,10 12-151,-2 35-3414,0-156-1308,5-23 3527,1-1 0,0 1 0,-1 0 0,1 0 0,-1-1 0,1 1 0,-1-1 0,1 1 0,-1-1 0,1 1 0,-1 0 0,0-1 0,1 0 0,-1 1 0,1-1 0,-1 1 0,0-1 0,0 0 0,1 1 0,-1-1 0,0 0 0,0 0 0,1 0 0,-1 0 0,0 0 0,0 0 0,1 0 0,-1 0 0,0 0 0,-1 0 0,-7-2-1520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63 1924,'-1'1'183,"-17"6"-67,18-7-20,0 0 1,0 0-1,-1 1 0,1-1 1,0 0-1,0 0 1,-1 0-1,1 0 1,0 0-1,-1 0 1,1 0-1,0 1 1,-1-1-1,1 0 1,0 0-1,0 0 1,-1 0-1,1 0 1,0 0-1,-1-1 0,1 1 1,0 0-1,-1 0 1,1 0-1,0 0 1,-1 0-1,1 0 1,0 0-1,0-1 1,-1 1-1,1 0 1,0 0-1,0 0 1,-1-1-1,1 1 1,0 0-1,0 0 0,0-1 1,-1 1-1,1-1 1,0 1 214,-4 2 1952,3-4-828,1-2-1090,-3 6-118,0-1 1,-1 1 0,1-1-1,-1 0 1,1 0 0,-1 0-1,1 0 1,-1-1 0,-7 1 0,27 0 3264,25 0-3432,117-25 406,-129 19-407,2 2 0,51 1 0,-83 2-320,0 0 1,0-1-1,0 1 0,-1 0 0,1-1 1,0 1-1,0-1 0,0 1 0,0-1 1,0 0-1,0 1 0,1-1 0,-1 0 1,0 0-1,0 0 0,0 0 0,1 1 1,-1-1-1,0 0 0,1 0 0,-1 0 1,1-1-1,-1 1 0,1 0 0,0 0 1,-1-2-1,-12-15-7735,11 15 6528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2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 2608,'0'0'30,"0"0"1,0 0-1,0 0 0,0 0 0,0 0 0,0 0 0,0-1 1,0 1-1,0 0 0,-1 0 0,1 0 0,0 0 0,0 0 1,0 0-1,0 0 0,0 0 0,0 0 0,0 0 0,0 0 1,0 0-1,-1 0 0,1-1 0,0 1 0,0 0 0,0 0 1,0 0-1,0 0 0,0 0 0,0 0 0,-1 0 0,1 0 1,0 0-1,0 0 0,0 0 0,0 0 0,0 1 0,0-1 1,0 0-1,-1 0 0,1 0 0,0 0 0,0 0 0,0 0 0,0 0 1,0 0-1,0 0 0,0 0 0,0 0 0,0 0 0,0 0 1,-1 1-1,1-1 0,0 0 0,0 0 0,0 0 0,0 0 1,0 0-1,0 0 0,0 0 0,0 0 0,0 1 0,0-1 1,0 0-1,0 0 0,0 0 0,0 0 0,1 14 1047,6 14 18,1-2-694,1-1 1,2 0 0,0-1-1,16 25 1,-23-42-370,1 1 0,0-1 0,1-1 0,-1 1 0,1-1 0,1 0 0,-1 0 0,1-1-1,0 0 1,0 0 0,1 0 0,-1-1 0,1 0 0,0-1 0,0 0 0,14 4 0,-17-6-20,0 0 1,1 0-1,-1-1 0,1 1 0,0-1 0,-1 0 0,1-1 0,-1 1 1,1-1-1,8-3 0,-12 3 10,0 0 0,1 0 1,-1 0-1,0-1 0,-1 1 0,1-1 1,0 1-1,0-1 0,0 0 0,-1 1 1,1-1-1,-1 0 0,0 0 0,1 0 1,-1 0-1,0-1 0,0 1 0,0 0 1,-1 0-1,1-1 0,0 1 0,-1 0 1,0-1-1,1 1 0,-1 0 0,0-1 1,0-3-1,-2-15 84,0 1 0,-1-1 0,-1 1 0,-1 0 0,-1 0 0,0 1-1,-2-1 1,-10-18 0,15 31-82,-1 0 0,0 0-1,0 1 1,-1-1 0,1 1-1,-1 0 1,-1 1 0,1-1-1,-1 1 1,-7-5 0,10 8-10,0 1 0,0-1 0,-1 0 1,1 1-1,0 0 0,-1-1 0,1 2 1,-1-1-1,1 0 0,-1 1 1,0-1-1,1 1 0,-1 0 0,0 0 1,1 1-1,-1-1 0,0 1 0,1-1 1,-1 1-1,1 0 0,-1 1 1,1-1-1,-5 3 0,-1 1 34,1 0 0,0 0 1,0 1-1,0 0 0,1 0 0,0 1 0,-7 7 0,12-12-38,1 1 0,0-1 0,0 1 0,0-1 0,0 1 0,0-1 0,0 1-1,1 0 1,-1 0 0,1-1 0,0 1 0,-1 0 0,1 0 0,1-1 0,-1 1 0,0 0-1,1 0 1,-1-1 0,1 1 0,0 0 0,2 4 0,-1-1-129,1 1 1,0-1 0,1 1-1,-1-1 1,1 0-1,1-1 1,4 7-1,0-4-1196,1 0 0,0 0-1,1-1 1,-1 0 0,18 8-1,-15-8 136,-1-1-148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2592,'0'18'492,"2"0"0,0 1 0,1-1 0,1-1 0,12 32 1,-4-9-443,9 46 0,-17-69-829,-3-34-2602,-1 8 2356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49 147 468,'-4'-2'318,"1"-1"0,-1 1 0,1-1 0,0 1 0,0-1 0,0 0 0,0 0 0,0 0 0,0-1 0,1 1 0,0-1 0,0 1 0,0-1 0,0 0 0,0 0 0,-1-7 0,2 7-257,1 1 1,0 0-1,-1 0 1,2-1-1,-1 1 1,0 0-1,1 0 1,-1-1-1,1 1 1,0 0 0,0 0-1,0 0 1,1 0-1,-1 0 1,1 0-1,-1 0 1,1 1-1,0-1 1,0 0-1,0 1 1,1 0-1,3-4 1,-2 4-40,-1 0 1,0 0 0,0 1-1,1-1 1,-1 1-1,1 0 1,-1 0 0,1 0-1,0 1 1,-1-1 0,1 1-1,0 0 1,-1 0 0,1 0-1,0 1 1,-1-1 0,1 1-1,-1 0 1,1 0-1,0 0 1,4 2 0,-2-1 17,0 1 0,0-1 0,1 1 0,-2 1 1,1-1-1,0 1 0,-1 0 0,1 0 0,-1 0 0,0 1 1,4 6-1,-4-4-36,-1 0 0,0 0 0,-1 1 0,1 0 0,-2 0 0,1 0 0,-1 0 0,2 15 0,-1 5 33,-2 37 0,-1-45-24,0 0 0,1 0 0,1 0 1,5 24-1,-5-40-12,0 1 0,0-1 0,0 0 0,0 0 0,1 0 0,-1-1 0,1 1 0,0-1 0,0 1 0,1-1 0,-1 0 1,1 0-1,-1-1 0,1 1 0,0-1 0,0 1 0,0-1 0,0 0 0,0-1 0,1 1 0,-1-1 0,0 0 0,9 1 0,-3 0-4,0-1 0,0 0 0,0 0 0,0-2 0,0 1 0,0-1 0,0 0-1,-1-1 1,1 0 0,11-4 0,-20 5 3,1 1 0,0-1-1,-1 1 1,1-1 0,-1 0-1,0 0 1,1 1 0,-1-1-1,0 0 1,1 0 0,-1 0 0,0 0-1,0-1 1,0 1 0,0 0-1,0 0 1,0-1 0,0 1-1,0 0 1,-1-1 0,1 1 0,0-1-1,-1 1 1,1-4 0,-1 2-2,0 1 1,0-1 0,-1 1 0,1-1 0,-1 1 0,0-1-1,0 1 1,0-1 0,0 1 0,0 0 0,0-1-1,-1 1 1,1 0 0,-3-2 0,-2-4-2,-1 0-1,-1 1 1,1 0 0,-1 0 0,-1 1-1,1 0 1,-10-5 0,-4 2 178,0 0 0,-1 2 1,0 1-1,-31-5 1,-22-6 238,66 14-190,-1 0-1,1-1 0,1 0 1,-1 0-1,0-1 0,1-1 1,0 1-1,-13-12 0,7 7-126,15 10-231,0 0-1,-1 0 1,1 0 0,-1 0 0,1-1 0,0 1 0,-1 0-1,1 0 1,0 0 0,0 0 0,-1-1 0,1 1 0,0 0-1,-1 0 1,1-1 0,0 1 0,0 0 0,-1-1 0,1 1-1,0 0 1,0-1 0,0 1 0,0 0 0,-1-1 0,1 1-1,0 0 1,0-1 0,0 1 0,17-15-3484,3 9 1065,-7 5 1336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66 404,'-2'-4'194,"0"1"0,0-1 1,-1 1-1,1-1 0,-1 1 0,0 0 0,0 0 1,-1 1-1,1-1 0,0 0 0,-7-3 0,4 3 18,1 0 0,-1 0 0,0 1 0,1-1 0,-1 1 0,0 0-1,0 1 1,-1 0 0,1 0 0,0 0 0,0 0 0,-1 1 0,1 0 0,-7 1 0,12 0-143,0-1 1,0 1-1,0-1 1,-1 1-1,1-1 1,0 1 0,0 0-1,0 0 1,0-1-1,0 1 1,0 0-1,0 0 1,1 0 0,-1 0-1,0 0 1,0 0-1,1 0 1,-1 1-1,1-1 1,-1 0 0,1 0-1,-1 0 1,1 2-1,-1 1-18,1-1 0,-1 1 0,1 0-1,0 0 1,0-1 0,1 1 0,-1 0 0,2 4-1,0-1-33,0 0 0,0 0-1,1 0 1,0 0-1,0 0 1,0-1 0,1 0-1,5 7 1,-2-6-16,0 0 1,1 0 0,-1-1-1,1 0 1,18 9 0,-24-13-1,0-1 0,0 0-1,0 0 1,1 0 0,-1 0 0,0 0 0,0-1 0,1 1 0,-1-1 0,1 1 0,-1-1 0,0 0 0,1 0 0,-1 0 0,1 0 0,-1-1 0,0 1 0,1 0 0,-1-1 0,1 0 0,-1 0 0,0 1-1,0-1 1,0-1 0,1 1 0,-1 0 0,0 0 0,-1-1 0,1 1 0,3-4 0,-3 2 3,0 1 1,-1-1-1,1 0 0,-1 1 0,0-1 1,1 0-1,-1 0 0,0 0 0,-1 0 1,1 0-1,-1-1 0,1 1 0,-1 0 1,0 0-1,0-3 0,-10-50 44,5 32-5,-7-16 1201,12 40-996,20 27 10,0-2-230,-1 1-1,-2 1 1,-1 1 0,25 58-1,-39-82-18,5 11 10,-1 0 0,-1 1-1,0 0 1,6 31 0,-10-40-8,-1 0-1,1-1 1,-1 1 0,0-1 0,-1 1 0,0 0 0,0-1 0,0 1 0,-1-1 0,0 0 0,0 1 0,-1-1 0,1 0-1,-1 0 1,-5 6 0,6-8 82,-1-1 0,0 1 0,0 0 0,-1-1 0,1 0 0,-1 1 0,0-1-1,0-1 1,0 1 0,0-1 0,0 1 0,0-1 0,-1 0 0,-5 1 0,7-2-50,1-1 1,-1 1 0,0-1-1,0 0 1,0 0 0,0 0-1,0 0 1,1-1 0,-1 1-1,0-1 1,0 0 0,0 0-1,1 1 1,-1-2-1,0 1 1,1 0 0,-1-1-1,1 1 1,0-1 0,-1 0-1,1 1 1,0-1 0,0 0-1,0 0 1,-2-3 0,3 2-230,-1 1 1,0-1 0,1 1 0,-1-1 0,1 0 0,0 0 0,0 0-1,0 1 1,0-1 0,0 0 0,0-5 0,1 5-479,0-1 1,0 1-1,0 0 1,0 0-1,1 0 1,-1 0-1,1 0 0,0 0 1,0 0-1,0 0 1,2-4-1,1 0-920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24,'6'-5'442,"1"0"0,0 0 0,0 1 0,0 0 1,0 0-1,1 0 0,13-3 0,-12 8 7058,-5 0-7181,-1 0 0,0 0 0,0 1 0,0 0 0,0-1 0,-1 1-1,1 0 1,4 4 0,115 124 2142,-51-52-2156,-70-72-1882,-10-11-1047,-14-12-2793,6 2 1578,10 10 2087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2452,'0'-5'2488,"13"14"-716,-8-6-1545,0 0 0,0 0 1,-1 0-1,1 0 0,-1 1 0,0 0 0,0 0 1,0 0-1,0 0 0,3 7 0,29 52 1587,-20-32-1003,-6-10-536,10 18-120,-19-38-155,0 1-1,1 0 1,-1 0-1,1-1 1,-1 1-1,1 0 1,-1-1 0,1 0-1,0 1 1,0-1-1,0 0 1,0 0-1,0 0 1,0 0 0,2 1-1,-2-2-11,0 0 1,0-1-1,0 1 0,-1 0 0,1 0 0,0-1 1,-1 1-1,1-1 0,0 0 0,-1 1 0,1-1 1,0 0-1,-1 0 0,1 0 0,-1 0 0,0 0 1,1 0-1,-1-1 0,0 1 0,0 0 0,0-1 1,0 1-1,0-1 0,0 1 0,0-1 0,0 1 1,0-1-1,0-3 0,3-2-140,-1-1 1,-1 0-1,1 0 1,2-15-1,-5 16 120,0 1 1,0 0-1,0-1 1,-1 1-1,0-1 0,0 1 1,-1 0-1,1 0 0,-1 0 1,-1 0-1,1 0 1,-1 0-1,-5-8 0,7 6 96,1 8-54,0-1 0,0 1 0,0 0-1,0-1 1,0 1 0,0 0 0,0-1 0,0 1 0,0 0 0,0-1 0,0 1-1,0 0 1,0 0 0,0-1 0,0 1 0,-1 0 0,1-1 0,0 1 0,0 0 0,0-1-1,0 1 1,0 0 0,-1 0 0,1-1 0,0 1 0,0 0 0,-1 0 0,1 0 0,0-1-1,0 1 1,-1 0 0,1 0 0,0 0 0,0 0 0,-1-1 0,1 1 0,0 0-1,-1 0 1,1 0 0,0 0 0,-1 0 0,0 0 198,14 25-28,38 131 142,-25-70-109,2 2-1453,-20-76-416,9 1-5490,-15-13 5582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 2828,'-5'24'3452,"3"-7"-3138,1 0 0,0 0 0,1 0 0,1 0 0,0 0 0,2 0 0,0-1 1,0 1-1,2-1 0,0 0 0,1 0 0,1 0 0,14 25 0,-18-38-311,0 0 0,0 0 0,0 0-1,0 0 1,1 0 0,-1-1 0,1 0 0,0 1 0,0-2-1,0 1 1,0 0 0,0-1 0,0 1 0,0-1 0,0 0 0,0-1-1,1 1 1,-1-1 0,0 0 0,1 0 0,-1 0 0,0 0 0,1-1-1,3-1 1,-4 2-25,0-1 0,1 0-1,-1 0 1,0-1 0,-1 1-1,1-1 1,0 0-1,0 0 1,-1 0 0,1 0-1,-1 0 1,1-1 0,-1 0-1,0 0 1,0 0 0,-1 0-1,1 0 1,0 0 0,-1-1-1,0 1 1,0-1 0,0 0-1,0 0 1,2-7 0,-2-2-114,0 1 0,0-1 0,-2 0 0,1 1 0,-2-1 0,0 0 1,0 1-1,-1-1 0,-5-18 0,5 25 117,-1-1 0,1 1 0,-1 1 0,0-1-1,0 0 1,-1 1 0,1-1 0,-1 1 0,0 0 0,-1 0 0,1 1 0,-1-1 0,0 1 0,0 0 0,-1 1 0,1-1-1,-1 1 1,1 0 0,-1 0 0,-8-2 0,5 2 23,0 0-1,-1 1 1,1 0-1,0 0 1,-15 0-1,21 2 19,-1 0-1,1 1 1,0-1-1,0 1 1,-1-1-1,1 1 1,0 0-1,0 0 1,0 1 0,0-1-1,0 1 1,0-1-1,0 1 1,1 0-1,-1 0 1,1 0-1,-1 0 1,1 1 0,-3 2-1,2 0-1,0 0-1,0 0 1,1 0 0,-1 1-1,1-1 1,1 1-1,-1-1 1,1 1-1,0 0 1,0 0 0,0-1-1,1 1 1,0 0-1,0 0 1,1 0 0,-1-1-1,1 1 1,1 0-1,2 8 1,18 49-2029,5-7-3341,-26-54 5038,4 9-951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1808,'1'9'5192,"1"9"-2988,9-3-980,-9-14-1156,-1 1-1,0-1 1,0 1 0,0-1 0,0 1-1,0-1 1,0 1 0,0 0-1,0-1 1,-1 1 0,1 0-1,0 0 1,-1 0 0,0-1-1,1 1 1,-1 0 0,0 3-1,0 16 51,1-10-125,0 1 0,-1-1 0,-1 0 0,0 1 0,-1-1 0,0 0 1,0 0-1,-8 19 0,10-30-68,0 0 0,0 1 0,0-1 0,-1 0 0,1 0 0,0 0 0,-1 1 0,1-1 0,0 0 0,0 0 0,-1 0 0,1 0 0,0 0 0,-1 0 0,1 1 0,0-1 0,-1 0 0,1 0 0,0 0 0,-1 0 1,1 0-1,0 0 0,-1-1 0,1 1 0,0 0 0,-1 0 0,1 0 0,0 0 0,-1 0 0,1 0 0,0 0 0,0-1 0,-1 1 0,1 0 0,0 0 0,0 0 0,-1-1 0,1 1 0,0 0 0,-1-1 0,-9-13-6355,8 6 4912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1324,'0'0'1407,"-10"12"3189,10-8-4219,1 0 0,0 1 0,0-1-1,1 0 1,-1 0 0,1 0 0,0 0-1,2 5 1,9 21 752,-9-16-899,-1 0-1,2 0 1,0-1 0,0 1 0,9 12-1,-12-22-222,1 0 0,0 0 0,0 0 1,0 0-1,1 0 0,-1-1 0,1 0 0,0 0 0,0 0 0,0 0 0,0 0 0,1-1 0,-1 0 0,1 0 1,-1 0-1,1-1 0,0 1 0,5 0 0,-8-2-16,-1 0 1,1 0-1,-1 0 0,1 0 0,-1 0 1,1-1-1,0 1 0,-1-1 1,1 1-1,-1-1 0,0 1 1,1-1-1,-1 0 0,1 0 1,-1 0-1,0 0 0,0 0 0,1 0 1,-1 0-1,0 0 0,0 0 1,0 0-1,0-1 0,0 1 1,-1 0-1,1-1 0,0 1 1,-1-1-1,1 1 0,0-1 1,-1 1-1,0-1 0,1-1 0,2-9-66,0 1 0,-1-1 0,0-14 0,-1 19 53,-1-3-1,0 0 0,0 1 0,-1-1 0,0 1 1,-1-1-1,0 1 0,-6-18 0,0 3 82,7 22 507,0 7-210,2 20-92,4 43-286,-5-60 103,3 23-33,-1 7 59,2-1 1,10 45-1,-11-69-219,-3-8-124,1 0 0,0 0 0,0 0 0,1 0 0,0-1 0,-1 1 0,2 0 0,-1-1 0,0 1-1,1-1 1,3 5 0,3-10-5030,1-11 1769,-9 10 2751,2-5-721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2652,'2'36'6631,"8"40"-4525,-6-50-1654,-2-13-345,0 0 0,0 0 0,1 0 0,1 0 0,0 0 0,0-1 0,9 16 0,-12-27-105,0 1 0,-1-1-1,1 0 1,0 0 0,0 0-1,0 1 1,0-1 0,0 0-1,0 0 1,0 0 0,0-1-1,0 1 1,0 0 0,1 0-1,-1-1 1,0 1 0,0 0-1,1-1 1,-1 1 0,1-1-1,-1 0 1,0 1 0,1-1-1,-1 0 1,1 0 0,-1 0-1,2 0 1,0-1-28,-1 0 0,1 0 0,-1-1 1,0 1-1,1-1 0,-1 1 0,0-1 0,0 0 0,0 1 1,0-1-1,0 0 0,-1 0 0,3-4 0,5-7-344,-1-1-1,-1 0 1,10-27-1,-13 28 186,-1-1 0,0 1 0,-1-1-1,-1 0 1,0 0 0,-1-17 0,0 30 184,2-11 95,2 19 366,1 25 303,-5-9-509,1 0-1,1-1 1,1 1-1,1-1 1,1 0-1,1 0 1,0 0-1,2-1 1,18 36-1,-5-16-830,37 54 0,-58-94 477,1-1 0,-1 0 0,0 0-1,0 0 1,0 1 0,0-1 0,0 0 0,1 0 0,-1 0-1,0 0 1,0 1 0,0-1 0,1 0 0,-1 0 0,0 0-1,0 0 1,0 0 0,1 0 0,-1 0 0,0 0 0,0 0 0,1 1-1,-1-1 1,0 0 0,0 0 0,1 0 0,-1 0 0,0 0-1,0 0 1,0-1 0,1 1 0,-1 0 0,0 0 0,0 0-1,1 0 1,-1 0 0,0 0 0,0 0 0,0 0 0,1 0-1,-1-1 1,0 1 0,0 0 0,0 0 0,1 0 0,-1 0-1,0-1 1,0 1 0,0 0 0,0 0 0,1-1 0,4-12-3935,-3 6 2353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85 4200,'0'0'123,"-1"0"1,1 0-1,-1-1 0,0 1 0,1 0 0,-1 0 0,1-1 0,-1 1 0,1-1 1,-1 1-1,1 0 0,-1-1 0,1 1 0,-1-1 0,1 1 0,0-1 0,-1 1 0,1-1 1,0 0-1,-1 1 0,1-1 0,0 1 0,0-1 0,-1 0 0,1 1 0,0-1 0,0 0 1,0 1-1,0-1 0,0 0 0,0 0 0,1-1-58,-1 0-1,1 0 1,0 1 0,0-1 0,0 0-1,0 1 1,0-1 0,0 1 0,1-1-1,-1 1 1,2-2 0,3-2-120,1-1 0,0 2 0,0-1 0,11-5-1,-12 7 131,0 0 0,0 1 0,0 0-1,0 0 1,1 0 0,-1 1 0,1 0-1,-1 0 1,1 1 0,-1 0-1,1 0 1,-1 0 0,1 1 0,-1 0-1,1 0 1,-1 1 0,0 0 0,0 0-1,0 0 1,0 1 0,0 0-1,0 0 1,10 8 0,-9-7 88,0 1-1,0 1 1,-1 0 0,1-1 0,-1 2-1,-1-1 1,1 1 0,-1 0-1,-1 0 1,1 0 0,-1 1 0,0 0-1,-1-1 1,4 14 0,-2 0 183,0-1 0,-2 1 0,-1 0 0,0 39 1,0-28-275,1 0 0,2 0 0,1 0 0,12 39 0,-18-71-135,0 0 0,0 0 0,0 0 0,0 0 1,-1-1-1,1 1 0,0 0 0,0 0 0,0 0 0,0 0 0,-1 0 1,1 0-1,0 0 0,0 0 0,0 0 0,-1 0 0,1 0 1,0 0-1,0 0 0,0 0 0,0 0 0,-1 1 0,1-1 1,0 0-1,0 0 0,0 0 0,0 0 0,-1 0 0,1 0 1,0 0-1,0 0 0,0 1 0,0-1 0,0 0 0,0 0 0,-1 0 1,1 0-1,0 1 0,0-1 0,0 0 0,0 0 0,0 0 1,0 0-1,0 1 0,0-1 0,0 0 0,0 0 0,0 1 1,-14-16-3561,9 8 2299,0 1 0,-1 0-1,0 0 1,-9-7 0,3 4-128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3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8137,'1'-2'335,"-1"1"1,0-1-1,1 0 0,0 1 1,-1-1-1,1 1 1,0-1-1,-1 1 1,1 0-1,0-1 0,0 1 1,0 0-1,0 0 1,1 0-1,-1-1 1,0 1-1,0 0 1,1 0-1,-1 1 0,3-2 1,37-18 231,-26 14-26,31-15-303,1 3-1,1 1 0,64-13 0,64 3-4478,-167 26 3500,-5 1 21,1-1-1,-1 1 0,1 0 1,-1 0-1,1 0 0,-1 0 1,6 2-1,-10-2 644,1 0-1,-1 0 0,0 1 0,0-1 1,1 0-1,-1 0 0,0 0 0,0 0 1,0 0-1,1 0 0,-1 1 0,0-1 1,0 0-1,0 0 0,1 0 1,-1 1-1,0-1 0,0 0 0,0 0 1,0 1-1,0-1 0,1 0 0,-1 0 1,0 1-1,0-1 0,0 0 1,0 0-1,0 1 0,0-1 0,0 0 1,0 0-1,0 1 0,0-1 0,0 0 1,0 0-1,0 1 0,0-1 1,0 0-1,0 1 0,-1-1 0,1 0 1,0 0-1,0 0 0,0 1 0,0-1 1,0 0-1,-1 0 0,1 1 0,0-1 1,0 0-1,0 0 0,-1 0 1,-8 9-1735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4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 2108,'-21'-6'1917,"20"6"-1617,0-1 1,1 1-1,-1 0 0,0-1 1,1 1-1,-1-1 0,0 1 1,1-1-1,-1 1 0,1-1 1,-1 0-1,1 1 0,-1-1 1,1 0-1,0 1 0,-1-1 1,1 0-1,0 1 0,-1-1 1,1 0-1,0-1 372,37 26 5655,24 27-5868,-36-29 213,17 16-340,-1 3 0,47 60 1,61 101 280,-140-189-569,69 100 168,-6 2 0,-5 4-1,53 129 1,-87-165-107,-3 2-1,-4 1 0,-3 1 1,-5 1-1,13 145 0,-26-79 124,-20 222-1,-47 154 210,41-379-355,-22 92-28,21-131-130,17-88 41,-14 39 0,17-57-16,-6 12 224,6-18-243,1-11-398,1 11 270,2-36-9774,0 28 8444,-1 0 1,0 0-1,0 0 0,-1-1 1,0-11-1,-5 2-339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4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1908,'-5'0'13492,"3"48"-11313,-12 66-1,2-26-1338,-20 381 1906,40-241-1525,10-1 1,92 439-1,-74-516-1023,6-2 0,7-2 0,125 257 0,-1-81-73,25-14-60,-149-251-199,-75-90-14564,11-3 7802,5 2 2529,4 14 2537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36,'-11'-3'12538,"13"12"-9986,0 1-2791,18 82 2538,-11-45-1754,-8-47-482,-1 0-47,0 0-1,0 0 1,0 0-1,0 0 1,0 1 0,0-1-1,0 0 1,1 0 0,-1 0-1,0 0 1,0 0 0,0 0-1,0 0 1,0 0 0,0 0-1,1 0 1,-1 0-1,0 0 1,0 0 0,0 0-1,0 0 1,0 0 0,0 0-1,1-1 1,-1 1 0,0 0-1,0 0 1,0 0-1,0 0 1,0 0 0,0 0-1,0 0 1,1 0 0,-1 0-1,0 0 1,0 0 0,0-1-1,0 1 1,0 0 0,0 0-1,0 0 1,0 0-1,0 0 1,0 0 0,0-1-1,0 1 1,0-2 2,0-1-1,1 0 1,-1 1-1,1-1 1,-1 0 0,1 1-1,0-1 1,0 1-1,0 0 1,0-1-1,0 1 1,0 0 0,1-1-1,-1 1 1,1 0-1,0 0 1,2-3-1,1 2-12,-1 0 0,0 0-1,1 0 1,0 0 0,0 1-1,-1-1 1,1 1 0,7-1-1,3-1-15,0 1-1,0 1 1,0 0-1,0 1 0,22 1 1,-21 2-5,1-1 1,-1 2-1,0 0 1,0 2 0,-1-1-1,1 2 1,-1 0-1,0 1 1,15 8-1,-24-11 3,1 0-1,-1 1 1,0-1 0,0 1-1,-1 0 1,1 0-1,-1 1 1,0 0-1,-1 0 1,0 0 0,1 0-1,-2 1 1,1-1-1,-1 1 1,0 0-1,0 0 1,-1 0 0,0 1-1,-1-1 1,1 0-1,-1 1 1,0 8-1,-2-5 11,0 0 0,0 0-1,-1 0 1,0-1 0,-1 1-1,0 0 1,-1-1 0,0 1-1,-1-1 1,0 0 0,-8 12-1,8-15 11,0 0-1,0 0 1,-1-1 0,0 0-1,0 0 1,-1 0 0,0-1-1,0 0 1,0 0 0,0 0-1,-1-1 1,0 0-1,1-1 1,-1 0 0,-12 3-1,18-5-85,-1 0-1,0-1 0,0 1 1,0-1-1,0 0 1,1 0-1,-1 0 0,0 0 1,0 0-1,0 0 0,0-1 1,1 0-1,-1 1 0,0-1 1,0 0-1,1 0 1,-1-1-1,1 1 0,-1 0 1,1-1-1,0 0 0,-1 1 1,1-1-1,0 0 0,0 0 1,0 0-1,-2-4 0,1 0-724,0 1 0,0-1 0,1 0 0,0 0 0,0 0 0,0 0 0,1 0 0,0-1 0,0 1-1,0 0 1,1-9 0,-2-24-3227,-1 22 2249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4640,'-1'5'581,"0"1"0,-1-1 0,1 0 0,-1 0 0,0 0 0,-1 0 0,-4 8 0,-24 37 721,0-7 6,-47 49 0,70-83-1274,4-5-20,2-2-34,0 0 0,0 0 0,0 0 0,1 0-1,-1 0 1,1 0 0,-1 1 0,1-1-1,0 0 1,0 1 0,0-1 0,0 1 0,0 0-1,0 3 1,1-5-175,12-17-10057,-7 9 8784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8 127 2324,'-5'-7'2157,"4"6"-1664,1 1 1,0-1 0,-1 1-1,1-1 1,0 0-1,0 0 1,0 1-1,-1-1 1,1 0 0,0 1-1,0-1 1,0 0-1,0 0 1,0 1-1,0-1 1,0 0 0,1 1-1,-1-1 1,0 0-1,0 0 1,1 0-1,2-3-92,19-10-201,-1 1-1,1 1 1,1 1 0,0 1-1,1 1 1,0 1-1,37-8 1,-27 10-1481,-1 6-4907,-32 1 5985,-1-1 1,1 1-1,-1-1 1,1 1-1,-1-1 1,1 1-1,-1 0 1,0-1-1,0 1 1,1-1-1,-1 1 1,0 0-1,0-1 1,1 1-1,-1 0 1,0-1-1,0 1 1,0 0-1,0-1 1,0 1-1,0 0 1,0 0-1,0-1 1,-1 1-1,1 0 1,0-1-1,0 1 1,0-1-1,-1 1 1,1 0-1,-1 0 1,-6 16-1706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59 103 2120,'-2'-2'236,"-1"-1"1,1 0-1,0 0 0,1 1 1,-1-1-1,1 0 0,-1-1 0,1 1 1,0 0-1,0 0 0,0 0 1,0-1-1,1 1 0,-1 0 0,1-1 1,0-4-1,0 4 167,0-1 0,-1 1-1,1 0 1,-1-1 0,0 1 0,0 0 0,-4-7 0,5 11-335,0-1 1,0 1 0,0 0 0,0 0-1,0 0 1,0-1 0,0 1 0,0 0 0,-1 0-1,1 0 1,0 0 0,0-1 0,0 1 0,0 0-1,0 0 1,0 0 0,-1 0 0,1 0-1,0 0 1,0-1 0,0 1 0,0 0 0,-1 0-1,1 0 1,0 0 0,0 0 0,0 0 0,-1 0-1,1 0 1,0 0 0,0 0 0,0 0-1,-1 0 1,1 0 0,0 0 0,0 0 0,0 0-1,-1 0 1,1 0 0,0 0 0,0 0 0,0 0-1,-1 0 1,1 1 0,0-1 0,0 0-1,0 0 1,0 0 0,-1 0 0,1 0 0,0 0-1,0 1 1,0-1 0,0 0 0,0 0 0,-1 0-1,-7 19 1023,-1 22-854,8-26-141,0 1 0,1 0 0,0-1 0,1 1 0,1-1 0,1 1 1,0-1-1,1 0 0,0 0 0,8 16 0,-7-20-71,1 0-1,1 0 1,-1-1 0,2 0-1,-1 0 1,1-1 0,1 0-1,0 0 1,0-1-1,0 0 1,1-1 0,1 0-1,13 7 1,-9-6-18,0-1 1,1-1-1,-1 0 1,1-1-1,0 0 0,0-2 1,1 0-1,30 2 0,-41-5-9,0 0-1,0 0 0,0-1 0,0 0 0,0 0 1,0 0-1,-1-1 0,1 0 0,0 0 1,-1 0-1,1-1 0,-1 0 0,0 0 1,0 0-1,0 0 0,0-1 0,0 0 0,-1 0 1,0-1-1,0 1 0,0-1 0,0 0 1,-1 1-1,0-2 0,0 1 0,0 0 1,2-8-1,-3 8-21,0-1 1,0 1 0,-1-1-1,0 0 1,0 0 0,0 0-1,-1 0 1,0 1 0,0-1-1,-1 0 1,1 0-1,-1 0 1,-2-6 0,0 3-2,-1 0 1,0-1-1,0 1 1,-1 0-1,0 1 1,0-1-1,-7-7 1,-7-5-8,0 1 1,-1 1 0,0 1-1,-39-26 1,49 37 43,0 1 1,0 0-1,-1 0 0,1 1 1,-2 1-1,1 0 1,0 0-1,-16-2 1,24 5-67,-1 1 1,0-1 0,1 1 0,-1 0-1,0 0 1,1 0 0,-1 1 0,0 0-1,1-1 1,-1 1 0,1 0 0,-1 1-1,1-1 1,-1 1 0,1-1 0,0 1-1,0 0 1,0 0 0,0 0 0,0 1-1,0-1 1,1 1 0,-1 0 0,1-1-1,0 1 1,-1 0 0,1 0 0,1 1-1,-1-1 1,-2 5 0,0 2-546,1 0-1,0 0 1,0 0 0,1 1-1,0-1 1,1 1 0,0-1-1,1 16 1,2 6-2158,10 46 0,-4-35 1043,-3-12 584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139 247 32,'-17'-19'4215,"15"16"-3596,-1 0-1,1 0 0,-1 0 0,0 0 1,0 0-1,-1 1 0,-6-5 1,3 3-152,-14-4 3313,20 9-3697,-1-1 0,1 0 0,0 1 0,0-1 1,0 1-1,0 0 0,0-1 0,1 1 0,-1 0 0,0 0 0,0 0 0,0-1 0,1 1 0,-1 0 0,0 0 0,1 0 0,-1 0 1,1 0-1,-2 2 0,-1 4-33,0 0 0,0 0 1,1 1-1,0-1 1,0 1-1,0-1 0,1 1 1,0-1-1,1 1 1,0 0-1,0-1 0,0 1 1,1 0-1,1-1 1,-1 1-1,1-1 0,0 1 1,1-1-1,-1 0 1,2 0-1,-1 0 0,1 0 1,8 11-1,-4-7-2,0 0 1,1 0-1,0-1 0,1 0 1,0-1-1,1 0 0,0-1 1,0 0-1,1-1 0,0 0 1,0 0-1,22 7 0,-29-13-43,0 1-1,0-1 0,1 0 1,-1-1-1,1 1 1,-1-1-1,1 0 1,-1-1-1,0 1 0,1-1 1,-1 0-1,0-1 1,1 1-1,-1-1 0,0 0 1,0 0-1,0 0 1,-1-1-1,1 0 1,0 0-1,-1 0 0,0-1 1,0 1-1,0-1 1,0 0-1,4-5 0,0-2-37,0 1-1,-1-1 1,0 0-1,-1-1 0,0 0 1,-1 0-1,0 0 0,-1 0 1,5-25-1,-6 20-41,-1-1 0,0 1 0,-2-1 0,0 0 0,-1 1 0,-1-1 0,0 1 0,-1 0 0,-11-34 1,11 44 63,0 0 0,0-1 0,-1 1 0,0 1 1,0-1-1,0 0 0,-1 1 0,0 0 0,0 0 1,-1 1-1,0-1 0,0 1 0,0 0 0,0 1 0,-1-1 1,0 2-1,0-1 0,0 0 0,0 1 0,-1 1 1,1-1-1,-1 1 0,1 0 0,-14-1 0,11 3 21,0-1-1,0 1 0,0 1 1,0 0-1,0 0 0,0 1 1,0 1-1,0-1 0,0 2 1,1-1-1,-1 1 0,1 0 1,0 1-1,1 0 0,-1 1 1,1 0-1,-14 12 0,15-11-68,1-1-1,0 1 0,1 0 0,-1 1 0,1-1 0,1 1 1,-1 0-1,1 0 0,1 1 0,0-1 0,0 1 0,0 0 0,1-1 1,0 1-1,1 0 0,0 0 0,1 0 0,-1 0 0,2 1 1,1 9-1,-2-17-170,0 0 1,1 0-1,-1 0 1,1 0-1,-1 0 1,1 0-1,0 0 1,0 0-1,0 0 1,0 0-1,0 0 1,0-1-1,1 1 1,-1 0-1,0-1 1,1 1-1,0-1 1,-1 0-1,1 1 1,0-1-1,0 0 1,2 1-1,1 0-345,-1-1 0,0 0 0,1 0 0,-1 0 0,1 0 0,-1-1 0,1 0 0,-1 0 0,7-1 0,14-1-1355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16 476,'4'-11'5319,"-8"11"-1746,11 29-349,-2 9-1865,-3-12-853,2-1 1,1 0 0,15 48 0,-18-66-483,1-1-1,0 0 1,0 0 0,0 0 0,1-1 0,0 1 0,0-1 0,0 0-1,1 0 1,-1 0 0,1-1 0,0 1 0,1-1 0,-1 0 0,1-1 0,0 1-1,0-1 1,0-1 0,0 1 0,9 2 0,-10-4-26,-1-1 1,1 1 0,0-1-1,0 0 1,0-1 0,0 1-1,0-1 1,-1 0-1,1 0 1,0 0 0,-1-1-1,1 1 1,0-1 0,-1 0-1,0-1 1,0 1-1,1-1 1,-1 0 0,-1 0-1,1 0 1,0 0 0,-1 0-1,0-1 1,4-4-1,0 0-60,-1-1 0,0 1 0,0-1-1,-1 0 1,0-1 0,-1 1 0,0-1-1,0 0 1,-1 0 0,2-12-1,-5 21 61,3-15-89,-1 0 0,-1-25 0,-1 36 89,0-1 0,-1 1 0,0 0 0,0 0 1,-1 0-1,1 0 0,-1 0 0,0 0 0,-1 0 0,1 0 0,-6-7 0,-2-7 135,10 20 87,2 15-69,3 39 231,-2-24-179,10 49-1,22 49-99,1 1-1704,-18-43-2943,-16-65 1893,-1 0 0,-2 31 1,-1-30 888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1332,'0'0'133,"1"-1"-1,0 0 1,-1 0-1,1 1 1,0-1-1,-1 0 1,1 0 0,-1 0-1,1 0 1,-1 0-1,0 0 1,1 0-1,-1 0 1,0 0-1,0 0 1,0 0 0,0 0-1,0 0 1,0 0-1,0 0 1,0 0-1,0 0 1,0 0-1,0 0 1,-1 0 0,1 0-1,-1-2 1,-4-14 10223,5 21-10232,1 0 0,0 0 0,0 0 0,0 0 0,1 0 0,-1 0 0,3 3 0,5 17 257,54 207 1911,-14-58-1741,-24-101-4671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124 308 780,'-1'0'152,"0"1"0,0-1 1,0 0-1,0 0 0,0 0 0,0 0 0,0 0 1,0 0-1,0 0 0,0-1 0,0 1 0,0 0 1,0 0-1,0-1 0,0 1 0,0-1 0,0 1 1,0-1-1,0 1 0,0-1 0,0 0 1,1 1-1,-1-1 0,0 0 0,1 1 0,-1-1 1,0 0-1,1 0 0,-1 0 0,1 0 0,-1 0 1,1 0-1,-1 0 0,1 1 0,0-1 0,-1-2 1,-5-12 714,0 7 216,6 8-923,-1-1 1,1 0-1,-1 0 1,1 1 0,-1-1-1,1 0 1,-1 0-1,1 0 1,-1 1 0,1-1-1,0 0 1,0 0-1,0 0 1,-1 0 0,1 0-1,0 0 1,0-1-1,-1-1 215,-1-1 0,0 1 0,0 0 0,0 0 0,-1 0 0,1 0 0,-1 0 0,0 1 0,1-1 0,-5-2 0,-8-10 976,7 6-776,6 7-493,0 1 0,0-1 0,0 0 0,1 0 0,-1 0 0,0 0 0,1 0 0,0 0 0,-1 0 0,1 0 0,0 0 0,0-1 0,1 1 0,-1-1 0,0 1 0,1 0-1,-1-1 1,1 1 0,0-1 0,0 1 0,0-1 0,0 0 0,0 1 0,0-1 0,1 1 0,-1 0 0,1-1 0,2-4 0,2-5-79,0 1 0,1-1 1,0 1-1,9-12 0,-12 18-7,1 1-1,-1 0 0,1-1 1,0 1-1,0 1 1,0-1-1,1 1 1,-1-1-1,1 1 1,0 1-1,0-1 1,6-2-1,-9 4 5,0 1-1,1-1 1,-1 1 0,0 0-1,1 0 1,-1 0 0,1 0-1,-1 0 1,0 0 0,1 1-1,-1-1 1,0 1 0,1 0-1,-1-1 1,0 1 0,0 0-1,3 2 1,-1 0-1,1 0-1,-1 0 1,0 0-1,0 1 0,0 0 1,-1 0-1,5 6 1,-1 0-2,0 1 0,-1 0 0,0 0 1,-1 1-1,7 20 0,-8-18 10,-1 0 1,-1-1-1,0 1 1,-1 0-1,0 0 1,-2 0-1,1 0 1,-1 0-1,-6 26 1,1-20 5,-1 0 0,-1 0 0,0 0 0,-2-1 0,-20 32-1,-6-4 23,25-34-39,1 0-1,-11 18 1,21-30-1,0 0-1,0 0 1,1 0 0,-1 0 0,0 0 0,0 0-1,1 0 1,-1 0 0,0-1 0,1 1-1,-1 0 1,1 0 0,0 0 0,-1 0 0,1-1-1,-1 1 1,1 0 0,0-1 0,0 1-1,-1 0 1,1-1 0,0 1 0,0-1 0,0 1-1,1-1 1,23 16 29,-18-13-16,1 0 1,-1 0-1,1-1 0,0 0 1,0-1-1,-1 0 0,1 0 1,8 0-1,71-5 39,-24 0-31,-61 4-33,38 0-570,0-1 0,40-7 0,-79 8 380,-1 0-1,1 0 1,-1 0-1,1-1 1,0 1 0,-1 0-1,1 0 1,-1 0-1,1 0 1,-1-1-1,1 1 1,-1 0-1,1 0 1,-1-1-1,1 1 1,-1 0-1,0-1 1,1 1-1,-1 0 1,1-1 0,-1 1-1,0-1 1,0 1-1,1-1 1,-1 1-1,0-1 1,1 1-1,-1-1 1,0 1-1,0-1 1,0 1-1,0-1 1,0 1 0,0-1-1,1 1 1,-1-1-1,-1 0 1,1 0-154,0 0 0,-1 0 0,1 0 0,0 0 1,-1 0-1,0 0 0,1 0 0,-1 0 0,0 0 1,1 0-1,-1 0 0,0 0 0,0 0 1,0 1-1,0-1 0,1 0 0,-3 0 0,-9-4-1629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 4996,'-1'0'194,"0"0"0,1 0-1,-1 0 1,0-1 0,1 1 0,-1 0-1,0 0 1,1 0 0,-1 0-1,1-1 1,-1 1 0,1 0-1,-1-1 1,0 1 0,1 0-1,-1-1 1,1 1 0,-1-1-1,0 0 1,1 1 52,0-1 1,-1 1-1,1-1 0,-1 1 0,1-1 1,-1 1-1,0 0 0,1-1 1,-1 1-1,1 0 0,-1-1 1,0 1-1,1 0 0,-1 0 0,1 0 1,-1 0-1,0 0 0,1-1 1,-2 1-1,-10 36 1552,9-12-1475,2 0-1,0 0 0,2 0 1,0 0-1,2 0 1,1 0-1,12 41 1,-13-54-271,1-1 1,0 0 0,1 0 0,0 0-1,0 0 1,1-1 0,1 0 0,-1 0-1,2-1 1,-1 0 0,1 0-1,0-1 1,1 0 0,-1 0 0,1-1-1,1 0 1,-1 0 0,1-1 0,13 5-1,-17-8-50,-1-1-1,1 1 1,-1-1-1,1 0 1,0-1-1,0 1 1,-1-1-1,1 0 1,0 0-1,0-1 1,0 0-1,-1 0 1,1 0-1,-1-1 1,1 1-1,-1-2 1,1 1-1,-1 0 1,0-1-1,0 0 1,0 0-1,0-1 1,-1 1-1,1-1 1,-1 0-1,0 0 1,0 0-1,5-9 1,-3 5-25,-1 0 1,0 0-1,-1 0 1,0-1-1,0 0 1,-1 1-1,0-1 1,0-1-1,-1 1 1,0 0-1,-1 0 1,0-1-1,0 1 1,-1-1-1,-1 1 1,-2-18-1,0 13-51,-2 0 1,0 1-1,0 0 0,-1 0 0,-1 0 0,0 1 1,0 0-1,-15-17 0,15 20 68,0 1 1,-1 0-1,-1 0 0,1 1 1,-1 0-1,0 0 0,-1 1 1,1 0-1,-1 1 0,0 0 1,-14-5-1,19 9 43,0 0 0,1-1 0,-1 2 0,0-1 1,0 1-1,0-1 0,0 1 0,0 1 0,1-1 0,-1 1 0,0-1 0,0 1 0,0 1 1,1-1-1,-1 1 0,1 0 0,-1 0 0,1 0 0,0 0 0,-6 5 0,3-2-39,1 2-1,0-1 1,0 1 0,0-1-1,0 2 1,1-1-1,1 1 1,-1-1 0,1 1-1,-4 12 1,-6 26-2341,13-41 1310,1-1 0,0 1-1,0 0 1,0 0 0,0-1 0,1 1-1,0 0 1,0-1 0,0 1 0,0-1-1,1 1 1,4 7 0,1 0-894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84 332,'-2'-1'393,"1"1"-1,-1-1 1,0 1 0,1-1-1,-1 0 1,0 0 0,1 0-1,-1 0 1,1 0 0,-1 0-1,1 0 1,0 0 0,-3-3-1,3 3 273,0 0-1,-1-1 0,1 1 0,0 0 0,-1 0 1,0 0-1,1 0 0,-1 0 0,0 0 0,1 0 0,-1 0 1,0 1-1,-4-2 1155,29 0-1018,31-9 223,93-6 0,-68 9-1236,-50 13-1044,-6-1-5554,-22-4 6415,0-1 1,0 1 0,0-1 0,0 0 0,0 1-1,0-1 1,0 0 0,0 0 0,0 0 0,0 1-1,0-1 1,-1 0 0,1 0 0,0 0 0,-1 0-1,1-2 1,2 0-800,2-4-556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3960,'0'-1'327,"0"0"0,0 0 0,0 1-1,0-1 1,0 0 0,0 0 0,0 0 0,-1 0-1,1 0 1,0 0 0,0 0 0,-1 0 0,1 0-1,0 0 1,-1 0 0,1 1 0,-1-1-1,0 0 1,1 0 0,-2 0 0,1 7 4429,6 5-4482,5 10 328,-1 1 1,-2 0-1,0 1 0,7 42 1,7 21 163,0-25-884,54 107 1,-72-160-766,4 14-2523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3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71 146 388,'-1'-20'12530,"0"-4"-8096,1 20-4465,0 0 0,0 0-1,0 0 1,1 1 0,-1-1 0,1 0 0,0 0-1,0 1 1,1-1 0,-1 1 0,1-1-1,3-5 1,-2 6 36,-1 0-1,1 0 0,-1 1 1,1-1-1,0 1 0,0 0 0,0 0 1,5-3-1,14-9-87,-13 8 245,-9 6-154,0 0 1,0 0-1,0 0 0,0 0 0,0 0 1,0 0-1,0 0 0,0 0 0,1 1 1,-1-1-1,0 0 0,0 0 0,0 0 1,0 0-1,0 0 0,0 0 0,0 0 0,0 0 1,0 0-1,-1 1 5,0-1 23,1-1-2,0 1-1,0 0 1,0 0-1,0 0 0,0 0 1,0-1-1,0 1 1,0 0-1,0 0 0,0 0 1,0 0-1,0 0 1,0-1-1,0 1 1,0 0-1,0 0 0,0 0 1,0 0-1,0 0 1,-1 0-1,1-1 1,0 1-1,0 0 0,0 0 1,0 0-1,0 0 1,0 0-1,0 0 1,-1 0-1,1 0 0,0 0 1,0 0-1,0 0 1,0-1-1,0 1 1,-1 0-1,1 0 0,0 0 1,0 0-1,0 0 1,0 0-1,0 0 1,-1 0-1,1 0 0,0 0 1,0 0-1,0 0 1,0 1-1,0-1 0,-1 0 1,1 0-1,0 0 1,0 0-1,0 0 1,-13 8 434,-9 15-455,9-7 32,2 1-1,0 0 1,0 0 0,2 1-1,0 0 1,2 1 0,0 0 0,0 1-1,2-1 1,1 1 0,-3 26 0,6-32-27,0-1 1,1 1-1,1 0 0,0 0 1,1 0-1,1 0 1,0-1-1,0 1 1,2-1-1,0 0 0,0 0 1,1-1-1,0 1 1,2-1-1,-1-1 1,1 1-1,12 12 1,-14-18-62,1 0 0,0 0 1,0-1-1,0 0 0,1 0 1,0 0-1,0-1 0,0-1 1,0 1-1,1-1 0,-1 0 1,1-1-1,0 0 0,-1-1 0,1 0 1,0 0-1,0 0 0,0-1 1,0-1-1,0 0 0,0 0 1,0-1-1,0 0 0,-1 0 1,1-1-1,-1 0 0,1 0 1,-1-1-1,0 0 0,0-1 1,8-6-1,-9 4-13,0 0-1,-1 0 1,0 0-1,0-1 1,-1 0 0,0 0-1,-1 0 1,1-1-1,-2 0 1,1 1 0,-1-1-1,-1-1 1,1 1-1,-1 0 1,0-12-1,0 5 23,-1-1-1,-1 0 0,0 1 0,-1-1 0,-1 0 0,-1 1 0,-9-32 0,10 44 33,0-1-1,0 0 1,-1 0 0,0 1 0,0-1-1,0 1 1,0 0 0,-1 0-1,0 0 1,1 0 0,-1 1 0,-1-1-1,1 1 1,0 0 0,-1 1 0,0-1-1,1 1 1,-1 0 0,0 0-1,0 0 1,-1 0 0,1 1 0,0 0-1,-11 0 1,-9-1-63,1 1-1,-1 2 1,-48 6-1,69-6 45,-15 4-1083,8-2-5991,20-11 1372,-1 3 3722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2448,'1'-2'270,"-1"1"0,1 0 0,0-1 1,0 1-1,0 0 0,0-1 0,0 1 0,0 0 0,0 0 0,1 0 0,-1 0 0,0 0 0,1 0 0,-1 0 0,1 0 1,-1 1-1,1-1 0,-1 0 0,1 1 0,-1 0 0,3-1 0,-2 0-179,1 0 0,0 0-1,0 0 1,0 0 0,0 1 0,0 0 0,0-1-1,0 1 1,0 0 0,0 0 0,4 1 0,-6 0-35,1 0 1,-1-1-1,0 1 1,1 0-1,-1 0 1,1 0-1,-1 0 1,0 0-1,0 0 1,1 0-1,-1 0 1,0 0-1,0 1 1,0-1-1,-1 0 1,1 1-1,0-1 1,0 1-1,-1-1 1,1 1-1,-1-1 1,1 1-1,-1-1 1,1 1-1,-1 0 1,0-1 0,0 1-1,0-1 1,0 3-1,-1 1 36,0 0 0,-1-1-1,1 0 1,-1 1 0,0-1 0,0 0 0,0 1-1,0-1 1,-6 6 0,-7 8 396,11-14-333,0 0 0,1 0 0,-1 0 0,1 1 0,0-1-1,0 1 1,0 0 0,1 0 0,0 0 0,0 0-1,-2 10 1,4-14-137,0 0 0,1-1 0,-1 1 1,1 0-1,-1 0 0,1 0 0,-1-1 0,1 1 0,0 0 0,-1-1 0,1 1 0,0 0 0,-1-1 0,1 1 0,0-1 0,0 1 0,0-1 0,0 0 0,-1 1 0,1-1 0,0 0 0,0 1 1,0-1-1,0 0 0,0 0 0,0 0 0,0 0 0,1 0 0,31 2 553,-31-2-527,11 0 118,0-1-1,0-1 0,0 0 1,0-1-1,-1 0 1,1-1-1,12-5 1,-25 8-555,0 0 0,0 0 0,0 0 0,0 0 0,0 0 0,0 0 1,-1 1-1,1-1 0,0 0 0,0 0 0,-1 0 0,1 0 1,0 1-1,-1-1 0,1 0 0,-1 0 0,1 1 0,-1-1 0,0 0 1,1 1-1,-1-1 0,0 0 0,1 1 0,-1-1 0,0 1 1,0 0-1,1-1 0,-1 1 0,0-1 0,0 1 0,0 0 0,0 0 1,1-1-1,-1 1 0,0 0 0,-1 0 0,-5 2-1321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0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2 252,'-15'-2'8983,"15"7"-8333,1-1 1,-1 0-1,1 0 1,0 1-1,0-1 1,1 0 0,1 4-1,30 50 224,-12-23-258,89 153 1230,5 9-403,-19-16-385,123 249 326,-173-325-1145,-4 0 0,34 140 0,-49-121 52,-5 0 0,8 164 0,-36 255 163,-2-326-424,-10 106-4,-12-159-24,28-157 0,-1 11 39,2-13-474,0-12-685,-1-4-163,0 3-81,0 0 0,1 0 0,0 0 0,0-1 0,1 1 1,0 0-1,1-1 0,-1 1 0,2 0 0,2-13 1,6-18-2803,-5 19 2387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0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1056,'-22'7'15048,"30"-12"-12487,-6 3-2407,0 1 0,0 0-1,1 0 1,-1 0 0,0 1 0,0-1-1,1 0 1,-1 1 0,0-1-1,1 1 1,-1 0 0,0 0 0,4 0-1,245-13 674,-218 16-1642,-32-3 633,0 0 0,0 0 1,0 0-1,0 1 0,0-1 0,0 0 1,0 0-1,0 1 0,0-1 0,0 1 1,0-1-1,0 1 0,0-1 0,-1 1 1,1 0-1,0-1 0,0 1 0,-1 0 1,1-1-1,0 1 0,-1 0 0,1 0 1,-1 0-1,1 0 0,-1 0 0,2 1 0,-7 2-938,1 0-1,0-1 1,-1 1-1,0-1 1,0-1-1,-10 5 1,15-6 930,-48 22-3088,8-5 1491,-50 32 0,77-41 1984,1 0 0,0 0 0,1 1-1,0 1 1,1 0 0,0 0 0,-15 23-1,0 3 4289,35-38 1655,89 11-556,-73-7-4578,41 2-1,-49-5-1409,1 1 0,0 1 0,0 1 0,26 7 0,-21-7-4170,-9-8-2830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0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47 372,'57'-36'4882,"-51"30"-1973,-6 6-2840,0 0 1,0-1 0,0 1 0,0 0 0,0 0 0,0 0-1,0 0 1,0-1 0,0 1 0,0 0 0,0 0 0,0 0-1,0 0 1,0 0 0,0-1 0,0 1 0,-1 0 0,1 0-1,0 0 1,0 0 0,0 0 0,0 0 0,0 0 0,0-1 0,-1 1-1,1 0 1,0 0 0,0 0 0,0 0 0,0 0 0,0 0-1,-1 0 1,1 0 0,0 0 0,0 0 0,0 0 0,0 0-1,-1 0 1,1 0 0,0 0 0,0 0 0,0 0 0,0 0 0,-1 0-1,0 1 1188,1 3 2003,-2-3-3156,0 0 1,1 0-1,-1-1 0,1 1 1,-1 0-1,1 1 0,0-1 1,-1 0-1,1 0 0,0 1 0,0-1 1,0 0-1,0 1 0,0-1 1,0 1-1,0-1 0,0 1 1,1 0-1,-2 2 0,-15 42 62,14-38 12,-106 364 2354,89-278-1692,5 0 0,-3 103-1,15-83-29,6 0 0,21 137-1,3-94 16,46 155 1,143 506 344,1-141-630,-212-663-526,73 176 169,-56-144-143,25 76 0,-46-120-36,1 1 0,-1-1-1,0 1 1,0 0 0,1-1 0,0 0-1,-1 1 1,1-1 0,0 0 0,3 3-1,-22-63-16553,16 57 16467,-1-6-1826,0 0 1,-1 0-1,0 1 0,-6-11 0,1 8 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0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3 620,'5'-2'9184,"-3"5"-8930,-1 1 1,-1 0 0,1-1 0,-1 1-1,1 0 1,-1 0 0,0 0 0,0 0-1,-1-1 1,1 1 0,-2 6 0,0 9 351,1 22 110,-8 46 0,14-42-450,-5-45-240,17-38 610,-13 32-639,0 1 1,1 0-1,-1-1 1,1 2 0,0-1-1,0 1 1,1 0-1,-1 0 1,1 0-1,0 1 1,0 0 0,0 0-1,1 0 1,-1 1-1,0 0 1,1 0-1,0 1 1,-1-1 0,1 2-1,0-1 1,10 1-1,-6 0 1,-1 0 0,1 0-1,-1 1 1,1 1 0,-1 0-1,1 0 1,-1 1 0,0 0-1,0 1 1,-1 0 0,1 1-1,-1 0 1,12 8 0,-15-7 1,0-1 0,-1 1 0,0 0-1,0 0 1,0 1 0,-1-1 0,0 1 0,0 0 0,-1 0 0,0 1 0,0-1 0,-1 1 0,0-1 0,0 1-1,0 0 1,-1 8 0,0-5 7,0-1 0,-1 1 0,-1-1 0,0 1 0,0-1 0,-1 1 0,0-1 0,-1 0 0,0 0 0,-1 0 0,-7 14-1,5-14 2,-1 1 0,0-2 0,-1 1 0,1-1-1,-2 0 1,1-1 0,-1 0 0,-1 0 0,-14 9-1,18-14-5,0 1 0,1-1 0,-1-1 0,0 1 0,0-1 0,-1 0-1,1 0 1,0 0 0,-1-1 0,1 0 0,-1-1 0,1 1 0,-1-1 0,1-1-1,-1 1 1,1-1 0,-1 0 0,1 0 0,-8-3 0,12 2-156,-1 1 1,0-1-1,0 1 1,1-1-1,-1 0 1,1 0-1,-1 0 0,1 0 1,0-1-1,0 1 1,0-1-1,0 1 1,1-1-1,-1 0 1,1 1-1,-1-1 0,1 0 1,0 0-1,0 0 1,0 0-1,0 0 1,0-4-1,-1-8-1796,1 0-1,0-1 0,2-20 0,0 10-769,-1 11 1241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0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1 116 600,'1'-14'8109,"0"1"-3629,3 12-4343,0 0 0,-1 0 0,0 0 0,1 0 0,-1-1 0,0 0 0,5-3 0,13-6-62,23-3-400,83-24 822,-110 34-2252,1 1-1,34-1 0,-52 4 1631,1 0 1,-1 0-1,0 0 0,1 0 1,-1 0-1,0 0 0,1 0 1,-1 0-1,0 0 1,1 0-1,-1 0 0,0 0 1,1 0-1,-1 0 0,0 0 1,1 1-1,-1-1 1,0 0-1,1 0 0,-1 0 1,0 0-1,1 1 0,-1-1 1,0 0-1,0 0 0,1 1 1,-1-1-1,0 0 1,0 1-1,0-1 0,1 0 1,-1 0-1,0 1 0,0-1 1,0 0-1,0 1 1,0-1-1,1 0 0,-1 1 1,0-1-1,0 0 0,0 1 1,0-1-1,0 1 1,0-1-1,0 0 0,0 1 1,0-1-1,-1 0 0,1 1 1,0-1-1,0 0 0,0 1 1,-1-1-1,-1 9-1473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1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236 115 72,'0'-6'290,"-1"1"0,0-1 0,0 1 0,0-1 0,0 1-1,-1-1 1,0 1 0,0 0 0,0 0 0,-1 0 0,0 0 0,-6-8 0,7 10-71,-1 0 0,1 0-1,-1 0 1,0 0 0,0 1 0,0-1 0,0 1 0,0 0 0,-1 0 0,1 0 0,-1 0 0,1 1 0,-1-1-1,0 1 1,0 0 0,1 0 0,-1 0 0,-8 0 0,4 1 325,0 0 1,0 1-1,0 0 1,0 0-1,0 1 1,1 0-1,-1 0 1,-7 4-1,11-5-463,0 1 0,1 1 0,-1-1 0,1 1 0,-1-1 0,1 1 0,0 0 1,0 0-1,0 0 0,1 0 0,-1 1 0,1-1 0,0 1 0,0 0 0,0 0 0,0-1 0,-1 6 0,1-1-3,0 0 0,1 0 0,0-1 0,0 1 0,1 0 0,0 0 0,0 0 0,1 0-1,0 0 1,1 0 0,-1-1 0,1 1 0,1 0 0,-1-1 0,2 0 0,-1 0 0,1 0 0,0 0 0,0 0-1,0-1 1,1 1 0,8 7 0,-1-1-51,1-1 0,0 0 0,1 0 0,0-2 0,0 0 0,1 0-1,1-2 1,0 1 0,17 5 0,-16-8-20,0-1 0,0 0-1,1-2 1,0 0 0,0-1-1,0 0 1,24-2 0,-30-1-4,1 0 1,-1-1 0,1 0-1,-1-1 1,0-1 0,0 0-1,0 0 1,-1-1 0,1-1-1,-1 0 1,14-10 0,-22 14-10,0-1 0,1 1 0,-1-1 0,0 0 0,0 0 0,-1 0 0,1 0 0,-1-1 0,1 1 0,-1-1 0,0 1 0,0-1 0,-1 0 0,1 0 0,-1 0 0,0 0 0,0 0 0,0 0 0,0 0 0,-1 0 0,0 0 0,1-1 0,-2 1 0,1 0 0,0 0 0,-1 0 0,0 0 0,0 0 0,0 0 0,0 0 0,-1 0 0,0 0 0,-3-5 0,0 0-10,0 0 0,-1 0-1,-1 1 1,1 0 0,-1 1 0,-1-1 0,1 1 0,-1 0 0,0 1 0,-1 0-1,1 1 1,-15-7 0,14 8-25,-1 1-1,0 0 0,1 1 1,-1 0-1,-1 1 0,1 0 1,0 0-1,0 1 1,0 0-1,0 1 0,-1 0 1,1 1-1,0 0 0,1 0 1,-1 1-1,0 1 1,1 0-1,0 0 0,-1 0 1,2 1-1,-1 1 1,0-1-1,1 2 0,0-1 1,-7 9-1,12-12-466,0 0-1,0 1 1,1-1 0,-1 1 0,1 0-1,-4 7 1,6-10 283,0 0 0,-1-1 0,1 1-1,0 0 1,0 0 0,-1 0 0,1-1 0,0 1 0,0 0-1,0 0 1,0 0 0,0 0 0,0-1 0,0 1 0,0 0-1,0 0 1,1 0 0,-1-1 0,0 1 0,0 0 0,1 0 0,-1-1-1,0 1 1,1 0 0,-1 0 0,1-1 0,-1 1 0,1-1-1,0 1 1,-1 0 0,1-1 0,-1 1 0,1-1 0,0 1-1,-1-1 1,1 0 0,0 1 0,0-1 0,-1 0 0,1 1-1,0-1 1,1 0 0,8 3-1365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1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1132,'3'-31'2158,"-3"30"-2041,0 1 0,-1-1 0,1 0 0,0 1-1,0-1 1,0 0 0,0 1 0,0-1 0,0 0 0,0 1 0,0-1-1,1 0 1,-1 1 0,0-1 0,0 0 0,0 1 0,1-1-1,-1 0 1,0 1 0,1-1 0,-1 1 0,0-1 0,1 1-1,-1-1 1,2 0 0,8 11 3248,10 28-263,-20-38-3141,8 19 460,1-1 0,0 0 0,1-1 0,19 25-1,-24-37-391,0 1 0,0-1 0,1 0 0,0 0 0,0-1 0,0 0 0,0 0 0,0 0 0,1-1 0,0 0 0,-1 0 0,1 0 0,1-1 0,-1 0-1,13 1 1,-10-1-36,0-2 0,1 1 0,-1-2 0,1 1-1,-1-1 1,0-1 0,0 0 0,0 0-1,0-1 1,18-8 0,-23 9-51,-1 0-1,1-1 1,0 0 0,-1 0-1,0 0 1,0-1 0,0 0-1,0 0 1,0 0 0,-1 0-1,0 0 1,0 0 0,0-1-1,0 0 1,-1 0 0,1 1 0,-1-1-1,0-1 1,-1 1 0,0 0-1,1 0 1,-1-8 0,0 5 0,-1 1 1,0-1-1,-1 0 1,0 0-1,0 0 1,-1 1-1,0-1 1,0 0-1,-1 1 1,0 0-1,0 0 1,-1-1-1,1 2 1,-2-1-1,1 0 1,-1 1-1,0 0 1,-10-9 0,7 6 96,7 8-9,0 0 0,0-1 0,0 1 0,0 0 0,0 0 1,0 0-1,0 0 0,-1 0 0,1 0 0,0 0 0,-1 1 0,1-1 0,-1 0 0,1 1 0,-1-1 0,1 1 0,-1 0 0,-1-1 0,2 1-21,1 1-1,-1-1 1,1 0-1,0 1 1,-1-1-1,1 1 1,-1-1-1,1 1 1,0-1-1,0 1 1,-1-1-1,1 1 1,0-1-1,0 1 1,-1-1-1,1 1 1,0-1-1,0 1 1,0-1 0,0 1-1,0 0 1,0-1-1,0 1 1,0-1-1,0 1 1,0-1-1,0 1 1,1 1-1,1 16 38,-2-18-45,3 17 95,0 1 0,1-1 0,1 0 1,1 0-1,0 0 0,17 30 1,122 163-1276,-143-207 585,0 0 1,0 0-1,0 0 1,0 1-1,0-1 1,-1 0-1,0 1 1,0 0-1,0-1 1,0 1-1,0 0 1,-1-1-1,1 1 1,-1 0-1,0 0 1,0-1-1,-1 1 1,0 7 0,-6 2-997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0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1 265 160,'10'-63'2406,"-10"63"-2198,0-16 3409,0 24-3179,0-1-1,0 0 1,1 0 0,0 0-1,1 1 1,0-1-1,0 0 1,0-1 0,0 1-1,1 0 1,1-1 0,-1 1-1,7 8 1,-4-9-325,-1 0 0,1-1-1,-1 0 1,1 0 0,1-1 0,-1 1 0,1-1 0,0-1 0,-1 1 0,2-1 0,-1 0-1,13 3 1,-1-2-73,0 0 0,0-1 0,0-1 0,0-1 0,1-1 0,-1 0 0,20-4 0,-29 3-39,0 0-1,0-1 1,-1 0-1,1-1 1,-1 0-1,1-1 1,-1 0-1,0 0 0,-1-1 1,1 0-1,-1-1 1,0 1-1,0-2 1,0 1-1,9-12 1,-14 14-4,0 0 0,0 0 0,-1 0 1,1 0-1,-1-1 0,0 1 0,0-1 0,0 0 1,-1 1-1,0-1 0,0 0 0,0 0 1,0 0-1,-1 0 0,0 0 0,0 0 0,-1-8 1,-1 6-7,0 0 0,0 0-1,-1 0 1,0 0 0,0 1 0,0 0 0,-1-1 0,0 1 0,0 0 0,-1 1 0,-5-7 0,-1 1 0,-1 0 0,-1 1 1,0 0-1,0 1 0,0 0 0,-1 1 1,-1 1-1,1 0 0,-1 1 1,-21-6-1,20 8 16,1 2-1,-1 0 1,0 0-1,1 2 1,-28 1 0,34 0-9,1 0 0,-1 1-1,1 0 1,0 0 0,0 1 0,0 0 0,0 0 0,0 1 0,1 0 0,-1 0 0,1 1 0,-8 6 0,11-7-24,1 0 0,-1 0 1,1 0-1,0 1 0,0-1 0,0 1 1,1 0-1,0 0 0,0-1 1,0 2-1,0-1 0,1 0 1,0 0-1,0 0 0,0 1 0,1-1 1,-1 0-1,1 1 0,1-1 1,-1 0-1,1 1 0,2 9 1,-1-6-528,1 0 1,0-1 0,0 1-1,1 0 1,0-1 0,1 0 0,0 0-1,0-1 1,0 1 0,1-1-1,0 0 1,10 9 0,32 22-4154,-33-24 3304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1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28 159 2996,'-1'0'190,"0"1"0,0-1 0,0-1 0,0 1 0,0 0 0,0 0 0,0 0-1,0 0 1,0-1 0,0 1 0,0 0 0,0-1 0,0 1 0,0-1 0,0 0 0,0 1-1,0-1 1,0 0 0,0 1 0,0-1 0,1 0 0,-1 0 0,0 1 0,1-1 0,-2-2 0,1 1 51,1 0-1,-1-1 1,1 1 0,-1 0 0,1 0 0,0-1 0,0 1 0,0 0 0,0 0 0,1 0 0,-1-1 0,1-2 0,1-1-19,0 0 0,0-1 0,0 1 0,1 0 0,0 0 0,0 0 0,1 1 0,4-7 0,-3 6-169,0 1 0,1 1 0,-1-1 1,1 1-1,0 0 0,0 0 0,0 1 0,0 0 0,1 0 1,-1 0-1,1 1 0,0 0 0,0 0 0,0 1 1,0 0-1,11-1 0,-13 2-50,-1 0 1,1 1 0,0-1-1,0 1 1,0 0-1,-1 1 1,1-1 0,0 1-1,-1 0 1,1 0 0,-1 0-1,0 1 1,0-1-1,0 1 1,0 0 0,0 0-1,0 1 1,-1-1-1,0 1 1,0 0 0,0 0-1,0 0 1,0 0-1,2 6 1,-1-1 4,0-1 0,-1 1 0,0 0 0,-1 0-1,0 0 1,-1 1 0,0-1 0,0 0 0,0 0 0,-2 1 0,1-1 0,-1 0 0,0 1 0,-1-1-1,-3 10 1,-5 12 52,-1-1 0,-2 0-1,-16 27 1,20-40-8,-12 17 75,15-25-99,1-1 1,0 2 0,-5 11 0,10-20-28,0 0 0,0 0 0,0 0 0,0 0 0,0 0 0,1 0 0,-1 0 0,0 0 0,1 0 0,-1 0 0,0 0 0,1 0 0,-1 0 0,1-1 0,0 1 0,-1 0 0,1 0 0,0 0 0,-1-1 1,1 1-1,0 0 0,0-1 0,-1 1 0,1-1 0,0 1 0,0-1 0,0 1 0,0-1 0,0 1 0,0-1 0,0 0 0,0 0 0,0 0 0,0 1 0,1-1 0,39 8 74,-4-3 147,37 2-1964,-64-7 813,-1 0 0,0-1 1,1 0-1,-1-1 0,0 0 0,10-3 0,32-11-3766,-38 11 3255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1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1 696,'10'42'5912,"-8"-32"-5197,1 0 0,-2 0 1,1 1-1,-1 19 0,-2-13-508,0 1 0,-1-1 0,-1 0 1,-7 23-1,10-39-285,0 1 0,0-1 1,0 0-1,-1 0 0,1 0 1,0 0-1,-1 1 0,1-1 1,-1 0-1,1 0 0,-1 0 1,0 0-1,1 0 0,-1 0 1,0 0-1,0 0 0,0-1 1,0 1-1,0 0 0,0 0 1,0-1-1,0 1 0,0-1 1,0 1-1,0-1 1,0 1-1,0-1 0,-2 1 1,2-2-233,-1 1 0,1-1 1,-1 0-1,1 0 0,0 1 1,0-1-1,0 0 1,-1 0-1,1 0 0,0-1 1,0 1-1,0 0 0,0 0 1,1 0-1,-1-1 1,0 1-1,0 0 0,1-1 1,-1 1-1,1-1 0,0 1 1,-1-3-1,-2-7-1204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1 996,'-3'18'8563,"9"24"-3913,14 25-2583,-3-12-1547,6 32-251,-5-22-207,11 82-1,-24-123 69,-4-21 101,-5-17-73,1-3-168,1 0 0,0 0 0,1 0 0,1-1 0,1 1 0,0 0 0,4-18-1,2 0-44,1 0 0,18-45-1,-20 64 53,-2 3-26,0 1 0,1 0 0,1 0 1,0 0-1,0 1 0,12-16 0,-17 26 29,0 0-1,0 1 1,-1-1 0,1 0 0,0 0-1,0 0 1,0 1 0,0-1 0,0 1-1,0-1 1,0 1 0,0-1 0,0 1-1,0-1 1,0 1 0,1 0 0,-1 0 0,0 0-1,0-1 1,0 1 0,0 0 0,1 0-1,-1 1 1,1-1 0,1 1 11,-1 0-1,0 0 1,1 0 0,-1 0-1,0 0 1,0 1 0,0-1 0,0 1-1,0-1 1,3 4 0,3 5 74,-1 0 0,0 0 0,9 16-1,-15-24-67,22 45 53,-3 1 0,-1 1 0,-3 1-1,16 76 1,-32-123-420,0 0 0,1 0 0,-2 0 1,1 0-1,0 0 0,0 0 0,-1 0 0,0 0 0,-1 5 0,2-7 145,0-1 0,-1 1 0,1-1 0,0 1 0,0-1 0,0 1 0,-1-1 1,1 1-1,0-1 0,0 1 0,-1-1 0,1 0 0,0 1 0,-1-1 0,1 0 0,0 1 0,-1-1 0,1 0 1,-1 1-1,1-1 0,-1 0 0,1 0 0,-1 1 0,1-1 0,-1 0 0,1 0 0,-1 0 0,1 0 0,-1 0 1,1 0-1,-1 0 0,1 0 0,-1 0 0,1 0 0,-1 0 0,1 0 0,-1 0 0,1 0 0,-1 0 0,1 0 1,-1 0-1,1-1 0,-1 1 0,1 0 0,-1 0 0,1-1 0,0 1 0,-1 0 0,1-1 0,-1 1 0,1 0 0,0-1 1,-1 1-1,1-1 0,0 1 0,0-1 0,-1 1 0,1 0 0,0-1 0,0 1 0,0-1 0,-1 0 0,-1-2-1386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3308,'2'3'336,"0"-1"0,0 0-1,0 0 1,0 0-1,0 0 1,1 0 0,-1 0-1,1 0 1,-1-1 0,1 1-1,0-1 1,-1 0-1,1 0 1,0 0 0,0 0-1,0 0 1,5 0 0,44-12 1902,31-5-1636,-51 7-1523,-32 9 868,0 0 0,0 0 1,0 0-1,0 0 0,0 0 1,0 0-1,1 0 1,-1 0-1,0 0 0,0 0 1,0 0-1,0 0 0,0 0 1,0 0-1,0 0 0,1 0 1,-1 0-1,0 0 1,0 0-1,0 0 0,0 0 1,0 0-1,0-1 0,0 1 1,0 0-1,0 0 1,0 0-1,0 0 0,0 0 1,0 0-1,0 0 0,1 0 1,-1-1-1,0 1 0,0 0 1,0 0-1,0 0 1,0 0-1,0 0 0,0 0 1,0 0-1,0-1 0,0 1 1,-1 0-1,1 0 0,0 0 1,0 0-1,0 0 1,0 0-1,0 0 0,0-1 1,0 1-1,0 0 0,0 0 1,0 0-1,0 0 0,0 0 1,0 0-1,-1 0 1,-17-2-6035,13 2 4731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1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72 952,'3'-4'4133,"12"-15"-2521,-8 13-1335,0 1 0,1-1 0,0 2 0,0-1 0,0 1 0,0 0 0,10-3 0,-13 6-142,0-1 0,0 1-1,0 0 1,0 0 0,0 0-1,0 1 1,0-1 0,0 1-1,0 1 1,0-1 0,0 1 0,0 0-1,0 0 1,7 2 0,-10-1-39,0-1-1,0 1 1,0-1 0,0 1 0,-1-1 0,1 1 0,-1 0 0,0 0-1,1 0 1,-1 0 0,0 0 0,0 0 0,0 0 0,0 1 0,0-1-1,-1 0 1,1 0 0,-1 1 0,1 3 0,2 51 824,-3-49-872,-1 10 118,0 1-1,-1-1 1,-1 0 0,-1 0 0,0 0 0,-1 0 0,-1-1 0,-1 0 0,-1 0 0,0-1 0,-11 17-1,15-27-74,0 0-1,1 0 0,0 0 1,0 0-1,1 1 0,-3 7 0,5-12-86,-1-1 0,1 0-1,0 1 1,0-1 0,0 1 0,0-1-1,0 0 1,0 1 0,0-1-1,0 1 1,0-1 0,1 0-1,-1 1 1,1-1 0,-1 0-1,1 1 1,-1-1 0,1 0-1,0 0 1,-1 1 0,1-1 0,0 0-1,0 0 1,0 0 0,0 0-1,0 0 1,0 0 0,0 0-1,1-1 1,-1 1 0,0 0-1,0-1 1,1 1 0,-1-1 0,3 1-1,15 5 41,1 0 0,0-2 0,1-1 1,-1 0-1,1-2 0,-1 0 0,23-2 0,-27-1-283,-1 0 1,0-1-1,0 0 1,17-7-1,-23 6-514,1 0 0,-1 0 0,0-1-1,0 0 1,0-1 0,14-12 0,-21 16 210,0 0 1,1 0-1,-1 0 1,0-1-1,0 1 1,0-1-1,0 1 1,0-1 0,-1 0-1,1 0 1,-1 0-1,0 1 1,0-1-1,1-4 1,-4 2-991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1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 1444,'0'0'192,"-1"0"0,1 0 0,0 0 0,-1 0 0,1-1 1,0 1-1,-1 0 0,1 0 0,0 0 0,-1-1 0,1 1 0,0 0 0,0 0 0,-1-1 0,1 1 0,0 0 0,0-1 0,0 1 0,0 0 0,-1-1 1,1 1-1,0 0 0,0-1 0,0 1 0,0 0 0,0-1 0,0 1 0,0 0 0,0-1 0,0 1 0,0-1 0,0 1 0,0 0 0,0-1 1,0 1-1,0 0 0,1-1 0,14-4 4100,-5 3-5073,4-1 1051,-1 0-119,1 0 0,25-2 0,-36 5-137,0 0-1,0 0 0,0 0 1,0 0-1,0 0 1,0 1-1,0 0 0,-1-1 1,1 1-1,0 0 0,0 1 1,0-1-1,-1 0 0,1 1 1,-1-1-1,1 1 0,-1 0 1,1 0-1,1 2 1,-3-2 24,0 0 1,1 0-1,-1 0 1,0 0-1,-1 1 1,1-1-1,0 0 1,-1 0-1,1 1 1,-1-1-1,0 0 1,1 1-1,-1-1 1,0 1-1,-1-1 1,1 0 0,0 1-1,-1-1 1,1 0-1,-1 0 1,-1 3-1,-2 7 304,-1 1 0,-11 18 0,4-9 366,11-21-684,1 0-1,-1 0 0,1-1 1,0 1-1,-1 0 0,1 0 1,0 0-1,-1 0 1,1 0-1,0 0 0,0-1 1,0 1-1,0 0 1,0 0-1,0 0 0,0 0 1,0 0-1,0 0 1,0 0-1,1 0 0,-1 0 1,0-1-1,1 1 1,-1 0-1,1 1 0,21 9 58,-10-7-79,31 12 11,-12-6-20,35 17 0,-59-23 3,0-1 1,0 1-1,-1 1 1,1-1-1,-1 1 1,0 0-1,-1 0 1,1 1-1,-1 0 1,7 9-1,-11-12 4,1 0-1,-1-1 0,0 1 0,0 0 0,0 0 0,0 0 0,-1 0 0,1 1 0,-1-1 0,0 0 1,0 0-1,0 0 0,0 0 0,-1 0 0,1 0 0,-1 1 0,0-1 0,1 0 0,-1-1 0,-1 1 0,1 0 1,0 0-1,-1 0 0,0-1 0,1 1 0,-1 0 0,-4 3 0,-6 7 55,1-1 0,-1-1 1,-26 19-1,31-25-11,4-3-63,0-1 1,1 1-1,-1-1 0,0 1 0,0-1 0,-1 0 0,1 0 0,0 0 1,0 0-1,0-1 0,-1 1 0,1-1 0,0 0 0,0 0 1,-1 0-1,1-1 0,0 1 0,0-1 0,-1 1 0,-3-3 0,7 3-219,-1 0-1,1-1 0,0 0 0,-1 1 0,1-1 0,0 1 0,-1-1 0,1 1 0,0-1 0,0 0 0,-1 1 0,1-1 0,0 1 0,0-1 0,0 0 0,0 1 1,0-1-1,0 0 0,0 1 0,0-1 0,0 0 0,0 1 0,0-1 0,1 1 0,-1-1 0,0 0 0,0 1 0,1-1 0,-1 1 0,1-2 0,10-25-4255,-8 21 2856,1-3-28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61 4388,'-22'-12'3006,"1"2"-1,-25-9 0,-15-1-1014,59 20-1963,1 0 0,-1 0 0,0 0 0,0 0-1,0 1 1,0-1 0,1 0 0,-1 1-1,0 0 1,0-1 0,1 1 0,-1 0 0,0 0-1,1 0 1,-1 0 0,1 0 0,-1 0 0,1 0-1,-1 0 1,1 1 0,0-1 0,0 1-1,0-1 1,0 1 0,0-1 0,-1 3 0,-4 4 37,1 1 0,1-1 0,-7 16 0,8-14-36,0-1 0,0 1-1,1 0 1,0 0 0,0 0 0,1 0-1,1 0 1,0 0 0,0 0 0,1 1-1,0-1 1,1 0 0,0-1 0,1 1-1,0 0 1,0 0 0,1-1 0,0 0-1,1 0 1,0 0 0,0 0 0,1-1-1,9 11 1,-3-5-25,0-1 0,1 0 0,1-1 0,0 0-1,0-1 1,1 0 0,1-2 0,0 0 0,18 8 0,-24-12-37,1-1-1,0 0 1,0-1 0,0 0 0,0-1 0,0 0 0,1-1 0,-1 0 0,1-1 0,-1 0 0,1-1 0,-1 0 0,0 0 0,0-2 0,19-5 0,-29 8 29,1 0 0,-1-1 0,1 1 0,-1-1 1,1 1-1,-1-1 0,1 0 0,-1 0 1,0 1-1,0-1 0,1 0 0,-1 0 1,0 0-1,0 0 0,0-1 0,0 1 1,0 0-1,0 0 0,0-1 0,-1 1 1,1 0-1,0-1 0,-1 1 0,1-1 1,-1 1-1,1-1 0,-1 1 0,0-1 1,0 1-1,1-1 0,-1 1 0,0-1 1,-1 1-1,1-1 0,0 1 0,0-1 1,0 1-1,-1-1 0,1 1 0,-1-1 1,0 1-1,0-3 0,-2 0 2,1 1 0,-1-1 1,0 1-1,1-1 0,-1 1 0,-1 0 1,1 0-1,0 0 0,-1 1 0,0-1 1,1 1-1,-1 0 0,0 0 0,-6-2 1,-2 0 0,-1 0 1,1 1-1,-1 1 1,0 0-1,-21 0 1,27 2-81,-1 1 1,1-1-1,-1 2 0,1-1 0,0 1 1,-1 0-1,1 1 0,0-1 1,0 2-1,-12 6 0,2 4-1526,8 9-6654,5-7 5430,1-3 1011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1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48 284,'-13'0'542,"11"1"-426,1-1 1,-1 0-1,0 0 0,0 0 1,0 0-1,1 0 1,-1 0-1,0-1 1,0 1-1,1 0 1,-1-1-1,-2 0 1,-24-18 3433,24 16-3046,1 0 1,0 1-1,-1-1 0,0 1 1,0 0-1,0 0 0,0 0 1,0 0-1,0 1 0,0-1 1,0 1-1,-9-1 0,9 3-418,0 0 0,0 0 0,0 0-1,0 0 1,1 1 0,-1-1-1,0 1 1,1 0 0,-1 0 0,1 1-1,-1-1 1,1 1 0,0-1-1,0 1 1,0 0 0,1 0 0,-1 1-1,1-1 1,-1 0 0,1 1-1,0 0 1,-2 5 0,-2 4 14,0 1 0,1-1 0,0 1 0,1 0 0,-3 18 0,6-17-69,0-1 0,1 1 1,0-1-1,1 1 0,1-1 0,0 0 0,1 1 0,1-1 1,0 0-1,1-1 0,0 1 0,1-1 0,0 0 0,12 16 1,-14-21-21,1-1 0,1 0 0,-1-1 0,1 1 0,0-1 0,0 0-1,1 0 1,0-1 0,0 0 0,1 0 0,-1-1 0,1 0 0,0 0 0,0 0 0,0-1 0,0-1 0,1 1 0,-1-2 0,1 1 0,-1-1 0,1 0 0,0 0 0,0-1 0,15-2 0,-12 0-5,1-1 0,-1 0-1,0-1 1,0 0 0,0-1-1,0 0 1,-1-1 0,0 0 0,0-1-1,-1 0 1,1-1 0,-2 0-1,17-17 1,-20 19-6,-1-1 0,-1 1 0,1-1 0,-1 0 1,0 0-1,0 0 0,-1-1 0,0 1 0,-1-1 0,1 0 0,-1 1 0,-1-1 0,0 0 0,0 0 0,0 0 0,-1 0 1,0-1-1,-1 1 0,0 0 0,0 0 0,0 0 0,-5-12 0,4 14 1,0 1 1,0 0-1,-1 0 1,1 0-1,-1 0 0,0 0 1,-1 0-1,1 1 0,-1-1 1,0 1-1,0 0 0,0 0 1,0 1-1,-1-1 0,0 1 1,1 0-1,-1 0 1,0 1-1,-1-1 0,1 1 1,0 0-1,-1 1 0,-10-3 1,3 3 27,0 0 1,-1 0 0,1 1 0,-1 1 0,1 0 0,0 1-1,-1 1 1,1 0 0,-15 5 0,10-2-108,-36 12 267,52-17-492,-1 0 0,0 0 1,1 1-1,-1-1 0,1 1 0,0-1 0,-1 1 0,1 0 0,0 0 0,0 0 0,0 0 0,0 0 0,0 1 1,1-1-1,-3 4 0,4-5 108,0-1-1,0 1 1,1-1 0,-1 1 0,0-1 0,0 1 0,0-1 0,0 1 0,1-1-1,-1 1 1,0-1 0,0 0 0,1 1 0,-1-1 0,0 1 0,1-1 0,-1 0 0,1 1-1,-1-1 1,0 0 0,1 1 0,-1-1 0,1 0 0,-1 0 0,1 1 0,-1-1-1,1 0 1,-1 0 0,1 0 0,-1 0 0,1 0 0,-1 0 0,1 0 0,-1 0-1,1 0 1,-1 0 0,1 0 0,-1 0 0,2 0 0,2 1-1162,6 1-303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2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193 110 108,'0'-3'244,"0"0"1,0 0-1,0 0 0,-1 1 1,1-1-1,-1 0 1,0 1-1,0-1 0,0 0 1,0 1-1,0-1 0,-1 1 1,1-1-1,-1 1 0,0 0 1,0 0-1,1 0 0,-1 0 1,0 0-1,-1 0 0,1 0 1,0 0-1,0 1 1,-1 0-1,1-1 0,-1 1 1,-4-2-1,-11-4 1744,16 6-1752,0 0 0,0 0 0,-1 0 0,1 0 1,0 0-1,-1 0 0,1 1 0,-1-1 0,1 1 0,-1 0 0,1 0 1,-1 0-1,-3 0 0,1 1-187,1 0 0,-1 0 0,1 0 1,0 1-1,-1-1 0,1 1 0,0 0 1,0 0-1,0 1 0,0-1 0,0 1 0,1 0 1,-1 0-1,1 0 0,-1 0 0,1 1 1,1-1-1,-1 1 0,0 0 0,1 0 0,-1 0 1,1 0-1,0 0 0,1 0 0,-1 1 1,1-1-1,0 0 0,0 1 0,0-1 0,1 1 1,-1 0-1,1-1 0,0 6 0,0-2-33,1 0-1,-1 0 1,1 1 0,1-1-1,-1 0 1,1 0-1,1 0 1,0 0-1,0 0 1,0-1-1,1 1 1,0-1 0,0 0-1,1 0 1,0 0-1,0-1 1,12 11-1,-5-10 10,-1 0-1,1-1 0,1 0 1,-1-1-1,1-1 0,0 0 1,0-1-1,0 0 0,0 0 1,0-2-1,1 0 0,-1 0 1,0-1-1,1-1 0,-1 0 1,1-1-1,15-5 0,-24 5-22,-1 0-1,1 0 1,-1-1-1,1 0 1,-1 0-1,0 0 1,0 0-1,0-1 1,0 0-1,-1 1 1,1-2-1,-1 1 1,0 0-1,-1 0 1,1-1-1,-1 0 1,1 1-1,1-9 1,2-4 1,-1 0 1,0-1-1,-2 1 1,2-22-1,-4 34 6,0 0-1,-1-1 0,0 1 0,0 0 1,0-1-1,0 1 0,-1 0 1,0 0-1,0-1 0,-1 1 0,1 0 1,-1 0-1,0 0 0,-1 0 0,1 1 1,-1-1-1,0 1 0,0-1 1,0 1-1,-1 0 0,1 0 0,-1 1 1,0-1-1,0 1 0,-1-1 0,1 1 1,-1 1-1,1-1 0,-1 1 0,0-1 1,0 1-1,0 1 0,0-1 1,0 1-1,0 0 0,-8-1 0,-3 0 107,0 1 1,-1 0-1,1 2 0,0 0 0,-24 4 0,28-3-83,0 1-1,1 0 1,-1 0 0,1 1 0,0 1-1,0 0 1,0 0 0,-11 9-1,20-13-143,0 1 0,0-1-1,0 1 1,0-1 0,0 1-1,1 0 1,-1 0-1,1 0 1,-1 0 0,1 0-1,0 0 1,0 0-1,0 0 1,0 0 0,0 1-1,0-1 1,0 5-1,1-3-863,0 0-1,0 0 1,1 0 0,0 0-1,-1 0 1,2 0-1,-1-1 1,0 1-1,4 6 1,-1 3-914,-1 3 144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2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55 476,'5'-2'4059,"-5"2"-3983,0 0 0,0 0 1,0 0-1,0 0 0,-1 0 1,1 0-1,0 0 1,0 0-1,0 0 0,0 0 1,-1 0-1,1-1 1,0 1-1,0 0 0,0 0 1,0 0-1,0 0 0,0 0 1,-1 0-1,1-1 1,0 1-1,0 0 0,0 0 1,0 0-1,0 0 1,0-1-1,0 1 0,0 0 1,0 0-1,0 0 1,0 0-1,0-1 0,0 1 1,0 0-1,0 0 0,0 0 1,0 0-1,0-1 1,0 1-1,0 0 0,0 0 1,0 0-1,0 0 1,0-1-1,0 1 0,0 0 1,0 0-1,0 0 1,1 0-1,-1 0 0,0-1 1,0 1-1,0 0 0,21-7 5434,50 2-5470,-20 0 61,-2-1-3249,-48 6 2589,1-1-1,-1 0 0,1 0 0,-1 0 0,1 1 1,-1-1-1,0 0 0,0 0 0,1-1 0,-1 1 1,0 0-1,0 0 0,0-1 0,0 1 0,0-2 1,2-1-931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2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94 1148,'0'0'70,"0"-1"0,0 1 0,-1 0 0,1-1 0,0 1 0,0 0 0,0 0 0,0-1 0,0 1 0,-1 0 0,1 0 0,0-1-1,0 1 1,0 0 0,-1 0 0,1-1 0,0 1 0,-1 0 0,1 0 0,0 0 0,0 0 0,-1 0 0,1-1 0,0 1 0,-1 0 0,1 0 0,0 0 0,0 0 0,-1 0 0,1 0 0,0 0 0,-1 0 0,1 0-1,0 0 1,-1 0 0,1 0 0,0 0 0,-1 0 0,1 0 0,0 1 0,0-1 0,-1 0 0,1 0 0,0 0 0,-1 0 0,1 1 0,-1-1 40,0 0-1,0 1 1,0-1 0,1 1 0,-1-1 0,0 0-1,0 1 1,0 0 0,1-1 0,-1 1 0,0 0 0,0-1-1,1 1 1,-1 0 0,1-1 0,-2 3 0,1 6 131,0 0 1,0 0 0,1 0 0,0 0 0,0 0 0,1 0 0,0 0 0,1 0 0,0 0 0,0 0 0,1-1 0,0 1-1,1-1 1,4 9 0,-2-5-192,1 0 0,1 0 0,-1 0 0,2-1-1,0 0 1,0-1 0,1 0 0,18 15 0,-21-21-30,0 1 1,1-2 0,0 1 0,0-1 0,0 0-1,0-1 1,0 0 0,0 0 0,0-1 0,1 0-1,-1-1 1,1 1 0,13-3 0,-14 2-30,0-1 1,-1 0-1,1-1 1,0 0-1,-1 0 0,0 0 1,1-1-1,-1 0 1,0-1-1,0 0 1,-1 0-1,1 0 0,-1-1 1,11-9-1,-13 9-29,0 0-1,-1 0 1,1 0-1,-1 0 1,0-1 0,0 1-1,-1-1 1,0 0-1,0 0 1,0 0-1,0 0 1,-1 0-1,0 0 1,-1 0-1,1-12 1,-2 8 3,0 1 0,-1 0 0,0 0 0,0-1 0,-1 1 0,-1 1 0,1-1 0,-1 0 0,-10-15 1,8 14 111,-1 1 0,0 0 0,0 0 0,-1 0 0,0 1 1,0 0-1,-1 0 0,0 1 0,-1 0 0,0 1 1,0 0-1,0 1 0,0 0 0,-1 0 0,0 1 1,0 1-1,-17-4 0,22 6-40,0 1 0,0 0 0,-1 0 0,1 1 1,0-1-1,0 1 0,0 0 0,0 1 0,0 0 0,0 0 0,0 0 0,-9 6 1,12-7-39,0 1 0,0 0 1,1 1-1,-1-1 0,1 0 0,0 1 1,0-1-1,-1 1 0,2 0 1,-1-1-1,0 1 0,0 0 1,1 0-1,0 0 0,0 1 1,0-1-1,0 0 0,0 0 1,0 1-1,1-1 0,0 0 0,-1 1 1,1-1-1,1 6 0,9 49-1559,14 23-6038,-21-67 6132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2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3256,'0'0'2561,"-1"9"1402,-3 31-1579,-2 17-1593,2 71 0,5-114-2176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2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 2772,'-2'-16'6560,"5"24"-6000,0-1 1,0 1-1,1-1 1,0 0 0,0 0-1,10 11 1,-2-1-416,0-1-1,2-1 1,0 0-1,18 14 1,-24-23-134,0 0 1,0-1-1,1 0 1,-1-1-1,1 1 1,0-2-1,1 1 0,-1-1 1,1-1-1,15 3 1,-22-5-39,0 0 0,0-1 0,0 1 0,0-1 0,0 0 0,0 1 0,0-1 0,0-1 1,0 1-1,0 0 0,0-1 0,-1 1 0,1-1 0,-1 0 0,1 0 0,-1 0 0,0 0 1,0-1-1,0 1 0,0 0 0,0-1 0,0 1 0,0-1 0,-1 0 0,2-3 0,2-5-165,0 1-1,0-1 1,-1 0-1,0-1 1,2-14-1,-2 8 57,-2 9 106,0 1 0,0-1 0,-1 0 0,-1 1 0,1-1 0,-1 0 0,-2-12 0,2 20 50,0 0 0,0 1 0,0-1 0,0 1 0,0-1-1,0 0 1,0 1 0,0-1 0,0 1 0,0-1 0,-1 0-1,1 1 1,0-1 0,0 1 0,-1-1 0,1 1 0,0-1-1,0 1 1,-1-1 0,1 1 0,-1-1 0,1 1 0,0 0-1,-1-1 1,1 1 0,-1-1 0,1 1 0,-1 0 0,1 0-1,-1-1 1,1 1 0,-2 0 0,1 0 24,1 1-1,-1 0 1,0 0 0,1 0-1,-1 0 1,0 0-1,1 0 1,-1 0 0,1 0-1,0 0 1,-1 0 0,1 0-1,0 0 1,0 1 0,-1 0-1,-1 14 55,1 0 1,0-1-1,1 1 0,1 0 0,1-1 1,0 1-1,0-1 0,2 1 0,7 20 1,1-2-258,2-2 0,1 0 0,22 33 0,-35-62 3,17 23-2638,-19-25 2522,1-1-1,-1 1 0,1 0 1,0-1-1,-1 1 1,1-1-1,0 1 0,0-1 1,0 1-1,-1-1 1,1 0-1,0 1 0,0-1 1,0 0-1,0 0 1,-1 0-1,1 1 0,0-1 1,0 0-1,0 0 1,0 0-1,0 0 0,0-1 1,0 1-1,-1 0 1,1 0-1,0 0 0,0-1 1,0 1-1,1-1 1,1-1-1338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2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1044,'0'0'97,"27"-5"-743,-24 8 3023,0-10-2278,4-14 929,-7 21-963,0 0 1,0-1-1,0 1 0,0-1 0,0 1 0,0-1 0,0 1 0,0-1 0,0 1 0,0-1 0,0 1 0,0-1 0,0 1 0,0-1 1,0 1-1,0 0 0,0-1 0,0 1 0,-1-1 0,1 1 0,0-1 0,0 1 0,-1 0 0,1-1 0,0 1 0,-1-1 0,1 1 1,0 0-1,-1-1 0,1 1 0,0 0 0,-1 0 0,1-1 0,-1 1 0,1 0 0,0 0 0,-1 0 0,1 0 0,-1-1 0,1 1 1,-2 0 992,5 9 3060,12 32-3822,-5-19-180,2 0 1,1-1 0,0-1-1,2 0 1,0 0 0,1-2 0,25 23-1,-40-40-119,0 0-1,0 0 1,1 0 0,-1 0-1,0 0 1,1-1 0,-1 1-1,1-1 1,-1 1 0,0-1-1,1 1 1,-1-1-1,1 0 1,0 1 0,-1-1-1,1 0 1,-1 0 0,1 0-1,-1-1 1,3 1-1,-1-1-41,1 0 0,-1-1 0,1 1-1,-1-1 1,1 1 0,-1-1-1,0 0 1,4-3 0,2-3-288,1-1-1,-2 0 1,16-20 0,-15 18-4,32-50-993,-39 57 1284,0 0-1,0-1 0,0 1 1,0 0-1,-1-1 0,0 1 1,0-1-1,0 1 0,0-1 1,-1 1-1,0-1 0,0 0 1,0-4-1,-8-16 13,7 24 93,1 0 0,0 0 1,-1 0-1,1 0 1,-1 1-1,1-1 0,-1 0 1,0 0-1,1 0 0,-1 0 1,0 1-1,1-1 0,-1 0 1,0 1-1,0-1 0,0 1 1,0-1-1,0 1 1,0-1-1,-1 0 0,1 2-15,0-1 0,0 1-1,1-1 1,-1 1 0,1 0 0,-1-1-1,0 1 1,1 0 0,-1 0-1,1-1 1,-1 1 0,1 0 0,0 0-1,-1 0 1,1 0 0,0 0 0,0-1-1,0 1 1,-1 0 0,1 0-1,0 0 1,0 2 0,-2 29 302,1-25-146,0 9 45,1 0-1,1 0 1,0 0-1,1 0 1,0-1-1,8 24 1,37 89 628,-10-33-709,-22-66-2075,-15-29 1778,1 0 0,-1 1 1,0-1-1,0 0 0,1 0 0,-1 1 0,0-1 1,0 0-1,1 0 0,-1 0 0,0 1 1,1-1-1,-1 0 0,0 0 0,0 0 1,1 0-1,-1 0 0,0 0 0,1 0 1,-1 0-1,1 0 0,-1 0 0,0 0 1,1 0-1,-1 0 0,0 0 0,1 0 0,-1 0 1,1 0-1,7-16-4630,-5 7 3029,-1 0 130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2164,'-1'5'3787,"-3"17"-975,13 13-1054,-1 0 0,3 39 0,-6-38-1669,1 0-1,15 47 1,-14-74-1187,-7-9 923,0 0 1,1 0-1,-1 0 0,0 1 0,1-1 0,-1 0 1,0 0-1,1 0 0,-1 0 0,0 0 0,1 0 1,-1 0-1,0 0 0,1 0 0,-1 0 0,0 0 1,1-1-1,-1 1 0,0 0 0,1 0 1,-1 0-1,0 0 0,0 0 0,1-1 0,-1 1 1,0 0-1,1 0 0,-1 0 0,0-1 0,0 1 1,0 0-1,1 0 0,-1-1 0,0 1 0,0 0 1,0-1-1,0 1 0,1 0 0,-1 0 0,0-1 1,0 1-1,0 0 0,0-1 0,0 1 0,0 0 1,0-1-1,0 1 0,0 0 0,0-1 0,0 1 1,0 0-1,0-1 0,0 1 0,0 0 0,0-1 1,-1 1-1,1-1 0,-2-1-1488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2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16 116 2816,'-1'1'197,"0"-1"-1,1 0 0,-1 0 1,0 0-1,1 0 0,-1 0 1,0 0-1,1 0 0,-1 0 0,0 0 1,1 0-1,-1-1 0,0 1 1,1 0-1,-1 0 0,1-1 1,-1 1-1,0 0 0,1-1 1,-1 1-1,1 0 0,-1-1 1,0 0-1,9-9 1715,30-12-1455,-33 20-209,120-63 171,-120 63-417,0 0-1,0 0 1,0 0-1,0 1 1,0 0 0,0 0-1,1 0 1,-1 1-1,0-1 1,1 1-1,-1 1 1,8 0-1,-10 0 61,0 0-1,0 0 1,0 0-1,0 0 1,-1 1-1,1-1 0,0 1 1,-1-1-1,1 1 1,-1 0-1,0 0 1,0 0-1,1 0 0,-1 1 1,-1-1-1,1 1 1,0-1-1,-1 1 1,1-1-1,-1 1 0,0 0 1,1 0-1,0 4 1,5 22 660,-2 1 1,-1 0-1,1 42 1,-3-35-170,11 61-1,20 40-748,-33-128-3817,-8-20-3321,1 1 5097,0 4 671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2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4 104 2960,'0'0'148,"0"-1"0,-1 1 0,1-1 1,0 1-1,-1 0 0,1-1 0,0 1 0,0-1 0,0 1 0,-1 0 0,1-1 0,0 1 0,0-1 0,0 1 0,0-1 0,0 1 0,0-1 0,0 1 1,0-1-1,0 1 0,0-1 0,0 1 0,0 0 0,0-1 0,0 1 0,1-1 0,-1 1 0,0-1 0,0 1 0,0 0 0,1-1 0,-1 1 0,0-1 0,1 1 1,-1 0-1,0-1 0,0 1 0,1 0 0,-1-1 0,1 1 0,-1 0 0,0 0 0,1-1 0,-1 1 0,1 0 0,-1 0 0,1 0 0,-1 0 0,0-1 1,2 1-1,27-11 1405,-24 10-1180,53-18 873,111-21-1,-128 34-2995,72-2-1,-109 8 1447,17 2-2924,-21-2 3150,1 0-1,-1 0 1,0 0-1,1 0 0,-1 0 1,0 0-1,0 1 1,1-1-1,-1 0 1,0 0-1,0 0 0,1 0 1,-1 1-1,0-1 1,0 0-1,0 0 1,0 1-1,1-1 0,-1 0 1,0 0-1,0 1 1,0-1-1,0 0 1,0 0-1,0 1 1,1-1-1,-1 0 0,0 1 1,0-1-1,0 0 1,0 1-1,0-1 1,0 0-1,0 0 0,0 1 1,0-1-1,-1 0 1,1 1-1,0-1 1,0 0-1,0 0 0,0 1 1,0-1-1,0 0 1,-1 0-1,1 1 1,0-1-1,0 0 0,0 0 1,-1 1-1,1-1 1,0 0-1,0 0 1,-1 1-1,-10 11-1808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3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96 149 572,'0'-14'534,"-1"-1"0,0 1 0,-1 0 0,-8-28 0,9 39-377,-1-3 472,1 0 1,-1 1-1,1-1 1,0-12 0,-4 12 1806,5 7-2404,-1-1 1,1 0-1,0 0 1,0 0 0,0 0-1,0 1 1,-1-1-1,1 0 1,0 0-1,0 0 1,0 1-1,0-1 1,0 0-1,0 0 1,-1 1-1,1-1 1,0 0-1,0 0 1,0 1-1,0-1 1,0 0-1,0 0 1,0 1-1,0-1 1,0 0-1,0 0 1,0 1-1,0-1 1,0 0-1,1 0 1,-1 0-1,0 1 1,0-1-1,0 0 1,0 0 0,0 1-1,0-1 1,1 0-1,-1 0 1,0 0-1,0 1 1,0-1-1,1 0 1,2 9 175,-1-1 1,0 1-1,0 0 1,-1 0 0,1 12-1,4 24 601,-1-23-540,1-1 0,1 0 0,1 0 0,20 38 0,-23-50-241,1-1 1,0 0 0,0 0 0,0-1 0,1 0 0,0 0 0,0 0 0,1-1 0,0 0 0,0 0 0,0-1-1,1 0 1,13 5 0,-13-6-24,1 0 1,-1-1-1,1 0 0,0-1 0,0 0 0,0 0 0,0-1 0,0 0 1,0-1-1,0 0 0,0-1 0,0 0 0,1-1 0,-2 0 0,1 0 1,13-6-1,-20 7-13,0 0 1,-1-1-1,1 1 1,-1-1-1,1 0 1,-1 1-1,0-1 1,0 0-1,0-1 1,0 1 0,0 0-1,0-1 1,0 1-1,-1-1 1,1 1-1,-1-1 1,0 0-1,1-3 1,0 1-28,-1-1 1,-1 1-1,1-1 0,-1 1 1,0-1-1,0 1 1,0-1-1,-1 1 0,-1-8 1,-1 1-30,0 0 1,-1 1 0,-1-1 0,0 1-1,0 0 1,-1 0 0,-1 0-1,-8-10 1,2 5 48,-1 1 0,0 0-1,-1 1 1,0 1 0,-18-12 0,23 20 17,1-1 0,-1 2 0,0-1 0,0 1 0,0 0 0,0 1 0,-1 1 0,1-1 0,-1 2 0,0-1 0,-14 1 0,8 1 8,-1 1 0,1 1 1,-19 4-1,30-5-2,0 1-1,1-1 1,-1 1 0,0 0-1,1 1 1,-1 0 0,1-1-1,0 2 1,0-1 0,0 0-1,0 1 1,-6 7 0,8-8-80,1 1 1,0 0-1,0 0 1,1 0 0,-1 1-1,1-1 1,0 0 0,0 0-1,0 1 1,1-1 0,0 0-1,-1 1 1,2-1-1,-1 1 1,0-1 0,1 0-1,0 1 1,0-1 0,0 0-1,0 0 1,3 6-1,2 4-1271,0 0 0,1 0-1,0-1 1,1 0 0,10 12-1,-9-14-11,1 0 46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3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1760,'8'-5'6962,"0"17"-4150,-6-9-3220,9 20 979,-2 1-1,0 0 0,7 32 1,-11-38-510,-4-13-189,0-1 0,0 1 1,-1-1-1,1 1 1,-1-1-1,0 1 1,0 0-1,-1 6 0,1-10-100,-1 0-1,1 0 0,0 0 0,0 0 0,-1 0 0,1 0 0,-1 0 1,1 0-1,-1 0 0,1 0 0,-1 0 0,0-1 0,1 1 1,-1 0-1,0 0 0,0-1 0,1 1 0,-1 0 0,0-1 0,0 1 1,0-1-1,0 1 0,0-1 0,0 1 0,0-1 0,0 0 0,0 1 1,0-1-1,0 0 0,0 0 0,0 0 0,0 0 0,0 0 1,0 0-1,0 0 0,0 0 0,0 0 0,0-1 0,0 1 0,-2-1 1,-6-2-1266,1 2 114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3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74 2168,'-3'-1'205,"0"0"0,1 0-1,-1-1 1,1 1 0,-1 0-1,1-1 1,0 0 0,0 1-1,-1-1 1,-2-4 0,5 6-149,-1-1 0,1 1 1,0-1-1,0 1 0,0-1 0,0 1 1,0 0-1,0-1 0,0 1 1,0-1-1,0 1 0,0-1 0,0 1 1,0-1-1,0 1 0,0-1 0,0 1 1,0 0-1,1-1 0,-1 1 1,0-1-1,0 1 0,0 0 0,1-1 1,16-13 469,-9 9-407,0 1 0,0 0 0,0 1 0,1 0 0,11-3-1,-19 5-89,1 1 0,0-1 0,0 1-1,0-1 1,0 1 0,0 0-1,-1 0 1,1 0 0,0 0-1,0 0 1,0 0 0,0 1 0,0-1-1,-1 1 1,1-1 0,0 1-1,0 0 1,-1-1 0,1 1-1,0 0 1,-1 0 0,1 0-1,-1 1 1,1-1 0,-1 0 0,0 0-1,1 1 1,-1-1 0,0 1-1,0-1 1,1 3 0,6 14 244,-1 0 0,-1 1 0,-1 0 0,0 0 0,-1 0 0,-1 0 0,-1 1 0,-1-1 0,-2 30 0,0-39-174,-1 111 847,3-104-878,0 0 1,1 0-1,1-1 0,1 1 0,6 17 1,-7-27-67,0-1 1,1 1-1,-1-1 0,1 1 1,1-1-1,-1 0 0,1-1 1,0 1-1,0-1 1,1 0-1,-1 0 0,1-1 1,0 1-1,0-1 0,1-1 1,-1 1-1,15 4 0,-13-5-5,1 0-1,0-1 0,0 0 0,0-1 0,0 0 0,0 0 0,0-1 0,0 0 0,0-1 0,1 0 0,-1 0 0,0-1 0,-1 0 0,12-4 0,-15 4-34,-1-1 0,1 1 0,-1-1 0,0 0 0,0 0 1,0 0-1,-1-1 0,1 1 0,-1-1 0,0 0 0,1 0 0,-2 0 0,1 0 0,0-1 0,2-7 0,-3 9 14,-1-1 0,0 1 0,0 0 0,0 0 0,0 0-1,-1 0 1,1-1 0,-1 1 0,0 0 0,0-1 0,0 1 0,0 0 0,-1 0-1,1-1 1,-1 1 0,0 0 0,0 0 0,0 0 0,0 0 0,0 0 0,-1 0-1,0 0 1,1 0 0,-5-4 0,-3-1 16,1 0-1,-1 1 1,-1 1-1,1-1 1,-1 1 0,-1 1-1,-14-6 1,-84-25 63,62 22 11,-15-6 513,2-2-1,0-3 1,-100-59 0,153 80-598,1-1 0,0 1 0,0-1 0,0 0 0,1-1 0,0 1 0,-9-12 0,14 16-62,0 0-1,0 1 1,0-1 0,0 1 0,1-1-1,-1 1 1,0-1 0,0 1 0,0-1 0,1 1-1,-1-1 1,0 1 0,0-1 0,1 1-1,-1-1 1,0 1 0,1 0 0,-1-1-1,1 1 1,-1 0 0,1-1 0,-1 1 0,0 0-1,1-1 1,-1 1 0,1 0 0,-1 0-1,1 0 1,-1-1 0,1 1 0,1 0-1,18-7-1986,-19 6 1954,16-4-1847,0 1 0,24-4 1,-19 7 496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3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188 104 1484,'-5'-8'407,"0"0"0,0 0 0,-1 1 0,-9-9 0,-34 2 1928,41 14-1682,0 0 1,0 0 0,0 1-1,0 0 1,0 0-1,0 1 1,-13 5-1,18-4-565,1 0-1,0 0 0,0 0 0,0 0 1,0 1-1,1-1 0,-1 1 1,1-1-1,-1 5 0,1-3-12,-1-2-58,1 0-1,1 1 1,-1-1 0,0 1 0,1-1 0,0 1 0,0 0 0,0-1-1,0 1 1,0-1 0,1 1 0,-1-1 0,1 1 0,0-1-1,0 1 1,1-1 0,-1 0 0,1 0 0,-1 1 0,1-1 0,0 0-1,0-1 1,0 1 0,1 0 0,-1 0 0,5 2 0,-2 0-19,-1-2 0,1 1 0,1-1 0,-1 1 0,0-1 0,1-1 0,0 1 0,0-1 0,-1 0 0,1 0 0,0-1-1,1 0 1,-1 0 0,7 0 0,-3 0-55,0-2 0,0 1 0,0-1 0,-1-1-1,1 0 1,0 0 0,-1-1 0,0 0 0,14-7-1,-21 9 53,1-1-1,-1 0 1,-1 0-1,1 0 1,0 0-1,0-1 1,-1 1 0,1 0-1,-1-1 1,0 1-1,0-1 1,0 1-1,0-1 1,0 1-1,0-1 1,-1 0-1,0 0 1,1 1-1,-1-1 1,0 0-1,0 0 1,0 1-1,-1-1 1,0-4-1,0-4 1,-1 0-1,0 0 1,-1 0 0,-7-16-1,8 20 20,-3-2 53,2 0 1,-1-1-1,1 1 0,-2-12 0,5 20-21,23 25-110,-9-10 69,-1 0-1,16 24 0,12 14-3,36 36 47,-67-75-41,0 1-1,-1 0 1,0 1-1,11 28 1,-18-40 13,-1 1 0,1-1 0,-1 1 0,0 0 0,0-1 0,-1 1-1,1 0 1,-1 0 0,0 0 0,1 0 0,-2-1 0,1 1 0,0 0 0,-1 0 0,0 0 0,0-1-1,0 1 1,0 0 0,-1-1 0,1 1 0,-1-1 0,0 0 0,0 1 0,0-1 0,-1 0 0,1 0-1,-1 0 1,1-1 0,-1 1 0,0-1 0,0 1 0,0-1 0,0 0 0,-1 0 0,1 0 0,-1 0 0,1-1-1,-6 2 1,-4 1 97,-1 0 0,1-1 0,0 0-1,-1-1 1,1-1 0,-1 0-1,1-1 1,-1-1 0,-23-3 0,36 4-154,0 0-1,-1 0 1,1 0 0,0-1 0,-1 1 0,1-1 0,0 1 0,0-1 0,0 1 0,-1-1 0,1 0 0,0 0-1,0 1 1,-2-3 0,3 3-95,0-1 0,-1 1 0,1-1 0,0 0 0,0 1-1,0-1 1,-1 1 0,1-1 0,0 0 0,0 1 0,0-1 0,0 1-1,0-1 1,0 0 0,0 1 0,0-1 0,0 1 0,1-1 0,-1 0-1,0 1 1,0-1 0,1 0 0,2-4-1153,0 0 0,0 1 0,1 0 0,-1-1 0,8-5 0,-2 1-82,-2 2-33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3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3056,'0'0'205,"18"21"1980,-15-18-1885,1 0 0,-1 0 0,1 0 0,-1 0-1,0 1 1,0 0 0,-1 0 0,1 0-1,-1 0 1,0 0 0,0 0 0,2 6-1,14 60 1671,-2-7-854,-13-56-1025,3 10 104,1 0 0,18 30 0,-22-44-189,-1 1-1,1 0 1,0-1 0,0 1 0,0-1 0,0 0-1,0 0 1,1 0 0,0-1 0,-1 1 0,1-1-1,0 0 1,0 0 0,0 0 0,0 0 0,1-1-1,5 2 1,-6-3-21,-1 0 0,1 0 0,-1-1 0,0 1 1,1-1-1,-1 0 0,0 0 0,1 0 0,-1-1 0,0 1 0,0-1 0,0 1 0,0-1 0,0 0 0,-1 0 0,1 0 0,0-1 0,-1 1 0,0-1 0,1 1 1,-1-1-1,3-5 0,5-7-284,0 0 0,13-31 0,-22 44 271,5-11-27,0 1 0,-1-1-1,0-1 1,-1 1 0,0-1 0,-1 1-1,2-24 1,-4 28 657,3 9-120,7 17 211,11 31 265,51 108 1183,-14-38-914,4 34-370,-26-50-3471,-37-101 2301,0 0 0,1 0 0,-1 0 0,0 0 1,1 0-1,-1 0 0,1 0 0,-1-1 0,1 1 0,-1 0 1,1 0-1,0-1 0,-1 1 0,1 0 0,0-1 0,0 1 0,0-1 1,0 1-1,0 0 119,-1-1 1,1 0-1,-1 0 1,1 0-1,-1 0 1,1 0 0,-1-1-1,1 1 1,-1 0-1,1 0 1,-1 0-1,1 0 1,-1 0-1,1-1 1,-1 1-1,1 0 1,-1 0 0,0-1-1,1 1 1,-1 0-1,0-1 1,1 1-1,-1 0 1,0-1-1,1 1 1,-1-1-1,0 1 1,0 0 0,1-1-1,-1 1 1,0-1-1,0 1 1,0-1-1,0 1 1,1-1-1,-1 0 1,2-6-1594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4:3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1404,'16'21'7014,"34"42"-2546,107 85-2131,77 80-646,-148-133-1180,-4 4 1,-5 4 0,-4 3 0,84 164-1,-102-158-359,-6 3-1,-4 2 0,-6 1 0,-5 3 1,27 171-1,-49-199 14,-4 0-1,-4 0 1,-4 0 0,-4 0 0,-4 0-1,-4-1 1,-46 172 0,23-157 28,-54 114 0,-65 94-44,20-44-137,114-230 4,2 0-1,2 2 0,1 0 1,3 0-1,-10 60 0,21-94 64,-2 6-454,-8-27-1862,-34-75-14457,40 78 14744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2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25 308,'8'1'850,"13"-5"6411,-22 4-7051,1-1 1,0 0 0,0 1-1,0-1 1,-1 1-1,1-1 1,0 0 0,-1 1-1,1-1 1,0 1-1,-1-1 1,1 1 0,-1-1-1,1 1 1,-1 0-1,1-1 1,-1 1 0,1-1-1,-1 1 1,1 0-1,-1-1 1,0 1 0,0 0-1,-24-7 1038,19 5-1260,-1 2 1,0-1-1,0 1 0,0 0 0,-10 1 1,6 2 125,1-1 0,-1 1 0,1 1 0,0 0 0,0 0 0,1 1 0,-1 0 0,1 1 0,0 0 0,0 1 0,1-1 0,0 2 0,0-1 0,1 1 0,0 0 0,0 1 0,1-1 0,0 1 0,0 1 0,1-1 0,0 1 0,1 0 0,0 0 0,1 0 0,0 1 0,0-1 0,1 1 0,1-1 0,0 1 0,0 0 0,2 21 0,1-19-83,1 1 0,0-1 0,1 0 1,1 0-1,0 0 0,1-1 0,0 0 0,1 0 0,0 0 0,1-1 0,0 0 1,1 0-1,0-1 0,0 0 0,19 14 0,-17-15-46,1 0 1,0-1-1,0-1 0,1 0 1,0-1-1,0 0 0,1-1 1,-1 0-1,1-1 0,0-1 1,0 0-1,1-1 0,-1-1 1,28 0-1,-37-2-186,0 1-1,0-1 0,-1 0 1,1-1-1,0 1 1,-1-1-1,1 0 1,-1 0-1,0-1 1,1 1-1,-1-1 1,0 0-1,-1 0 1,1 0-1,0 0 1,-1-1-1,0 1 1,0-1-1,4-6 1,-4 6-382,-1 0 0,0-1 1,0 1-1,0 0 1,0-1-1,-1 1 1,0-1-1,0 0 1,0 0-1,0 1 1,-1-1-1,0 0 0,0 0 1,0 0-1,-1 1 1,1-1-1,-1 0 1,0 1-1,-3-9 1,-1 1-1018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0:2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37 1344,'0'0'265,"-1"0"-133,1 0 0,0-1 0,0 1 1,0 0-1,0 0 0,0 0 0,0 0 1,0-1-1,0 1 0,-1 0 0,1 0 1,0 0-1,0-1 0,0 1 0,0 0 1,0 0-1,0 0 0,0-1 0,0 1 1,0 0-1,0 0 0,0-1 0,0 1 1,1 0-1,-1 0 0,0 0 0,0-1 1,0 1-1,0 0 0,0 0 0,0 0 1,0 0-1,1-1 265,-1 1-265,0 0 0,0 0 0,0 0 1,1 0-1,-1-1 0,0 1 0,0 0 1,0 0-1,1 0 0,-1 0 0,0 0 1,0 0-1,0 0 0,1 0 0,-1 0 1,0 0-1,0 0 0,1 0 0,-13-8 4058,5 5-5455,-8-1 1630,1 0-1,-1 1 0,0 0 1,-1 1-1,1 1 1,0 0-1,-1 2 0,1-1 1,0 2-1,0 0 1,-29 8-1,40-9-330,1 0-1,0 1 1,-1-1 0,1 1-1,0 0 1,0 0 0,0 0-1,0 0 1,0 1-1,1-1 1,-1 1 0,1 0-1,-1-1 1,1 1 0,0 0-1,-3 6 1,5-7-30,-1 1 1,0 0-1,1-1 1,-1 1 0,1 0-1,0-1 1,0 1-1,0 0 1,0 0-1,1-1 1,-1 1 0,1 0-1,-1-1 1,1 1-1,0 0 1,0-1-1,0 1 1,0-1 0,1 1-1,-1-1 1,1 0-1,2 3 1,4 5-6,0-1 0,1-1 0,0 1 0,0-2 0,1 1 1,0-1-1,16 8 0,84 37-11,-64-32 10,-5-2-46,-12-7-61,0 2 0,-1 1-1,-1 1 1,0 2 0,29 23-1,-55-39 94,1 0 0,-1 0 0,0 0-1,0 0 1,0 0 0,0 0 0,0 0 0,0 0 0,0 0-1,0 1 1,-1-1 0,1 0 0,0 1 0,-1-1-1,1 0 1,-1 1 0,0-1 0,1 1 0,-1-1 0,0 1-1,0-1 1,0 1 0,0-1 0,0 1 0,0-1-1,0 1 1,0-1 0,-1 1 0,1-1 0,0 1 0,-1-1-1,0 0 1,1 1 0,-1-1 0,-1 2 0,-1 0 5,0 1 0,-1 0 1,0-1-1,0 1 1,0-1-1,0 0 0,0-1 1,-1 1-1,-5 2 0,-32 13 56,-1-2 0,0-2 0,-68 12 0,95-22 21,16-4-118,0 0 1,0 0 0,0 0 0,0 0-1,0 0 1,-1 0 0,1 0-1,0 1 1,0-1 0,0 0 0,0 0-1,0 0 1,-1 0 0,1 0-1,0 0 1,0 0 0,0 0-1,0 0 1,0 0 0,-1 0 0,1 0-1,0 0 1,0 0 0,0 0-1,0 0 1,0-1 0,-1 1-1,1 0 1,0 0 0,0 0 0,0 0-1,0 0 1,0 0 0,0 0-1,0 0 1,-1 0 0,1 0-1,0-1 1,0 1 0,0 0 0,0 0-1,0 0 1,0 0 0,0 0-1,0 0 1,0-1 0,0 1 0,0 0-1,0 0 1,0 0 0,0 0-1,0-1 1,0 1 0,0 0-1,0 0 1,0 0 0,0 0 0,0 0-1,0-1 1,0 1 0,0 0-1,0 0 1,0 0 0,0 0-1,0-1 1,11-14-3767,20-19-2698,-30 33 6328,9-8-1553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5208,'0'0'1199,"2"23"3065,20 45-3601,-16-49-249,0 1-1,10 23 1,-13-38-363,-1 0 1,1 0-1,0 0 0,0-1 0,1 1 1,0-1-1,-1 1 0,2-1 0,-1-1 1,0 1-1,1 0 0,7 4 0,-9-7-67,0 0 0,0 0 1,0 0-1,0-1 0,0 1 0,0 0 0,0-1 0,0 0 0,0 0 0,0 0 1,1 0-1,-1-1 0,0 1 0,0-1 0,0 0 0,0 1 0,0-1 0,0-1 0,-1 1 1,1 0-1,0-1 0,0 1 0,-1-1 0,1 0 0,-1 0 0,0 0 0,1 0 0,-1 0 1,0-1-1,3-4 0,0 1-23,-1 0 1,1 0 0,-2 0-1,1-1 1,-1 1 0,0-1-1,0 0 1,0 0 0,-1 0-1,-1 0 1,1 0 0,0-13-1,-2 18 48,0 1 0,0-1 0,0 0 0,0 1 0,-1-1 0,1 1-1,0-1 1,-1 1 0,0-1 0,1 1 0,-1-1 0,-1-1-1,-2 4 207,2 14-111,2-8-74,1 1 0,1-1 0,-1 1 0,1-1 0,0 0 0,0 0 0,1 0 0,0 0 0,8 13 0,6 6 138,22 27 1,-7-11 91,-19-23-104,-1 0-1,0 1 0,-2 1 1,0 0-1,10 34 1,-17-44-66,0-1 0,-1 1 0,0-1 0,-1 1 0,-1 0 0,1 0-1,-2 0 1,0 0 0,0-1 0,0 1 0,-2 0 0,1-1 0,-8 20 0,0-9 46,0 0 0,-1-1 0,-1 0 0,0 0 0,-2-2 0,0 0 0,-1 0 0,-1-2 0,-1 1 0,-27 19 0,34-30-131,1-1 1,-1-1-1,-1 1 0,1-2 1,0 1-1,-1-1 0,0-1 1,-19 2-1,15-2 17,0-2-1,0 0 1,0 0-1,0-1 1,-28-7-1,40 8 43,0-1 1,0 0-1,0 0 0,1 0 0,-1 0 1,0-1-1,0 1 0,1-1 0,-1 0 1,1 0-1,-1 0 0,1 0 0,0 0 1,0 0-1,0-1 0,0 1 0,-2-4 0,3 4-56,0 0 0,0 0 0,1 0 0,-1-1 0,1 1 0,-1 0 0,1 0 0,0-1 0,0 1 0,0 0 0,0-1-1,1 1 1,-1 0 0,0 0 0,1-1 0,0 1 0,-1 0 0,1 0 0,0 0 0,0 0 0,0 0 0,1 0-1,1-3 1,17-25-2446,-4 7-2310,0 1 0,22-24 0,-31 37 3010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12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1444,'-2'-4'2980,"12"3"-1030,-9 1-1757,1 0 1,-1 0-1,0 0 0,0 0 0,0 0 0,0 1 1,0-1-1,0 0 0,0 0 0,0 1 0,0-1 0,0 1 1,0-1-1,0 1 0,0-1 0,0 1 0,0 0 0,0-1 1,-1 1-1,1 0 0,0 0 0,0-1 0,-1 1 1,2 2-1,31 31 469,-1 1 1,-2 2-1,34 54 1,-23-32-318,1 3 69,-4 2 0,34 76 0,48 143 679,-77-165-765,-5 2 0,-5 1 0,18 138 0,-40-185-312,-4 0 0,-3 0-1,-2 0 1,-5 0 0,-2 0-1,-4 0 1,-33 135 0,33-180 7,-2 0 1,0-1 0,-2 0-1,-1-1 1,-33 48 0,-6 1-12,52-73-14,0 0 0,-1 1 0,2-1 0,-1 1 1,0-1-1,1 1 0,0 3 0,-7 26-11,-1-14 16,3-10 2,1 0 0,0 0 0,1 1-1,0 0 1,0 0 0,-1 14-1,4-23 29,0-1-102,-8 57 49,7-42 29,-1 0 1,0 0-1,-2 0 0,0-1 0,0 1 0,-12 25 0,2-5-21,11-28 14,-4 11-6,0 0 0,2 0 0,0 1 1,1 0-1,-3 25 0,7-44-24,-3 5 35,4-5 93,-1 0-170,0 0 69,0 0 0,0 0 0,0 0 0,-1 0 0,1 0-1,0 1 1,0-1 0,0 0 0,0 0 0,0 0 0,0 0 0,0 0 0,0 0 0,0 1 0,0-1 0,0 0 0,0 0-1,0 0 1,0 0 0,0 0 0,0 1 0,0-1 0,0 0 0,0 0 0,0 0 0,0 0 0,0 0 0,1 0 0,-1 0-1,0 1 1,0-1 0,0 0 0,0 0 0,0 0 0,0 0 0,0 0 7,0 5 28,0 0 0,0-1 0,0 1 0,-1 0 0,1-1 0,-1 1 0,0-1 0,-1 1 1,1-1-1,-4 7 0,-4 42 18,1-22 7,-4 12 5,12-42-120,-1 0 1,1 0-1,-1 1 1,1-2-1,-1 1 0,1 0 1,-1 0-1,0 0 1,1 0-1,-1 0 0,0 0 1,0-1-1,1 1 1,-1 0-1,0 0 0,0-1 1,-1 1-1,1-1-153,0 0 0,1 0 0,-1 0-1,1-1 1,-1 1 0,0 0 0,1-1 0,-1 1-1,1 0 1,-1-1 0,1 1 0,-1-1 0,1 1 0,-1-1-1,1 1 1,0-1 0,-1 1 0,1-1 0,0 1-1,-1-1 1,1 0 0,0 1 0,0-1 0,-1 1 0,1-1-1,0 0 1,0 1 0,0-1 0,0 0 0,0 1 0,0-2-1,-6-40-6959,2 26 5130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26 3384,'-1'-1'238,"0"0"0,0 0 0,0 0 1,-1 0-1,1 0 0,-1 0 0,1 0 0,-1 1 0,1-1 0,-1 0 0,1 1 0,-1 0 0,1-1 0,-1 1 0,0 0 0,1 0 0,-1 0 0,1 0 0,-3 0 0,-13-3 999,10 0-890,0 1 0,-1 0 0,1 0 0,-1 1 0,1 0 0,-1 0 0,-9 1 0,-58 5 501,56-3-606,-2 1-122,0 1 0,0 1 0,1 0 0,-1 2 0,2 0-1,-1 1 1,1 2 0,0 0 0,1 0 0,-21 17 0,5-1 42,2 2 0,0 1 0,2 1 0,-27 37 0,39-44-11,1 0 1,1 1-1,1 1 0,2 1 1,0 0-1,2 0 1,-16 54-1,22-59-23,1 1 0,1 1 0,0-1 0,2 0 0,1 1 0,0-1 0,2 1 0,1-1 0,0 0 0,12 37 0,-5-29 13,1-1-1,1 1 0,2-2 1,1 0-1,1 0 0,2-2 1,0 0-1,24 24 0,-26-32-129,2-1-1,0-1 1,1 0-1,0-2 1,1 0-1,1-1 1,0-1-1,1-1 1,0-1-1,1-1 1,25 6-1,-17-7-15,1-2-1,0-1 1,0-2 0,0-1 0,1-1-1,35-5 1,-45 2-21,0-1-1,-1-2 1,0 0 0,0-1-1,0-1 1,0-1 0,-1-2 0,-1 1-1,28-19 1,-34 18-16,-1-1 1,-1 0-1,1-1 0,-2 0 1,0-1-1,0 0 0,-1 0 1,-1-1-1,0-1 0,-1 0 1,10-26-1,-9 15-22,-1 0 1,-1 0-1,-1 0 1,-2-1-1,-1 0 0,0-42 1,-5 42 78,-1 0-1,-1 0 1,-2 0 0,0 0 0,-2 1 0,-16-38 0,18 49 3,3 8-4,-1 0 0,0 0 0,0 0 1,-1 1-1,1 0 0,-1 0 0,-10-9 1,-44-35 30,55 47-46,-33-29-66,29 24 80,0 0 0,0 1 0,-1 0 0,0 0 0,0 1 0,-1 1 0,0-1 1,0 1-1,-14-4 0,-43-14 262,45 21 79,-12-1-3327,33 3 2680,0-1 1,0 1 0,1 0-1,-1 0 1,0 0 0,0-1-1,0 1 1,1 0-1,-1-1 1,0 1 0,1-1-1,-1 1 1,0-1 0,1 1-1,-1-1 1,1 0 0,-1 1-1,0-1 1,1 0 0,0 1-1,-1-1 1,1 0-1,-1 1 1,1-1 0,0 0-1,0 0 1,-1 0 0,1 1-1,0-1 1,0-1 0,4-5-3735,-1 5 2229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58 28,'-3'0'371,"0"-1"0,0 0 0,1 0 0,-1 0 0,1 0 0,-1-1 0,1 1 0,-1-1 0,1 1 0,0-1 0,-1 0 0,1 0 0,0 0 0,0 0 0,0 0 0,1 0 0,-1-1 0,-2-3 0,1-3 1073,3 8-1328,0 0 0,0 1-1,-1-1 1,1 1 0,0-1-1,0 0 1,0 1 0,0-1 0,-1 1-1,1-1 1,0 0 0,-1 1-1,1-1 1,0 1 0,-1-1-1,1 1 1,-1 0 0,1-1-1,-1 1 1,1-1 0,-1 1-1,1 0 1,-1-1 0,1 1-1,-1 0 1,1-1 0,-1 1-1,-2 0 1849,44 5-590,-8 1-1025,-1 1 1,0 2-1,0 1 0,45 22 0,112 70 503,-148-78-864,-31-19-108,21 13-992,-29-18 693,-1 1-1,0 0 1,1-1-1,-1 1 0,0-1 1,1 0-1,-1 1 1,0-1-1,1 0 1,-1 0-1,1 0 0,-1 0 1,1 0-1,-1 0 1,0 0-1,1 0 0,-1-1 1,2 0-1,3-8-5864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67 1252,'-19'4'2925,"10"-6"2959,10 1-5567,1-1-1,-1 1 1,1 0-1,0 0 1,-1-1 0,1 1-1,0 0 1,0 0 0,-1 0-1,1 1 1,0-1-1,0 0 1,3 0 0,36-8 192,-19 4-84,18-6-215,1 2 0,0 1 1,84-3-1,-116 11 294,-20 20-16141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6453,'28'0'9313,"6"1"-6881,-16-1-2597,1 0 0,30-6 0,-15 1 354,0 1 1,46 2-1,-6 0-84,-50 3-372,11-1-1779,-17-5-4147,-15 0 3525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447 153 4516,'0'0'2388,"-6"-14"1876,-8-14-2884,10 22-1277,-1 0 1,0 0-1,0 0 1,-1 0-1,1 1 1,-1 0-1,0 0 1,-1 0-1,1 1 1,-1 0 0,-9-4-1,-2-1 104,-1 2 0,-1 0 0,-21-5-1,30 9 37,-1 1 0,1 0 0,-1 1 0,1 0-1,-1 1 1,0 0 0,-11 2 0,19-1-178,0-1 0,0 1 0,0 0 0,0 0 0,0 1 0,1-1 0,-1 1 0,1 0 1,-1 0-1,1 0 0,-1 0 0,1 0 0,0 1 0,0 0 0,0-1 0,1 1 0,-1 0 0,0 0 0,1 1 0,0-1 0,0 0 1,0 1-1,-3 7 0,-3 12 52,-6 16 18,2 0 1,2 1-1,-6 41 0,11-37-20,2 0-1,3 0 1,1 0-1,2 0 1,2-1-1,19 78 1,-18-103-45,0 0 1,1 0 0,1-1-1,1 0 1,0 0 0,1-1-1,1 0 1,0-1-1,16 16 1,-8-13-43,0 0 0,1-2 1,0 0-1,1-1 0,1-2 0,29 15 0,-15-12-33,0-2 0,1-1 1,1-2-1,0-1 0,0-2 0,0-2 0,1-2 0,0-1 0,40-3 0,-62 0 3,-1-2 0,1 0 0,-1-1 0,1 0 0,-1-2 0,0 0 0,-1 0 0,1-2 0,-1 0 0,23-15 1,-36 21 1,1 0-9,1-1 1,-1 0-1,0 0 0,0 0 1,0-1-1,-1 1 1,1-1-1,0 1 1,-1-1-1,0 0 0,1 0 1,-1 0-1,0 0 1,-1 0-1,1-1 0,0 1 1,-1-1-1,0 1 1,1-5-1,3-50 32,-3 51-15,-2 6-6,0 0 0,1 0-1,-1 0 1,0 0-1,1 0 1,-1 0-1,0 0 1,0 0-1,0 0 1,0 0-1,0 0 1,0 0-1,0-1 1,-1 1-1,1 0 1,0 0-1,-1-1 1,-4-4-40,1 1 1,-1 0-1,-1 1 1,1-1-1,-1 1 0,1 0 1,-11-5-1,-8-7-60,10 7 90,0 0 0,-1 1 1,0 0-1,0 1 0,-1 1 0,-20-5 0,-100-18 75,114 25-55,7 0-18,24 2-1802,15-2-3151,22-5-5699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40 1272,'-7'-25'1507,"7"16"3533,-10 3 1869,14 7-5405,24 22 1543,-17-15-2803,0 1 0,-1 1 1,-1 0-1,0 0 0,11 16 0,36 64 270,-29-44-363,0-6 14,10 18-3201,-37-85-8663,-4-3 7291,1 16 2521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3 564,'-3'0'8647,"33"2"-5486,-23-1-2944,0 0 0,0-1 1,0 0-1,1 0 1,8-2-1,6 0 36,0 0-1,0 1 1,0 1 0,22 4 0,25-1 134,-14-3-208,106 14-1,-198-16-14253,30 0 12774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 68,'-2'1'202,"1"-1"-1,0 0 1,0-1-1,0 1 1,-14-11 11986,18 13-11757,-1 1 1,1-1-1,-1 0 1,1 0-1,0 0 1,0 0-1,5 2 1,9 7 94,-9-3-369,1 0 1,-1 1-1,0 0 1,-1 0-1,0 1 0,-1-1 1,0 2-1,0-1 1,6 17-1,4 4-67,-13-27-138,0 0 1,-1 1 0,0-1-1,0 0 1,0 1 0,0-1-1,0 1 1,-1 0 0,1 9-1,-4-7-697,2-7 613,-1 1 0,1-1 1,0 0-1,0 0 0,0 0 0,0 1 0,-1-1 1,1 0-1,0 0 0,0 0 0,0 0 0,-1 0 0,1 1 1,0-1-1,0 0 0,0 0 0,-1 0 0,1 0 1,0 0-1,0 0 0,-1 0 0,1 0 0,0 0 0,0 0 1,-1 0-1,1 0 0,0 0 0,0 0 0,-1 0 1,1 0-1,0 0 0,0 0 0,0 0 0,-1-1 1,1 1-1,0 0 0,0 0 0,-1 0 0,1 0 0,0 0 1,0-1-1,0 1 0,0 0 0,-1 0 0,1 0 1,0 0-1,0-1 0,0 1 0,0 0 0,0 0 0,0-1 1,0 1-1,-1 0 0,1 0 0,0-1 0,0 1 1,0 0-1,0 0 0,0 0 0,0-1 0,0 1 1,0 0-1,0 0 0,0-1 0,0 1 0,1-1 0,-1-24-6260,0 14 4577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505 182 112,'28'-14'6006,"-27"12"-5787,0 1-1,0-1 1,0 0-1,-1 0 1,1 0 0,-1 0-1,1 0 1,-1 0-1,0 0 1,1 0 0,-1 0-1,0 0 1,0 0 0,-1 0-1,1 0 1,0 0-1,-1 0 1,1 0 0,-1 0-1,1 1 1,-2-3 0,-1 0 53,1 0 1,-1 0 0,1 0 0,-1 1-1,-1-1 1,1 1 0,0 0 0,-8-6-1,-6-1 1,0 0 1,-1 0-1,-24-8 0,40 18-270,-21-9 173,-1 2-1,-1 1 1,1 0-1,-1 2 1,0 1-1,0 1 1,0 1-1,0 2 1,-46 5-1,66-5-100,0 0-1,0 0 1,0 1-1,1-1 1,-1 1-1,1 0 0,-1 0 1,1 1-1,0-1 1,0 1-1,0 0 0,0 0 1,0 0-1,1 1 1,-5 4-1,4-1-35,-1-1-1,1 1 1,1 0 0,-1 0 0,1 0-1,1 0 1,-1 0 0,-2 15 0,2 6-17,0 0 1,2 1-1,1-1 0,5 33 1,-2-33 26,2-1 0,0 1 1,2-1-1,1 0 0,1 0 0,2-1 0,0-1 1,2 1-1,0-2 0,21 29 0,-16-28 11,0 0-1,1-1 1,2-1-1,0-1 1,1-1-1,2-1 1,0-1-1,1-1 0,0-1 1,34 16-1,-28-19-113,0-2 0,1-1 0,64 13 0,-74-20-47,0-1 1,0-1-1,0-2 1,0 0 0,0-1-1,0-1 1,22-5-1,-36 6 82,0-1-1,0 0 0,-1-1 0,1 0 1,0 0-1,-1 0 0,0-1 0,0 0 1,0-1-1,0 1 0,-1-1 0,0-1 0,0 1 1,0-1-1,0 0 0,-1 0 0,0-1 1,-1 1-1,1-1 0,-1 0 0,-1-1 1,1 1-1,-1-1 0,0 1 0,-1-1 1,2-11-1,-2 4 40,4-49 1,-6 59-16,1 1 1,-2 0 0,1-1-1,0 1 1,-1 0-1,0 0 1,0 0 0,0-1-1,-1 1 1,1 0-1,-5-7 1,3 8 8,0 0 0,0 0 0,-1 0 0,1 1 0,-1-1 1,1 1-1,-1 0 0,0 0 0,0 0 0,0 0 0,0 1 0,0 0 0,0 0 0,0 0 0,0 0 1,-6 0-1,-12-1 21,-44 3-1,32 0 37,-89 2 680,123-3-868,-1 0 0,1 0 0,-1 0 0,1 0 1,0 0-1,-1 0 0,1-1 0,-1 1 0,1 0 1,-1 0-1,1 0 0,0 0 0,-1-1 0,1 1 1,-1 0-1,1 0 0,0-1 0,-1 1 0,1 0 0,0 0 1,-1-1-1,1 1 0,0-1 0,0 1 0,-1 0 1,1-1-1,0 1 0,0 0 0,0-1 0,0 1 1,-1-1-1,1 1 0,0-1 0,0 1 0,0-1 0,0 1 1,0 0-1,0-1 0,0 1 0,0-1 0,0 1 1,0-1-1,0 1 0,1 0 0,-1-1 0,0 1 1,0-1-1,0 1 0,0-1 0,1 1 0,-1 0 0,0-1 1,0 1-1,1 0 0,-1-1 0,0 1 0,1 0 1,0-1-1,15-21-5963,5 8 2166,-9 9 2206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50:1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40 172,'-3'-9'13991,"31"4"-12862,80-19-340,-108 24-788,1-1-1,-1 1 1,1 0 0,-1 0-1,1 0 1,0 0 0,-1-1-1,1 1 1,-1 0 0,1 0-1,-1 0 1,1 0 0,-1 0 0,1 1-1,0-1 1,-1 0 0,1 0-1,-1 0 1,1 0 0,-1 1-1,1-1 1,-1 0 0,1 0-1,-1 1 1,1-1 0,-1 0 0,0 1-1,1-1 1,-1 1 0,1 0-1,2 18 108,-13 21 172,4-27-190,-1 1 0,0-1 0,-1-1 0,-17 21 0,15-19-12,0 0 1,0 0-1,-9 20 1,17-29-49,0-1 1,0 0 0,1 1-1,-1-1 1,1 1 0,0-1-1,0 1 1,1 0 0,0-1-1,-1 1 1,2 0 0,-1-1-1,1 8 1,0-9 11,1-1 1,-1 1-1,0-1 0,0 1 1,1-1-1,-1 0 1,1 0-1,0 0 0,0 0 1,0 0-1,0 0 1,0 0-1,0-1 0,0 1 1,1-1-1,-1 1 1,0-1-1,1 0 0,-1 0 1,1 0-1,0 0 0,-1-1 1,1 1-1,0-1 1,2 1-1,15 1 149,1-1 1,0-1-1,-1-1 1,1 0-1,21-6 1,-15 4-96,-27 3-158,1 0 1,-1 0 0,0 0-1,1 0 1,-1 0 0,0 0-1,0 0 1,1 0 0,-1 0-1,0 0 1,1 0 0,-1 0-1,0 0 1,1 0 0,-1 0-1,0 0 1,1 0 0,-1 0-1,0 0 1,1 0 0,-1 0-1,0-1 1,0 1 0,1 0-1,-1 0 1,0 0 0,0-1-1,1 1 1,-1 0 0,0 0-1,0-1 1,1 1 0,-1 0-1,0 0 1,0-1 0,0 1-1,0 0 1,0 0 0,1-1-1,-1 1 1,-14-7-4723,-28-1-2753,24 10 5250,-6 0 200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2560,'4'-4'6454,"12"-13"-4892,-5 9-941,0 1 1,1 0-1,0 0 0,19-7 0,-26 11-286,-1 3-256,-1-1 0,0 1-1,0 0 1,0 0 0,0 0-1,1 0 1,-1 0 0,0 1-1,0-1 1,0 1 0,0 0 0,6 2-1,-3-1-17,0 1 0,0-1 0,0 1 0,-1 0 0,8 6 0,-11-7-52,-1 0 0,0-1 0,0 1 0,0 0 0,0 0 0,0 0 0,0 0 0,0 0 0,-1 0 0,1 0 0,-1 0 0,1 0 0,-1 0 0,0 0 0,0 0 0,0 1 0,0-1 0,0 0 0,-1 0 0,1 0 0,0 0 0,-1 0 0,0 0 0,1 0 0,-2 2 0,-4 9-11,1 0 1,-14 20-1,13-21-6,-13 19 5,9-14 14,0 0 1,1 0-1,1 1 1,-11 33-1,19-51-7,0 1-1,0 0 0,0-1 1,0 1-1,0-1 0,0 1 0,0-1 1,0 1-1,0 0 0,0-1 1,0 1-1,0-1 0,0 1 1,0-1-1,0 1 0,1-1 0,-1 1 1,0-1-1,0 1 0,1-1 1,-1 1-1,0-1 0,1 1 0,-1-1 1,1 1-1,-1-1 0,0 0 1,1 1-1,0-1 0,20 4 348,33-13 391,-40 6-681,61-7-30,123-3 0,-201 13-984,0-1 0,0 0 0,0 0 1,0 0-1,1-1 0,-1 1 1,0-1-1,1 1 0,-1-1 0,-2-3 1,-16-8-3085,6 6 2134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0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3140,'-26'9'4590,"20"-7"10,43 16-2364,-12-14-1946,0-1 0,0-1 0,0-1 0,0-1 0,51-8 0,-3 2-42,14-1-127,39-2-132,-126 9-11,1 0-1,-1-1 0,0 1 1,0 0-1,0 0 1,1 0-1,-1 0 0,0 0 1,0 0-1,1 0 1,-1 0-1,0 0 1,0 0-1,1 0 0,-1 0 1,0 0-1,0 0 1,0 0-1,1 0 0,-1 0 1,0 1-1,0-1 1,1 0-1,-1 0 0,0 0 1,0 0-1,0 0 1,0 0-1,1 1 1,-1-1-1,0 0 0,0 0 1,0 0-1,0 0 1,0 1-1,1-1 0,-1 0 1,0 0-1,0 0 1,0 1-1,-8 7-1377,-17 4-1248,-14-1-198,-35 7-1852,25-14 15913,49-4-11192,1 0 0,-1 0 1,0 1-1,0-1 0,0 0 0,0 0 0,0 0 0,0 0 0,0 1 0,0-1 0,0 0 0,0 0 0,1 0 0,-1 0 0,0 0 0,0 1 0,0-1 0,0 0 0,0 0 0,1 0 0,-1 0 0,0 0 0,0 0 0,0 0 0,0 0 0,1 1 0,-1-1 0,0 0 0,0 0 0,0 0 0,1 0 0,-1 0 0,0 0 0,0 0 0,0 0 0,1 0 0,-1 0 0,0 0 0,0 0 0,0-1 0,1 1 1,-1 0-1,0 0 0,0 0 0,0 0 0,0 0 0,1 0 0,-1 0 0,0 0 0,0-1 0,0 1 0,0 0 0,0 0 0,1 0 0,-1 0 0,0 0 0,0-1 0,0 1 0,0 0 0,0 0 0,0 0 0,0-1 0,0 1 0,0 0 0,0 0 0,0 0 0,0-1 0,0 1 0,9 9 133,-1 0 0,0 0 0,-1 1 0,0 0 0,0 1 0,-1 0 0,7 15-1,-4-1-147,0-1 0,8 38-1,-15-53 851,2 5-6233,2-25-3635,-2 2 7461,0 0-335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1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538 100 184,'20'-3'2740,"-19"3"-2623,-1 0 1,1-1 0,-1 1 0,1-1 0,-1 1 0,0-1-1,1 1 1,-1-1 0,0 1 0,1-1 0,-1 1-1,0-1 1,0 1 0,0-1 0,1 0 0,-1 1 0,0-1-1,0 1 1,0-1 0,0 0 0,0 1 0,0-1-1,0 0 1,0 1 0,0-1 0,-1 1 0,1-1 0,0 0-1,-15-16 782,11 13-753,-1 1 0,1 0-1,-1 1 1,0-1 0,0 1-1,-8-3 1,-17-2 659,-126-22 1029,129 26-1494,1 1 1,0 2 0,0 1-1,0 1 1,0 1 0,0 1 0,-33 10-1,55-13-316,0 1 0,0-1-1,0 1 1,0 0 0,0 1 0,1-1-1,-1 1 1,1-1 0,-1 1-1,1 0 1,0 0 0,0 1 0,0-1-1,1 1 1,-4 5 0,3-2-9,0 0 1,0 0-1,0 1 1,1-1 0,0 1-1,0 0 1,1-1-1,0 9 1,1 13 17,1 1-1,1-1 1,10 45-1,-11-65-8,7 30-6,2-2 0,1 1 0,2-1 0,2-1-1,1-1 1,2 0 0,1-1 0,2-1-1,1 0 1,35 38 0,-39-50-52,1-1 1,0-1-1,2-1 0,0-1 0,1-1 0,1-1 1,0 0-1,1-2 0,0-1 0,1-1 1,1-1-1,0-1 0,0-2 0,0 0 0,44 4 1,-42-9-130,0-1 1,0-2-1,53-8 0,-65 6 60,-1-1 0,1 0 0,-1-1 0,1-1 0,-2 0 0,1-1 0,-1 0 0,16-12 0,-26 16 73,0 0-1,0 0 1,0 0-1,-1 0 1,0-1-1,1 0 1,-1 1-1,-1-1 1,1 0-1,0 0 1,-1-1 0,0 1-1,0-1 1,0 1-1,-1-1 1,1 1-1,-1-1 1,0 0-1,-1 0 1,1 1-1,-1-1 1,0 0-1,0 0 1,0 0-1,-1 0 1,0 1-1,-2-10 1,0 5 21,-1 1 0,1 0 0,-1 0 0,-1 0 0,0 0 0,0 1 0,0 0-1,-1 0 1,0 0 0,0 0 0,-1 1 0,0 0 0,-15-9 0,6 5 115,0 1-1,0 1 1,-1 1 0,0 0-1,-1 2 1,1-1 0,-1 2-1,0 1 1,0 0 0,-21 0-1,-21 1 341,43 3-317,1-1-1,-1-1 1,1-1-1,-27-5 0,33 6 806,-10-2-5679,17-1 1030,11-4 30,-3 5 2087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1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99 3860,'0'0'143,"0"-1"-1,-1 1 0,1 0 1,0-1-1,0 1 0,0 0 1,0-1-1,-1 1 0,1-1 1,0 1-1,0 0 0,0-1 1,0 1-1,0 0 0,0-1 0,0 1 1,0-1-1,0 1 0,0 0 1,0-1-1,0 1 0,0-1 1,1 1-1,-1 0 0,0-1 1,0 1-1,0 0 0,0-1 1,1 1-1,-1 0 0,0-1 1,0 1-1,1 0 0,-1-1 1,0 1-1,1 0 0,-1 0 0,0-1 1,1 1-1,14-18 1215,-4 10-1189,4-3-63,1 0 0,27-14 0,-39 23-83,-1 1-1,1-1 1,-1 1 0,1-1-1,0 1 1,0 0 0,0 1-1,-1-1 1,1 1-1,0-1 1,0 1 0,0 0-1,0 1 1,0-1 0,0 1-1,0-1 1,-1 1 0,1 0-1,5 2 1,-8-1 18,1-1 0,0 1 0,0-1 0,0 1 1,-1 0-1,1-1 0,-1 1 0,1 0 0,-1 0 0,0 0 0,0 0 1,0 0-1,0 1 0,0-1 0,0 0 0,-1 0 0,1 1 1,-1-1-1,1 0 0,-1 1 0,0-1 0,0 0 0,0 1 1,0-1-1,-1 0 0,1 1 0,0-1 0,-1 0 0,-1 4 0,0 1 67,0 1-1,-1-1 0,0 0 1,0 1-1,-1-2 0,0 1 0,-8 10 1,-7 5 830,-29 25 1,46-46-342,3-6-468,7-7-187,-3 6 54,1 0 0,0 1-1,0 0 1,1 0-1,-1 1 1,1 0-1,0 0 1,0 1 0,0-1-1,1 1 1,-1 1-1,1 0 1,0 0-1,0 0 1,0 1-1,-1 0 1,1 0 0,10 1-1,1 1-15,1 0-1,-1 0 1,1 2-1,18 5 1,-32-7-15,-1 0 0,0 1-1,0 0 1,0-1 0,0 2 0,-1-1 0,1 0-1,-1 1 1,1 0 0,-1 0 0,0 1-1,0-1 1,0 1 0,0-1 0,-1 1 0,0 1-1,0-1 1,0 0 0,4 8 0,-6-8 11,0 0 0,-1 0 1,0 0-1,1-1 0,-1 1 0,-1 0 1,1 0-1,0 0 0,-1-1 1,0 1-1,0 0 0,0-1 0,-1 1 1,1-1-1,-1 1 0,1-1 1,-1 1-1,0-1 0,-1 0 0,1 0 1,-4 4-1,-3 3 28,1-1 0,-2 0-1,1-1 1,-1 0 0,-12 8-1,11-10 63,0 0 0,0 0 0,-13 3 0,20-7-25,-1 0 1,0-1 0,0 0 0,0 0-1,0 0 1,0-1 0,0 1 0,0-1-1,0 0 1,-7-2 0,11 2-152,0 0 0,0-1-1,0 1 1,0-1 0,0 1 0,0-1 0,0 0 0,0 1 0,0-1 0,0 0 0,0 0 0,0 1 0,0-1-1,0 0 1,1 0 0,-1 0 0,0 0 0,1 0 0,-1 0 0,1 0 0,-1-1 0,1 1 0,-1 0-1,1 0 1,0 0 0,0 0 0,-1-1 0,1 1 0,0 0 0,0 0 0,0 0 0,0-1 0,1 0-1,9-45-7367,-7 37 6239,2-4-602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1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24 432,'0'0'658,"-7"7"1744,7-7-2298,0 0 1,0 0 0,1 0-1,-1 0 1,0 1 0,0-1-1,0 0 1,1 0 0,-1 0-1,0 0 1,0 0 0,0 0-1,0 0 1,0 1 0,1-1-1,-1 0 1,0 0 0,0 0 0,0 0-1,0 1 1,0-1 0,0 0-1,0 0 1,1 0 0,-1 1-1,0-1 1,0 0 0,0 0-1,0 0 1,0 1 0,0-1-1,0 0 1,0 0 0,0 0-1,0 1 1,0-1 0,0 0-1,0 0 1,-1 0 0,1 1-1,0-1 1,0 0 0,0 0-1,0 0 1,0 0 0,0 1-1,0-1 1,-1 0 0,1 0-1,0 0 1,0 0 0,0 1 0,0-1-1,0 0 1,-1 0 0,1 0-1,0 0 1,0 0 0,-1 0-1,21 5 522,0-1 0,0-1 0,0 0 0,0-2-1,1-1 1,37-3 0,127-30 133,-93 14-637,-86 18-744,-16 3-522,-18 1-1396,-87 9-3540,90-1 14866,26-10-8618,1 0-1,0-1 1,-1 1 0,1 0-1,-1 0 1,1 0 0,-1 0 0,0 0-1,1 1 1,-1-1 0,0 0-1,0 0 1,0 1 0,0-1-1,0 1 1,0-1 0,1 4 0,15 29 287,58 177 47,-72-200-2395,-5-33-11337,4 15 11587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1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2516,'32'-1'9668,"10"-1"-4784,206-21-3920,-220 19-998,46-3-1357,-74 7 1310,0 0 0,0 0 0,0 0 0,1 0 0,-1 0 0,0 0 0,0 0 0,0 0 0,0 1 0,0-1 0,0 0 0,0 0 0,0 0 0,1 0 1,-1 0-1,0 0 0,0 0 0,0 1 0,0-1 0,0 0 0,0 0 0,0 0 0,0 0 0,0 0 0,0 0 0,0 1 0,0-1 0,0 0 0,0 0 0,0 0 0,0 0 0,0 0 0,0 0 0,0 1 0,0-1 0,0 0 0,0 0 1,0 0-1,-1 0 0,1 0 0,0 0 0,0 1 0,0-1 0,0 0 0,0 0 0,0 0 0,0 0 0,0 0 0,0 0 0,-1 0 0,1 0 0,0 0 0,0 0 0,0 0 0,0 1 0,0-1 0,0 0 0,-1 0 0,1 0 0,0 0 1,0 0-1,0 0 0,0 0 0,-1 0 0,-15 13-4347,-20 11-666,21-17 3647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1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0 300,'-8'6'3345,"-7"4"4915,16-6-5106,10-3-2165,109-10 2293,-84 5-3293,1 1 0,41 3 0,-18 2-357,-21-2-4864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1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5 1016,'1'-5'4474,"-6"9"-2119,0 25 564,-119 313 1935,92-211-3657,5 1 0,-17 257 1,38-180-28,24 242 1,5-251-684,9-2 0,9-2-1,8-1 1,90 229 0,-100-318-425,5-1 1,5-3-1,98 153 1,2-46-16,-139-192-91,-9-14 42,1 0 1,-1 0-1,1 0 0,0 0 0,0 0 0,0-1 1,0 1-1,1-1 0,-1 1 0,1-1 0,-1 0 1,4 2-1,-4-2 62,0-6-475,-2 2 344,0 1 22,0 1-166,1 0 1,0-1 0,-1 1 0,1-1-1,0 1 1,-1-1 0,1 0 0,0 1 0,-1-1-1,1 1 1,-1-1 0,1 0 0,-1 0 0,0 1-1,1-1 1,-1 0 0,0 0 0,1 0 0,-1 1-1,0-1 1,0 0 0,0 0 0,0 0-1,0 0 1,0 1 0,0-1 0,0 0 0,0 0-1,0 0 1,0 0 0,0 1 0,-1-1 0,1-1-1,-6-35-6978,5 35 6573,-4-32-5355,5 24 4247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1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57 1448,'0'0'1474,"-4"8"1682,-10 26-1359,11-22-1542,1 0-1,0 0 0,1 0 0,0 0 0,1 0 1,0 0-1,1 0 0,0 0 0,1 0 0,1 0 1,0 0-1,0-1 0,1 1 0,1-1 0,-1 0 1,2 0-1,0-1 0,0 1 0,1-1 0,0-1 1,16 17-1,-17-20-180,1 0 0,0 0 0,1 0 1,0-1-1,0 0 0,0-1 0,0 0 0,0 0 0,1-1 1,0 0-1,0 0 0,0-1 0,0-1 0,0 1 0,11-1 0,-8 0-48,0-2-1,1 0 0,-1 0 1,-1-1-1,1-1 0,0 0 1,0-1-1,-1 0 0,0 0 0,0-1 1,13-9-1,-15 9-22,0-1 0,0 0-1,-1 0 1,0-1 0,-1 0 0,1-1-1,-1 0 1,-1 0 0,0 0 0,0-1-1,0 0 1,-1 0 0,0 0 0,4-15-1,-7 17-18,0-1-1,0 0 1,-1-1-1,0 1 1,0 0-1,-1 0 1,0-1-1,-1 1 1,1 0-1,-2 0 1,1 0-1,-1 0 1,0 0-1,-1 0 1,0 0 0,0 1-1,-1-1 1,-7-10-1,6 10 11,-1 1 0,1 0 0,-1 0-1,-1 1 1,1 0 0,-1 0 0,0 0 0,0 1 0,-1 0-1,0 1 1,0-1 0,0 2 0,0-1 0,-1 1 0,1 0-1,-1 1 1,0 0 0,1 0 0,-1 1 0,0 0 0,0 1 0,-15 0-1,11 1 7,1 0 0,0 1 0,0 1 0,0 0-1,0 0 1,0 1 0,1 1 0,0 0-1,0 0 1,0 1 0,0 1 0,1-1 0,0 2-1,1-1 1,-1 2 0,-9 10 0,1 2-61,11-14-92,-1 1-1,2 0 1,-1 1 0,1 0-1,0-1 1,1 2 0,0-1-1,-6 17 1,10-21-590,-1-1 1,1 1 0,0-1-1,1 1 1,-1-1-1,1 1 1,0 0-1,0-1 1,0 1 0,0-1-1,1 1 1,0 0-1,0-1 1,2 6 0,2 2-882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8 304,'-1'-1'730,"1"1"-585,0 0 1,0 0 0,0 0 0,0 0 0,0-1 0,-1 1 0,1 0 0,3-5 3939,-3 5-3939,0 0 0,0 0-1,0 0 1,0 0 0,1 0 0,-1 0 0,0 0 0,0 0 0,0 0 0,1 0 0,-1 0 0,0 0-1,0 0 1,0 0 0,1 0 0,-1 0 0,0 0 0,0 0 0,14 14 3158,2 9-2504,0 0-1,-2 1 1,14 31-1,9 15-359,2-2-204,25 41-3581,-64-108 3097,0-1 0,1 1-1,-1-1 1,1 1-1,-1-1 1,0 1 0,1-1-1,-1 1 1,1-1 0,-1 1-1,1-1 1,-1 1 0,1-1-1,-1 0 1,1 1 0,0-1-1,-1 0 1,1 1 0,-1-1-1,1 0 1,0 0 0,-1 0-1,1 0 1,0 0 0,-1 0-1,1 0 1,0 0 0,-1 0-1,1 0 1,0 0 0,-1 0-1,1 0 1,0 0 0,-1 0-1,1-1 1,0 1 0,-1 0-1,1-1 1,0 0 0,7-5-1578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62 228,'0'0'3708,"8"-9"2518,-1 6-5822,-1 0 1,2 1-1,-1 0 0,0 1 1,0-1-1,0 1 1,10 0-1,26-5 76,8-5-331,1 2 1,70-3 0,-70 15-408,-13 1-6289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3332,'-5'3'5684,"7"40"-3728,16 80-1,-15-104-1674,1 5-71,1 0 0,2 0 1,0-1-1,13 28 0,-18-45-187,1 0 0,0-1 0,0 1 0,0-1 0,0 0 0,1 0 0,0 0-1,0-1 1,0 1 0,1-1 0,0 0 0,0 0 0,0 0 0,0-1 0,0 0 0,1 0 0,-1 0 0,1-1 0,0 1 0,-1-2-1,13 4 1,-15-5-20,1-1 0,-1 1 0,0 0 0,0-1-1,0 0 1,0 0 0,0 0 0,0 0 0,0 0-1,-1-1 1,1 1 0,0-1 0,-1 1-1,1-1 1,-1 0 0,1 0 0,-1-1 0,0 1-1,0 0 1,0-1 0,0 1 0,0-1 0,-1 1-1,1-1 1,-1 0 0,2-5 0,3-4-27,-1-1 0,-1 0 0,0 0 0,3-24 0,-5 21-42,-1 1 1,-1-1-1,0 1 1,-1-1-1,-1 1 1,0 0-1,-6-20 1,6 26 69,-1 0 0,0 1 0,0-1 1,-1 1-1,0 0 0,0 0 0,-1 0 0,0 1 0,-1-1 1,0 1-1,0 1 0,0-1 0,-14-10 0,14 13 44,-1 1-1,0 0 0,0 0 0,0 0 1,0 1-1,0 0 0,-1 0 1,1 1-1,-1 0 0,0 0 0,1 1 1,-1 0-1,1 0 0,-1 1 0,1 0 1,-1 0-1,1 1 0,-15 4 1,16-4-7,0 1 0,0-1 0,0 1 0,1 0 0,-1 0 0,1 1 0,0-1 0,0 1 1,0 0-1,0 1 0,1-1 0,0 1 0,0 0 0,0 0 0,0 0 0,1 1 0,0-1 0,0 1 1,0 0-1,1 0 0,0 0 0,0 0 0,-1 6 0,2-2-110,0 0 0,1-1 0,0 1-1,0 0 1,1 0 0,0-1 0,1 1 0,0-1-1,5 16 1,-5-20-267,1-1 0,-1 1 0,1 0 0,-1-1 1,1 0-1,0 0 0,1 0 0,5 6 0,-6-8-219,0 1-1,0-1 1,0 0 0,1 0 0,-1 0 0,1 0-1,0-1 1,-1 1 0,1-1 0,0 0 0,0 0-1,4 0 1,10 2-1388,2-1 121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 8,'-3'2'337,"1"-2"-66,0 1 1,0-1 0,0 1-1,0 0 1,0 0 0,0 0-1,1 0 1,-1 0 0,0 1-1,1-1 1,-1 1 0,1-1-1,-1 1 1,-1 2 1611,31-4 1018,26-3-315,94-17-1,-14 1-3557,-129 18 262,-1 1-1,1-1 1,-1-1-1,1 1 1,-1-1 0,5-2-1,9-3-3910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2508,'0'0'144,"0"1"1,-1-1-1,1 0 0,0 0 0,-1 0 0,1 0 1,0 0-1,-1 0 0,1 0 0,-1 0 1,1 0-1,0 0 0,-1 0 0,1-1 0,0 1 1,-1 0-1,1 0 0,0 0 0,-1 0 0,1 0 1,0-1-1,0 1 0,-1 0 0,1 0 0,0-1 1,-1 1-1,1 0 0,0 0 0,0-1 0,0 1 1,-1 0-1,1-1 0,0 1 0,0 0 0,0-1 1,0 1-49,0 0 0,1 0 0,-1 0 1,1 0-1,-1 0 0,0 0 1,1 0-1,-1 0 0,1 0 0,-1 0 1,1 0-1,-1 0 0,0 0 0,1 0 1,-1 1-1,0-1 0,1 0 0,-1 0 1,1 0-1,-1 1 0,0-1 1,0 0-1,1 1 0,-1-1 0,0 0 1,1 1-1,-1-1 0,0 0 0,0 1 1,0-1-1,1 0 0,-1 1 0,0-1 1,0 1-1,17 26 968,-1 0 1,-1 1-1,12 33 1,20 38-387,30 38-2484,-71-130 913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58 160,'-2'-2'561,"0"0"0,-1 0-1,1 0 1,0 0 0,-1 1 0,1-1-1,-1 1 1,0 0 0,1-1 0,-1 2-1,0-1 1,-3-1 0,-9-2 1385,15 4-1870,-1 0 0,0-1 0,0 1 0,1 0 0,-1 0 0,0 0 1,0 0-1,1 0 0,-1 0 0,0 0 0,0 0 0,0 0 0,1 0 1,-1 0-1,0 1 0,0-1 0,1 0 0,-1 1 0,0-1 1,1 0-1,-1 1 0,0-1 0,1 1 0,-1-1 0,1 1 0,-1-1 1,0 1-1,0 0 0,0 1-7,0 0 1,0 0 0,0 0-1,0 1 1,0-1 0,1 0-1,-1 0 1,0 1-1,1 3 1,-1 7 11,1 1 0,2 20 0,-2-30 54,2 11-48,0 0 0,1 0 0,0-1 0,1 1 0,1-1 0,1 0 0,-1 0 0,2-1-1,0 0 1,1 0 0,0 0 0,1-1 0,12 13 0,-15-18-76,1-1 0,0 0-1,1 0 1,-1 0 0,1-1 0,0 0-1,0-1 1,1 0 0,-1 0 0,1-1-1,0 0 1,0 0 0,0-1-1,1 0 1,-1-1 0,0 0 0,1 0-1,-1-1 1,0 0 0,1-1 0,-1 0-1,10-2 1,-13 1-9,1 0-1,-1 1 1,1-2 0,-1 1 0,1-1-1,-1 0 1,0 0 0,-1-1 0,1 0-1,0 0 1,-1 0 0,0-1 0,0 0-1,0 0 1,-1 0 0,0 0 0,0-1-1,0 1 1,-1-1 0,6-12 0,-6 11-43,-1-1 1,0 1-1,0-1 1,-1 0 0,0 1-1,0-1 1,-1 0 0,1 0-1,-2 0 1,1 0 0,-1 0-1,-1 0 1,1 1-1,-1-1 1,-1 1 0,1-1-1,-8-12 1,4 8 13,-1 0 1,-1 1 0,0 0-1,0 0 1,-1 1-1,-1 0 1,1 1 0,-2 0-1,1 0 1,-1 1-1,0 0 1,-22-10 0,28 16 27,-1-1 0,0 1 0,0 0 0,0 0 0,0 1 0,0-1 0,0 1 0,-1 1 0,1-1 0,0 1 0,-1 0 0,1 1 0,0-1 0,0 1 0,0 1 0,-1-1 0,1 1 0,0 0 0,1 0 0,-1 1 0,0-1 0,1 2 0,-1-1 0,1 0 0,0 1 0,0 0 0,0 0 0,1 0 0,-6 7 0,3-3-69,1 1 1,0 0 0,0 0 0,1 0-1,0 0 1,1 1 0,-7 20 0,9-23-448,0 1-1,1 0 1,0-1 0,0 16 0,1-18-173,0 0 1,1 0 0,0 0 0,0 0 0,0 0-1,1 0 1,-1 0 0,4 5 0,1 3-966,0-1 102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5 408,'0'0'184,"-1"-1"0,1 1 1,-1-1-1,1 1 0,-1 0 0,1-1 1,-1 1-1,1 0 0,-1-1 0,0 1 0,1 0 1,-1 0-1,0 0 0,1 0 0,-1-1 1,0 1-1,1 0 0,-1 0 0,0 0 0,1 0 1,-1 0-1,0 1 0,1-1 0,-1 0 1,1 0-1,-1 0 0,0 1 0,1-1 0,-1 0 1,1 0-1,-2 1 0,0 1 138,0 0-1,0 0 0,0 0 1,0 0-1,0 1 1,1-1-1,-1 0 0,-1 4 1,-2 5 465,0-1 0,0 1 0,-3 16 0,5-17-646,1-1 0,0 1 0,1-1 0,0 1 0,0 0 0,1 0 0,0-1 0,1 1 0,0 0 0,0 0 0,1-1 0,0 1-1,1-1 1,0 0 0,1 0 0,0 0 0,6 11 0,-3-10-94,0-1-1,1 0 1,0 0 0,1 0-1,-1-1 1,2-1-1,-1 0 1,1 0-1,0 0 1,0-1 0,1-1-1,0 0 1,0 0-1,0-1 1,1-1-1,15 4 1,-10-4-11,0-1 1,0-1-1,0 0 0,0-1 1,-1-1-1,1 0 1,0-2-1,0 0 0,-1 0 1,1-2-1,16-6 0,-30 10-32,0-1-1,0 1 1,-1 0-1,1-1 1,-1 1-1,1-1 1,-1 0-1,0 0 1,1 0-1,-1 0 1,0 0-1,0-1 1,-1 1-1,1-1 1,0 1-1,-1-1 1,1 1-1,0-4 1,-1 1-23,1 0-1,-1 0 1,-1 0-1,1 0 1,-1 0-1,0 0 1,0 0 0,0 0-1,-1 0 1,-1-5-1,-2-7-31,-1 0 0,-1 0 0,-1 1 0,-16-30 0,16 34 61,0 1 0,-1 0-1,0 0 1,0 1 0,-1 0-1,-1 0 1,0 1 0,0 0-1,-20-12 1,22 16 11,-1 0-1,1 1 1,-1 0-1,0 1 1,0 0 0,0 0-1,-1 1 1,1 0-1,0 1 1,-1 0-1,0 0 1,1 1 0,-1 1-1,-13 1 1,17-1 18,1 0 0,0 1 0,0 0-1,0 0 1,0 0 0,0 0 0,0 1 0,0 0 0,1 0 0,-1 0 0,1 0 0,0 1 0,0-1 0,0 1-1,-3 5 1,1-2-303,1 1-1,1-1 0,-1 1 0,1 0 0,1 1 0,-1-1 1,1 1-1,-2 12 0,4-19-104,1-1 0,-1 1 0,1 0 0,0 0 0,0 0 0,0 0-1,0-1 1,0 1 0,0 0 0,0 0 0,1 0 0,-1-1 0,1 1 0,-1 0 0,1 0 0,0-1 0,-1 1 0,1 0-1,0-1 1,0 1 0,0-1 0,0 1 0,1-1 0,-1 0 0,0 1 0,0-1 0,1 0 0,-1 0 0,4 2 0,5 4-1467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19 460,'0'0'226,"-1"0"1,0 0-1,0 0 1,0-1-1,0 1 1,0 0-1,1-1 1,-1 1-1,0 0 1,0-1-1,0 1 0,1-1 1,-1 1-1,0-1 1,1 1-1,-1-1 1,0 0-1,1 1 1,-1-1-1,-6-8 6719,6 9-6446,1 0 1,-1 0-1,0-1 0,1 1 1,-1 0-1,-1 0 0,25 32 1924,-12-15-1962,-1 0 0,-1 0 0,0 1 0,7 24 0,-8-20-286,1 0 0,19 32 0,35 63-536,-59-108-1047,-8-6-1615,3-3 2717,0-1 1,0 1-1,0 0 0,0-1 0,0 1 0,1 0 0,-1-1 0,0 1 0,0-1 0,0 0 0,1 1 0,-1-1 1,0 1-1,1-1 0,-1 0 0,1 0 0,-1 1 0,1-1 0,-1-1 0,-21-37-6529,14 23 4934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0 536,'-2'0'160,"0"0"0,1 0 0,-1 0-1,0 1 1,0-1 0,0 0 0,0 1 0,0 0 0,0-1 0,0 1-1,1 0 1,-1 0 0,0 0 0,0 0 0,1 0 0,-1 0 0,1 0 0,-1 1-1,1-1 1,0 1 0,-3 2 0,3-1 179,-1 0 0,0 1 0,1-1-1,0 1 1,0 0 0,0-1 0,0 1 0,0 0 0,1-1 0,0 8 0,0 0 355,1-1 1,0 1 0,0-1 0,2 1-1,-1-1 1,1 0 0,8 17 0,-6-17-567,0-1 1,1 0 0,0 0 0,1 0-1,0 0 1,1-1 0,-1-1 0,1 1 0,1-1-1,-1 0 1,18 9 0,-10-7-77,2-1 0,-1-1-1,1-1 1,0 0 0,36 6 0,-43-10-53,0 0 1,0-1-1,-1-1 1,1 0-1,0 0 1,0-1 0,0-1-1,11-2 1,-19 3-32,1 0 0,0 0 0,-1 0 0,1-1 1,-1 0-1,0 0 0,1 1 0,-1-2 0,0 1 0,0 0 1,0-1-1,-1 1 0,1-1 0,0 0 0,-1 0 0,0 0 1,0 0-1,0-1 0,0 1 0,0 0 0,-1-1 0,1 1 1,-1-1-1,0 0 0,0 1 0,1-8 0,-2 5-14,0-1-1,-1 1 1,1 0 0,-1-1-1,-1 1 1,1 0-1,-1-1 1,0 1-1,0 0 1,-1 0-1,0 1 1,0-1-1,0 0 1,-1 1 0,1 0-1,-1 0 1,-1 0-1,1 0 1,-1 1-1,-5-5 1,-2-1 81,-1 0 1,-1 0-1,0 1 1,0 1-1,0 1 0,-29-11 1,33 14 71,0 2 0,0-1 0,-1 2 1,1-1-1,-1 1 0,1 1 0,-1 0 0,-20 3 0,23-2-67,1 0-1,0 1 0,-1 0 1,1 1-1,0-1 0,0 1 1,0 1-1,1-1 0,-1 1 0,1 0 1,0 1-1,0 0 0,-7 6 1,9-5-109,0-1 0,0 1 0,0-1 1,1 1-1,-3 7 0,-2 15-3224,9-27 2950,-1 0-1,1 0 1,-1-1 0,1 1-1,0 0 1,-1 0 0,1 0-1,0 0 1,0-1 0,0 1-1,-1 0 1,1-1 0,0 1-1,0-1 1,0 1 0,0-1-1,0 1 1,0-1 0,0 1-1,0-1 1,0 0 0,0 0-1,0 0 1,2 1 0,7 0-1327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58 2228,'-2'0'257,"0"-1"-1,0 1 0,0 0 0,0 1 1,0-1-1,0 0 0,-1 0 1,1 1-1,1-1 0,-1 1 0,0 0 1,0 0-1,0 0 0,0 0 1,0 0-1,1 0 0,-1 0 1,0 0-1,1 1 0,-1-1 0,1 0 1,-1 1-1,1 0 0,0-1 1,-2 3-1,1 2 188,1 0 0,-1-1 0,1 1 0,0 0 0,0 0 0,1 0 0,-1 0 0,2 7 0,-1-6-320,0 1 1,1 0-1,0 0 1,1 0 0,0-1-1,0 1 1,0 0-1,1-1 1,0 0-1,1 0 1,0 0-1,0 0 1,0 0-1,6 5 1,-3-3-67,1-1 0,0 0 1,1-1-1,0 0 0,0 0 1,0-1-1,1-1 0,0 1 1,14 5-1,-12-6-56,1-1 1,0 0-1,0-1 0,0 0 0,0-1 1,0 0-1,1-1 0,-1-1 1,0 0-1,1-1 0,-1 0 0,0-1 1,0 0-1,0-1 0,0-1 1,0 0-1,15-7 0,-24 8 2,1 0 0,-1 0 0,0-1 0,0 1 0,0-1 0,0 0 0,0 0-1,-1 0 1,0-1 0,0 1 0,0-1 0,0 0 0,-1 0 0,0 0 0,0 0 0,0 0 0,0 0 0,-1 0 0,0-1 0,0 1 0,-1-1-1,1-6 1,-1 2-7,0 1-1,-1 0 1,0 0 0,-1 0-1,1 0 1,-2 0-1,1 0 1,-1 1-1,-1-1 1,1 1-1,-1 0 1,-8-11-1,6 11 9,-1 0 0,-1 1 0,0-1 0,0 2 0,0-1 0,-1 1 0,0 1 0,0-1 0,0 1 0,-1 1 0,1 0 0,-1 0 0,0 1 0,0 0 0,-1 1 0,1 0 0,0 1 0,-14-1 0,5 1 84,-1 1 0,0 1 1,1 1-1,-1 0 0,1 1 0,-1 2 0,1 0 1,-36 14-1,49-16-50,-1 1 0,1 0 0,0 0 1,1 0-1,-1 0 0,0 1 0,1 0 0,0 0 0,1 1 1,-1-1-1,1 1 0,-5 8 0,6-9-272,1-1 1,0 1-1,0-1 0,1 1 1,0 0-1,-1 0 0,1-1 1,1 1-1,-1 0 0,1 0 1,0 10-1,1-13-95,-1 0-1,1 0 1,0 0-1,0 0 1,0 0-1,0 0 1,0 0 0,0 0-1,0 0 1,1 0-1,-1-1 1,1 1 0,-1-1-1,1 1 1,-1-1-1,1 1 1,0-1 0,0 0-1,0 0 1,2 1-1,45 17-4638,-43-17 4482,16 5-1070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1 180,'-20'12'11024,"20"-4"-10259,1 0 0,1 1 0,0-1 0,0 0 0,0 0 0,7 12 0,26 52-562,-27-57 328,95 174 1034,76 155-581,-139-255-894,138 317 55,-36 13-86,-124-343-50,-4 0 0,-3 1 0,-3 0-1,-4 1 1,-3 0 0,-4-1 0,-2 1 0,-5-1 0,-2-1 0,-4 0 0,-3-1 0,-4 0 0,-36 80 0,-12 1-567,74-196-7277,9-44 1,-7 59 5834,0 2 166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2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8 1968,'8'-7'6871,"-9"8"-6466,0 0-1,0 0 1,0 0-1,0 0 1,0 0-1,0 0 0,0 1 1,1-1-1,-1 0 1,0 0-1,1 1 0,-1-1 1,1 0-1,-1 1 1,1-1-1,0 1 0,-1 2 1,-8 42-679,5-27 903,-42 165 955,-23 119 183,-13 370 208,75-545-1677,4 2 0,7-1 0,24 160-1,-10-196-195,3-1-1,5-1 0,4-1 0,45 96 0,-14-62-85,5-3 0,98 136 0,-109-173-28,-26-38-191,68 81 0,-84-113-165,-7-10-258,-10-10-361,-15-18-2944,-13-12-7615,26 30 9463,0 3 169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61 704,'0'4'7337,"28"-6"-2218,16-9-2949,23-3-1635,256-16 158,-268 24-1852,-18 5-7148,-44 10 2575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3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61 2552,'-1'0'108,"0"1"0,0-1 0,0 0-1,0 1 1,0-1 0,0 0 0,1 1 0,-1-1 0,0 1-1,0-1 1,1 1 0,-1 0 0,0-1 0,1 1-1,-1 0 1,0-1 0,1 1 0,-1 0 0,1 0-1,0 0 1,-1 0 0,1-1 0,-1 1 0,1 0 0,0 0-1,0 0 1,0 0 0,-1 0 0,1 0 0,0 0-1,0 0 1,0 0 0,0-1 0,1 1 0,-1 2-1,6 46 1108,-4-30-445,-1-9-613,0 1-1,1 0 1,0-1 0,0 0-1,1 1 1,0-1-1,1 0 1,0 0 0,1-1-1,0 1 1,1-1 0,-1 0-1,2-1 1,-1 1-1,1-1 1,1-1 0,-1 1-1,1-1 1,1 0 0,-1-1-1,10 6 1,-8-7-128,0-1 0,0 1 0,1-2 1,-1 0-1,1 0 0,0-1 0,0 0 1,0 0-1,0-2 0,0 1 0,13-2 1,-17 1-27,0-1-1,0 0 1,1 0 0,-1-1 0,0 0 0,-1 0 0,1-1-1,0 1 1,-1-2 0,1 1 0,-1-1 0,0 0-1,0 0 1,0 0 0,-1-1 0,1 0 0,-1 0 0,6-8-1,-8 7 2,1-1 0,-1 0-1,-1 0 1,1 0-1,-1 0 1,0 0-1,-1 0 1,1-1 0,-2 1-1,1 0 1,-1-1-1,0 1 1,0-1-1,-1 1 1,0 0 0,0-1-1,-1 1 1,0 0-1,0 0 1,-5-9-1,2 3 0,-1 1-1,0 0 0,0 1 0,-1-1 0,-1 1 0,0 1 0,0-1 0,-1 1 0,-1 1 0,-16-14 0,20 19 27,1 1 0,-1-1 0,0 1 1,0 1-1,-1-1 0,1 1 0,0 0 0,-1 1 1,1-1-1,-1 1 0,0 0 0,1 1 1,-1 0-1,0 0 0,0 0 0,1 1 0,-1 0 1,1 0-1,-1 1 0,1 0 0,-1 0 0,1 0 1,0 1-1,0 0 0,-9 6 0,5-4 104,1 1 0,0 1 0,-14 12-1,20-16-124,1 0-1,-1 0 0,0 0 0,1 1 0,0-1 0,0 1 0,0-1 0,0 1 0,0 0 1,1 0-1,0 0 0,0 0 0,-1 5 0,1-6-216,1 1 0,-1 0 1,1 0-1,0 0 0,0 0 0,0 0 0,1 0 1,0 0-1,1 5 0,-1-7-98,0 0-1,0 0 1,0 0 0,1 0-1,-1 0 1,1 0-1,-1-1 1,1 1 0,0 0-1,-1-1 1,1 1 0,0-1-1,0 0 1,0 1-1,0-1 1,4 1 0,43 21-4613,-31-14 3485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3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1316,'-2'2'319,"1"0"-1,-1 1 0,0-1 1,1 0-1,-1 1 1,1-1-1,-1 1 1,1-1-1,0 1 1,0-1-1,1 1 0,-1 0 1,0 0-1,1-1 1,-1 1-1,1 0 1,0 0-1,0 3 0,2 7 437,-1 1 0,7 22 0,0 3-8,-3-15-485,-3-19-506,-1-1 0,0 1 0,0-1 0,0 1 0,0 0 0,-1-1 0,0 1 0,0 0 0,-1 7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3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76 1236,'0'0'128,"-1"1"1,0-1-1,0 0 1,1 0-1,-1 0 0,0 0 1,0 0-1,1 0 0,-1 0 1,0-1-1,1 1 0,-1 0 1,0 0-1,0-1 1,1 1-1,-1 0 0,0-1 1,1 1-1,-1 0 0,1-1 1,-2 0-1,10-9 1197,36-13-356,-31 16-40,-5 2-689,1 1 0,0 0 0,0 0 1,0 1-1,0 0 0,0 0 0,1 1 1,-1 0-1,1 1 0,-1 0 0,12 1 1,-16 0-226,1 1 0,0-1 0,-1 1 0,1 0 0,-1 1 0,1-1 0,-1 1 0,0 0 0,0 1 0,0-1 0,0 1 0,0 0 0,0 0 0,-1 1 0,1-1 0,-1 1 0,0 0 0,0 0 1,-1 1-1,6 6 0,-4-3-16,0 2 0,-1-1 0,0 0 0,0 1 0,-1 0 0,0 0 0,2 15 0,2 76 36,-6-76 54,0 1 0,10 49 0,-10-71-82,0 0 0,1-1-1,-1 1 1,1 0 0,-1-1-1,1 1 1,0-1 0,1 0-1,-1 1 1,1-1 0,-1 0-1,1 0 1,0-1 0,0 1-1,0-1 1,0 1 0,4 1-1,-1-1-1,-1-1-1,1 1 0,0-1 0,0-1 1,0 1-1,0-1 0,0 0 1,1 0-1,-1-1 0,8 0 1,-3-1 2,1 0 1,0 0 0,-1-2 0,1 1-1,-1-1 1,0-1 0,0 0-1,0-1 1,0 0 0,-1-1 0,14-8-1,-23 13-6,0 0 0,0 1 1,0-1-1,0 0 0,0 0 0,0 0 0,0 0 0,0 0 0,0 0 0,-1 0 0,1 0 0,0 0 0,-1 0 0,1 0 0,0 0 1,-1-1-1,0 1 0,1 0 0,-1 0 0,0-1 0,1 1 0,-1 0 0,0 0 0,0-1 0,0 1 0,-1-3 0,0 2 0,0 0 0,0 0 0,0 1 0,0-1 0,0 0 0,-1 0 0,1 1 0,-1-1 0,1 0 0,-1 1 0,0 0 0,0-1 0,1 1 0,-4-1 0,-3-3 7,-1 0 0,-1 1 0,1 1 0,-1-1 1,1 2-1,-11-3 0,-63-4 555,49 7-15,0-2 0,1-2 0,-1 0 0,-62-23 0,-106-51-182,191 76-22,-12-8-3444,23 11 2933,-1 1 0,1-1 1,0 0-1,-1 1 0,1-1 0,0 0 1,0 1-1,0-1 0,-1 0 0,1 1 1,0-1-1,0 0 0,0 1 0,0-1 0,0 0 1,0 0-1,1 1 0,-1-1 0,0 0 1,0 1-1,0-1 0,1 0 0,-1 1 1,0-1-1,0 0 0,1 1 0,-1-1 1,1 0-1,-1 1 0,1-1 0,-1 1 1,1-1-1,-1 1 0,2-1 0,18-15-3566,-8 9 2021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3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121 131 892,'0'-9'442,"0"2"-100,1 1 1,-2-1-1,1 0 1,-1 0-1,-1-8 0,-1 11 111,-1 0 1,1 0-1,-1 1 0,1-1 0,-1 1 0,0 0 1,0 0-1,-1 0 0,1 1 0,-1-1 0,1 1 1,-1 0-1,0 0 0,1 1 0,-1-1 0,0 1 0,0 0 1,0 1-1,-1-1 0,-8 1 0,13 0-431,1 1-1,0-1 0,-1 1 1,1-1-1,0 1 0,-1-1 1,1 1-1,0-1 0,0 1 1,-1-1-1,1 1 1,0 0-1,0-1 0,0 1 1,0-1-1,0 1 0,0-1 1,0 1-1,0 0 0,0-1 1,0 1-1,0-1 1,0 1-1,0 0 0,1-1 1,-1 1-1,0-1 0,0 1 1,1 0-1,5 21-29,-5-21 26,6 18 23,1-1 1,1 0-1,1 0 1,1-1-1,0 0 0,1 0 1,1-2-1,1 1 1,0-2-1,27 22 0,-23-22-7,0 0-1,1-2 0,0 0 0,1-2 0,0 0 0,0-1 0,1-1 0,1 0 1,33 6-1,-48-13-39,0 0 1,1-1-1,-1 0 1,0 0-1,0-1 1,0 1-1,1-2 0,-1 1 1,0-1-1,0 0 1,-1 0-1,1-1 1,0 0-1,-1 0 1,0 0-1,1-1 1,-1 0-1,8-8 1,-10 9-14,-1-1 0,0 1 0,0-1 0,0 0 1,0 1-1,-1-1 0,0-1 0,0 1 0,0 0 1,0 0-1,-1-1 0,1 1 0,-1-1 0,0 1 0,0-1 1,-1 0-1,0 1 0,0-1 0,0 0 0,0 1 1,0-1-1,-1 0 0,0 1 0,0-1 0,0 1 1,-1-1-1,0 1 0,1 0 0,-5-6 0,-2-5 10,-1 0 0,0 1-1,-1 0 1,-1 0-1,0 1 1,-1 0 0,0 1-1,-1 1 1,0 0 0,-1 1-1,0 0 1,-21-11 0,23 16 49,0-1-1,0 2 1,0 0 0,-1 0 0,0 1 0,1 0 0,-1 1 0,0 1-1,0 0 1,0 1 0,0 0 0,0 1 0,0 0 0,0 1 0,0 1-1,-22 7 1,22-5 17,0 2-1,0-1 0,0 1 1,1 1-1,0 0 1,0 1-1,1 0 0,-11 12 1,19-18-86,0 1 1,0 0 0,0 0 0,0 0-1,0 0 1,1 1 0,0-1 0,0 1-1,0-1 1,0 1 0,-1 9 0,3-11-94,0 1 1,0-1-1,0 0 0,0 1 1,1-1-1,-1 0 1,1 0-1,0 1 1,0-1-1,0 0 1,0 0-1,1 0 0,0 0 1,-1 0-1,1-1 1,0 1-1,0 0 1,0-1-1,5 5 0,1-1-736,0 0 0,0-1 0,1 0 0,0 0 0,0-1 0,0 0 0,0 0-1,1-1 1,0-1 0,12 3 0,-8-2-75,13 4-657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40 984,'-3'-7'857,"-7"-8"325,-2 12 5034,7 31-3657,2-13-2314,1 0 0,0 0-1,1 0 1,1 0-1,0 0 1,1 0-1,5 27 1,-1-20-76,1 0 0,1-1 0,0 0 0,17 32 1,-20-45-145,0-1-1,1 1 1,0-1 0,0-1 0,0 1 0,1-1 0,0 0-1,0 0 1,1 0 0,0-1 0,0 0 0,0 0 0,0-1 0,1 0-1,0 0 1,-1-1 0,1 0 0,1 0 0,-1-1 0,0 0 0,1-1-1,-1 0 1,1 0 0,-1 0 0,1-1 0,-1-1 0,1 1 0,-1-1-1,1-1 1,-1 0 0,0 0 0,0 0 0,0-1 0,0 0 0,11-7-1,-10 5-73,0 0-1,0 0 1,-1-1-1,0-1 1,0 1-1,0-1 1,-1-1-1,0 0 1,-1 1-1,0-2 1,0 1-1,8-15 1,-12 16 16,1 1 1,-1 0-1,0 0 1,-1-1 0,1 0-1,-1 1 1,-1-1-1,1 1 1,-1-1-1,0 0 1,-1 1-1,0-1 1,0 0-1,0 1 1,0-1-1,-1 1 1,0 0-1,-1-1 1,0 1-1,-4-7 1,-1 0 53,0 0-1,-1 1 1,0 0 0,-1 1-1,-1 0 1,0 0-1,0 2 1,-1-1 0,0 1-1,-1 1 1,1 0 0,-19-8-1,22 12 47,0 0 0,0 1 0,0 0 0,0 0 0,0 1 0,-1 1 0,1-1 0,0 1 0,-1 1 0,0 0 0,1 0 0,-1 1 0,1 0 0,0 1 0,-1 0 0,1 0 0,0 1 0,0 0 0,0 1 0,-11 6 0,16-8-54,1 1 0,-1 0 0,1 0 0,0 0 0,0 0 0,1 0 0,-1 1-1,1-1 1,0 1 0,-1 0 0,2 0 0,-1 0 0,0 0 0,1 0 0,0 0-1,0 0 1,0 0 0,0 0 0,1 1 0,-1 6 0,1-3-265,0-1 0,0 1 1,1-1-1,0 1 0,1-1 0,-1 1 1,2-1-1,-1 0 0,1 0 1,0 0-1,4 8 0,-4-12-596,0 1-1,1 0 0,-1-1 0,1 1 1,-1-1-1,1 0 0,0 0 1,1-1-1,-1 1 0,8 3 1,0 0-572,1 0-268</inkml:trace>
  <inkml:trace contextRef="#ctx0" brushRef="#br0" timeOffset="0.99">660 422 9133,'0'18'1206,"2"-1"0,6 35 0,29 70-291,-15-58-694,-20-49 452,-5-5-3751,-3-10-1646,-3-13 462,7 8 2734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3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74 2544,'-17'-12'571,"-1"0"642,0 1-1,-24-12 0,37 20-853,-1 1 0,0 0 0,0 0-1,0 0 1,0 1 0,0 0 0,0 0 0,0 0-1,-1 1 1,1 0 0,0 0 0,-9 2-1,12-2-287,0 1 0,0-1 0,1 1 0,-1-1-1,0 1 1,0 0 0,0 0 0,1 1-1,-1-1 1,0 0 0,1 1 0,0 0 0,-1-1-1,1 1 1,0 0 0,0 0 0,0 0-1,0 1 1,0-1 0,0 0 0,1 1 0,-1-1-1,1 1 1,-1 0 0,1-1 0,0 1-1,0 0 1,0 0 0,1 0 0,-1-1 0,1 1-1,0 0 1,-1 0 0,1 0 0,0 0 0,1 4-1,2 17-25,2-1 0,0 0 0,1 0 0,1 0-1,1-1 1,1 0 0,1-1 0,24 38 0,-7-20 36,1-1 0,1-2 1,53 50-1,-76-80-84,2 1-1,-1-1 1,1-1-1,0 1 1,0-1 0,0-1-1,1 0 1,-1 0-1,1 0 1,0-1 0,0 0-1,15 2 1,-18-5-65,-1 1 1,1-1-1,0 0 1,-1-1-1,1 1 1,0-1-1,-1 0 1,1 0-1,-1-1 0,1 0 1,-1 0-1,0 0 1,0-1-1,0 1 1,0-1-1,0 0 1,-1-1-1,1 1 1,-1-1-1,0 0 1,0 0-1,4-6 1,-1 2-197,-1-1 0,0 0 0,0 0 0,-1-1 0,0 0 0,0 0 0,-1 0 0,3-15 0,-6 22 251,0 0 0,-1 0 0,1 0 0,-1 0 1,0 0-1,0 0 0,0 0 0,0 0 1,-1 0-1,1 0 0,-1 0 0,0 0 1,0 0-1,0 1 0,0-1 0,0 0 0,0 0 1,-1 1-1,0-1 0,1 1 0,-1-1 1,0 1-1,0 0 0,0-1 0,0 1 0,-1 0 1,1 1-1,-1-1 0,1 0 0,-1 1 1,0-1-1,1 1 0,-5-2 0,0 1 209,0 1-1,0-1 0,1 1 1,-1 1-1,0-1 0,0 1 1,0 0-1,0 1 0,0-1 0,0 1 1,0 1-1,0-1 0,1 1 1,-1 1-1,-10 4 0,6-2-125,0 1 0,0 0-1,1 0 1,0 1 0,0 0 0,0 1-1,1 0 1,-10 12 0,15-13-2211,24-14-7203,-12 0 7584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5 540,'-5'-5'8881,"16"16"-6708,0 0 1,-2 0-1,11 14 1,41 78-242,-28-44-1266,33 47-1725,-63-101 1351,6 8-7660,-9-13 7077,0 1 0,1-1-1,-1 0 1,1 0 0,-1 1-1,0-1 1,1 0 0,-1 0-1,1 0 1,-1 0-1,1 0 1,-1 0 0,0 0-1,1 0 1,-1 0 0,1 0-1,-1 0 1,1 0 0,-1 0-1,0 0 1,1 0 0,-1 0-1,1-1 1,-1 1-1,0 0 1,1 0 0,-1 0-1,1-1 1,-1 1 0,0 0-1,2-2-873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3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3560,'-2'0'167,"0"1"0,0-1 0,1 1 0,-1-1 0,0 1 0,1-1 0,-1 1 0,0 0 0,1 0 0,-1 0 0,1 0 0,-1 0 0,1 0 0,0 0-1,-1 1 1,1-1 0,0 0 0,0 1 0,0-1 0,0 1 0,0-1 0,0 1 0,0-1 0,1 1 0,-1 0 0,0 2 0,-3 8 585,1 0 0,-3 23 0,4-20-44,-1-5-573,1 1 0,1 0-1,0-1 1,1 1-1,0 0 1,0-1 0,1 1-1,1 0 1,0-1 0,0 1-1,1-1 1,0 0-1,1 1 1,0-2 0,1 1-1,0 0 1,0-1-1,1 0 1,0 0 0,1-1-1,8 10 1,2-5-50,0 0 0,0-1 0,2 0 0,-1-2 1,1 0-1,1-1 0,0-1 0,0-1 0,0-1 0,1 0 0,42 4 0,-61-9-80,1-1 0,0 0 0,0 0 0,0 0 0,-1 0 0,1 0 0,0 0 0,0-1 0,0 0 0,-1 1 0,1-1 0,0 0 0,-1 0 0,1-1 0,-1 1 0,1-1 0,-1 1 0,0-1 0,1 1 0,-1-1 0,0 0-1,0 0 1,0 0 0,0-1 0,-1 1 0,1 0 0,-1-1 0,1 1 0,-1-1 0,0 1 0,1-4 0,1-5-33,-1 1 1,0-1-1,0 0 1,-2 0-1,1 1 1,-1-1-1,-2-12 0,1 12 28,-1 0-1,0-1 1,-1 1-1,-1 0 1,0 0-1,0 1 1,-1-1-1,0 1 1,-1 0-1,0 0 1,0 1 0,-1 0-1,0 0 1,-1 0-1,0 1 1,-1 0-1,1 1 1,-1 0-1,-1 0 1,-12-7-1,14 10 96,1 0 0,-1 0 0,0 1 0,0 0 0,0 0 0,-1 1 0,1 0 0,0 0 0,-1 1 0,0 0 0,1 1 0,-1 0 0,1 0 0,-1 1 0,1 0 0,-1 0 0,1 1 0,-1 0 0,1 1 0,0-1 0,0 2 0,0-1 0,1 1 0,-1 0 0,1 1 0,0 0 0,-10 8 0,-13 17-133,16-16-1784,0 0-3842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12 456,'1'0'110,"-1"-1"1,0 1-1,0 0 0,0-1 1,0 1-1,0 0 0,0-1 0,0 1 1,0 0-1,0 0 0,0-1 1,-1 1-1,1 0 0,0-1 1,0 1-1,0 0 0,0 0 0,0-1 1,0 1-1,-1 0 0,1 0 1,0-1-1,0 1 0,0 0 1,-1 0-1,1 0 0,0 0 0,0-1 1,-1 1-1,1 0 0,0 0 1,0 0-1,-1 0 0,1 0 1,0-1-1,0 1 0,-1 0 0,1 0 1,0 0-1,-1 0 0,1 0 1,0 0-1,0 0 0,-1 0 1,1 0-1,0 0 0,-1 0 0,-3 4 3898,4 7-235,2 12-2793,8 8-580,0 0 1,2-1-1,18 32 0,-24-52-366,0 0-1,1-1 0,1 1 0,-1-1 1,2-1-1,-1 0 0,1 0 0,0 0 0,1-1 1,-1-1-1,1 1 0,12 4 0,-11-6-23,0-1-1,1 0 1,-1 0 0,1-1-1,0-1 1,0 0 0,0 0-1,0-1 1,1-1 0,-1 0-1,0-1 1,19-3 0,-23 2-35,0 1 0,0-2 1,-1 1-1,1-1 0,-1 0 1,0-1-1,0 0 0,0 0 1,0 0-1,-1-1 1,1 0-1,-1 0 0,0-1 1,-1 0-1,0 0 0,0 0 1,0-1-1,0 1 0,6-15 1,-9 17 4,-1 0 1,1-1 0,-1 1-1,0-1 1,0 0 0,-1 1-1,1-1 1,-1 0 0,0 0-1,0 1 1,-1-1-1,1 0 1,-1 0 0,0 1-1,0-1 1,-1 1 0,1-1-1,-1 1 1,0 0 0,-1-1-1,1 1 1,0 0-1,-1 0 1,0 1 0,0-1-1,0 1 1,-1-1 0,-4-3-1,-2-2 16,-1 0 0,-1 1-1,0 0 1,0 1 0,0 0 0,-1 1-1,0 0 1,-16-5 0,6 5 61,-1 0 1,1 2-1,-1 0 0,-43 0 1,55 4-51,1 0-1,-1 1 1,0 1 0,0 0 0,1 1-1,-1 0 1,1 0 0,0 1 0,0 1-1,0 0 1,-16 10 0,16-7-371,1 1 0,0 0-1,-12 14 1,-4 15-3983,25-36 3907,0 0 0,1 0-1,-1 0 1,1 1 0,-1-1 0,1 0 0,0 0 0,0 1 0,0-1-1,0 0 1,0 0 0,1 0 0,-1 1 0,1-1 0,-1 0-1,2 2 1,5 8-1266</inkml:trace>
  <inkml:trace contextRef="#ctx0" brushRef="#br0" timeOffset="1">1263 37 1924,'0'0'716,"0"12"5103,2-10-5431,1-1 1,0 1 0,0 0-1,0-1 1,0 1-1,0-1 1,1 0-1,-1 0 1,0 0 0,1-1-1,-1 1 1,0-1-1,1 0 1,4 0 0,56-7 171,-32 3-108,99-12-781,-92 11-2434,-36 5 2122,-1-1 0,0 0 0,0 0 1,0 0-1,0 0 0,0 0 0,0 0 0,0 0 0,4-4 1,5-3-3156,-5 4 2208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1872,'-20'2'6668,"18"4"-6108,-1-1 1,1 0-1,0 1 0,1-1 1,-1 1-1,1 0 0,0-1 1,0 11-1,1-4-164,0 0 0,1-1 0,5 23 0,0-13-223,0-1 1,1 1-1,2-1 0,12 22 0,-14-27-82,2-1 0,0 0 0,1 0 0,23 24 0,-29-33-82,1-1 0,0 0 0,1 0-1,-1-1 1,1 1 0,-1-1 0,1-1 0,0 1 0,0-1-1,0 0 1,0 0 0,1 0 0,-1-1 0,1 0 0,-1-1-1,7 1 1,-2-1-73,0-1-1,0 0 0,0-1 1,-1 0-1,1 0 1,-1-1-1,1 0 0,10-6 1,-16 7-23,-1-1 0,1 1 1,-1-1-1,1 0 0,-1 0 1,0 0-1,-1-1 0,1 1 1,0-1-1,-1 0 0,0 0 1,0 0-1,0-1 0,0 1 1,-1-1-1,0 1 0,0-1 1,0 0-1,1-5 0,-2 6 10,-1 0 0,0 0 0,0 0 0,0 0 0,0 0 0,-1 0 0,1 0 0,-1 0-1,0 0 1,0 1 0,-1-1 0,1 0 0,-1 1 0,0-1 0,0 1 0,-4-6 0,-6-6-133,0 0 1,-19-16 0,11 10 144,-1 1 315,0 2 0,-2 0 0,0 2-1,-1 0 1,-28-13 0,47 27-176,-1-1 1,0 1-1,1 0 0,-1 1 1,0 0-1,0 0 1,0 0-1,0 0 1,-1 1-1,-9 1 1,14-1-76,0 0 1,0 0 0,0 0-1,0 0 1,0 1-1,0-1 1,0 0 0,0 1-1,0 0 1,0-1 0,0 1-1,1 0 1,-1 0-1,0 0 1,0 0 0,1 1-1,-1-1 1,1 0 0,-1 1-1,1-1 1,0 1 0,-1-1-1,1 1 1,0 0-1,0-1 1,0 1 0,0 0-1,1 0 1,-1 0 0,0 0-1,1-1 1,-1 1-1,1 0 1,-1 3 0,7 25-1845,-4-25 987,0 0 1,0-1 0,1 1-1,-1-1 1,1 0 0,0 0-1,1 0 1,-1 0 0,1 0-1,0-1 1,0 1-1,5 3 1,2 0-489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190 995 28,'-2'3'5284,"5"-3"-4942,0 0-1,0 1 1,0-1-1,0 1 0,0 0 1,0 0-1,0 0 1,0 1-1,0-1 0,-1 1 1,1-1-1,0 1 0,-1 0 1,0 0-1,1 0 1,3 4-1,4 6 66,-1 0 0,11 18 0,-1-1 265,23 33 134,47 96 0,-43-73-136,-22-37-246,-17-32-263,0-1 0,1 0 0,1 0 1,0-1-1,1 0 0,18 19 1,-28-33-162,1 1 0,-1-1 1,0 1-1,0-1 0,1 1 1,-1-1-1,0 0 1,1 1-1,-1-1 0,0 0 1,1 1-1,-1-1 0,1 0 1,-1 1-1,0-1 1,1 0-1,-1 0 0,1 0 1,-1 1-1,1-1 0,-1 0 1,1 0-1,-1 0 1,1 0-1,-1 0 0,1 0 1,-1 0-1,1 0 0,-1 0 1,1 0-1,-1 0 1,1 0-1,0-1 0,-3-16 1,-16-25-8,-79-127-617,23 45-758,-88-206 0,-28-117 925,143 348 983,51 94 254,10 4-345,26 2-100,-25-1-170,123-3 648,198-30 1,5-23 214,352-42 89,603-31 376,-1210 119-1488,167-15 34,-106 25 1234,-150 4-2312,-1 0-1,1 0 1,0 0 0,-1-1 0,0 0-1,-8 6 1,-2 2-2100,-54 44-5823,47-34 7158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4844,'-1'0'134,"1"1"-1,-1-1 1,1 1-1,-1-1 0,1 1 1,-1 0-1,1-1 0,0 1 1,-1-1-1,1 1 1,0 0-1,-1-1 0,1 1 1,0 0-1,0-1 0,0 1 1,-1 0-1,1-1 1,0 1-1,0 0 0,0 0 1,0-1-1,0 1 0,0 0 1,1-1-1,-1 1 1,0 0-1,0-1 0,1 2 1,4 24 1014,-2-7-327,0-1 1,-1 37-1,3 16 104,-3-55-897,0-8-154,0 0 0,-1 1 0,0-1 0,-1 1 0,0-1 0,0 1 0,-1-1 0,-2 13 0,-1-17-2878,-1-11 367,-1-14-1838,6 10 2950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30 1528,'-67'-21'5755,"53"18"-5164,0 1 1,-1 0 0,1 1-1,-1 0 1,1 1 0,-1 1-1,1 0 1,-16 4-1,30-5-588,-3 0 51,0 1 0,0-1 0,0 1 0,0 0 0,0 0 0,0 0 0,0 0 0,1 1 0,-1-1 0,0 1 0,1-1 0,-1 1 0,1 0 0,0 0 0,-1 0 0,1 0 0,0 1 0,-3 3 0,3-1 10,0 0 1,-1-1-1,1 1 0,1 0 1,-1 0-1,1 0 0,0 0 1,0 0-1,0 1 0,1 5 1,0 3 18,1-1 0,0 1 0,1-1 0,1 1 0,0-1 0,0 0 1,10 22-1,-6-21-90,1 0 0,0 0 1,1-1-1,1 0 1,0 0-1,0-1 0,2-1 1,-1 1-1,1-2 1,1 0-1,0 0 0,0-1 1,1-1-1,0 0 0,0-1 1,1-1-1,0 0 1,0-1-1,1 0 0,-1-1 1,1-1-1,0-1 1,0 0-1,0-1 0,30-2 1,-36 0-93,-1-1 0,0 0 1,0 0-1,0-1 0,0 0 1,-1 0-1,12-7 1,-18 9 72,0 0 0,0-1 1,0 1-1,0-1 0,0 1 1,0-1-1,0 0 1,0 0-1,-1 0 0,1 0 1,-1 0-1,0 0 1,3-4-1,-4 4 25,0 1 0,1-1-1,-1 0 1,0 1 0,0-1 0,0 0 0,0 1-1,0-1 1,-1 0 0,1 1 0,0-1 0,-1 0 0,1 1-1,-1-1 1,0 1 0,1-1 0,-1 1 0,0-1 0,0 1-1,0 0 1,0-1 0,0 1 0,-2-2 0,-2-1 15,1 1 1,-1-1-1,0 1 1,0 0 0,0 0-1,0 0 1,-1 1-1,1 0 1,-1 0 0,1 0-1,-1 1 1,0-1 0,-6 1-1,-13-2 210,-41 0-1,59 3-373,-4 0 221,0 0 0,0 1 0,0 0 0,-17 4 1,25-4-406,0 0 1,0 0 0,0 1 0,0-1 0,0 1 0,0 0 0,0 0 0,-2 2 0,3-2-552,-1 0 0,1 1 0,0-1 0,0 1 0,0 0 0,1 0 0,-1 0 0,1 0 0,-2 4 0,-2 4-853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78 776,'-1'0'359,"1"-1"-1,-1 1 1,1-1 0,-1 1-1,1-1 1,-1 1 0,1-1-1,-1 1 1,0 0-1,1-1 1,-1 1 0,0 0-1,1-1 1,-1 1 0,0 0-1,1 0 1,-1 0-1,0 0 1,0 0 0,1 0-1,-1 0 1,0 0 0,0 0-1,1 0 1,-1 0 0,0 0-1,1 0 1,-1 1-1,0-1 1,1 0 0,-1 0-1,0 1 1,-1 1-114,1-1 0,-1 1 0,1-1 0,0 1 0,-1 0-1,1-1 1,0 1 0,0 0 0,1 0 0,-1 0 0,-1 3 0,-1 8-75,0 0-1,-2 22 1,4-27-122,0-1-1,1 1 1,0-1 0,0 0-1,1 1 1,0-1 0,0 1 0,1-1-1,0 0 1,0 0 0,0 0-1,1 0 1,1 0 0,-1-1 0,1 1-1,0-1 1,0 0 0,1 0 0,-1 0-1,1-1 1,1 1 0,-1-1-1,1 0 1,0-1 0,0 0 0,0 0-1,1 0 1,-1 0 0,1-1 0,0 0-1,0-1 1,0 0 0,0 0-1,1 0 1,-1-1 0,0 0 0,10 0-1,2 0-24,0-1-1,0-1 1,0 0-1,33-8 1,-44 7-18,0 0 0,0 0 0,0-1 1,-1 0-1,1-1 0,-1 0 0,0 0 1,0 0-1,0-1 0,0 0 1,-1-1-1,0 1 0,7-9 0,-9 9-5,-1-1-1,1 1 1,-1-1-1,-1 1 0,1-1 1,-1 0-1,0 0 1,0 0-1,-1 0 0,0-1 1,0 1-1,0 0 1,-1-1-1,0 1 1,0 0-1,-1-1 0,1 1 1,-2 0-1,1 0 1,0 0-1,-1 0 0,0 0 1,-1 0-1,-2-6 1,1 4 0,-1 0 0,0 0 1,0 1-1,0-1 0,-1 1 1,0 0-1,0 1 1,-1-1-1,1 1 0,-2 1 1,1-1-1,-1 1 0,1 0 1,-1 1-1,0 0 0,-9-3 1,-1 2 65,1 1 1,0 0 0,-1 2-1,1 0 1,-1 0-1,0 2 1,1 0 0,-1 2-1,0-1 1,1 2 0,-1 0-1,1 2 1,0 0-1,-21 9 1,34-12-57,0 0-1,0 0 1,1 1-1,-1-1 1,1 1-1,0 0 1,0 0-1,0 0 1,0 1-1,1-1 1,-4 5 0,4-4-415,0 1 1,-1 0 0,2 0 0,-1 0-1,0 0 1,1 0 0,0 0 0,-1 8 0,2-7-370,0 0 1,0 0 0,1 0-1,-1 0 1,1 0 0,0 0 0,1 0-1,0 0 1,0-1 0,0 1-1,0 0 1,1-1 0,0 0-1,0 0 1,0 0 0,6 6 0,4 3-899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8 204,'-3'-8'3381,"-2"15"-1389,-3 17 576,2 30 2360,4-44-4598,1 0-1,-1 0 0,2-1 0,-1 1 0,2 0 0,0 11 0,3-2-280,1-1 1,0 0-1,1 0 0,1 0 0,1-1 0,1 0 0,0-1 0,1 0 0,0 0 0,2-1 0,17 19 0,-22-26-37,0-1 0,1 0 0,0 0-1,1 0 1,-1-1 0,1-1 0,0 1 0,1-1 0,-1-1-1,1 0 1,0 0 0,0-1 0,1 0 0,-1-1-1,0 0 1,1-1 0,-1 0 0,1 0 0,0-1 0,-1-1-1,17-2 1,-20 2-10,1-1 1,-1 0-1,-1 0 0,1 0 1,0-1-1,0 0 0,-1 0 0,0-1 1,0 0-1,0 0 0,0 0 0,8-9 1,-11 10-21,0-1 0,0 0 0,-1-1 1,0 1-1,1 0 0,-1-1 0,-1 1 0,1-1 1,-1 0-1,0 1 0,0-1 0,0 0 1,-1 0-1,1 0 0,-1 0 0,0 0 0,-1 0 1,1 1-1,-2-8 0,-2-3-35,0 0-1,0 0 1,-1 1 0,-1-1-1,-1 1 1,0 0-1,0 1 1,-2 0 0,1 0-1,-2 1 1,0 0 0,0 0-1,-1 1 1,0 1-1,-16-12 1,16 15 92,1-1 1,-1 2-1,0-1 0,0 2 0,0-1 1,-1 2-1,0 0 0,0 0 0,0 1 1,-1 0-1,1 1 0,-1 0 1,1 1-1,-1 1 0,1 0 0,-1 1 1,0 0-1,-22 5 0,32-5-44,-7 2 78,0 0 0,-1 1 0,1 0 0,-11 6 0,19-9-115,1 0 0,-1-1-1,1 1 1,0 0 0,-1 0-1,1 0 1,0 0 0,-1 0-1,1 1 1,0-1-1,0 0 1,0 0 0,0 1-1,0-1 1,0 1 0,0-1-1,1 1 1,-1-1 0,0 1-1,1 0 1,-1-1-1,1 1 1,0 0 0,0-1-1,-1 1 1,1 0 0,0-1-1,0 1 1,1 0 0,-1-1-1,0 1 1,1 0-1,-1-1 1,1 1 0,0 2-1,4 2-727,0 0 0,0 0-1,1-1 1,0 1 0,-1-1-1,2-1 1,-1 1-1,1-1 1,-1 0 0,1-1-1,10 4 1,5 5-1229,-6-2 588,2-1 86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84,'-14'3'6510,"11"5"-2583,19 14-888,-4-6-2671,1 7-30,-2 1 0,0 1 0,-1 0 0,-2 0 0,0 1 0,-2-1 0,-1 2 0,-1-1 0,-1 1 0,-1 41 0,-2-67-512,0 0 0,0 0 1,0 0-1,0 0 0,-1 0 1,1 0-1,0 0 0,-1 0 1,1-1-1,0 1 0,-1 0 1,1 0-1,-1 0 0,1 0 1,-1-1-1,0 2 0,-4-2-3325,3-10 872,5-36-3424,-1 26 4303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108 184 796,'-33'-18'1945,"-14"-9"878,45 26-2567,0-1 0,-1 0 1,1 0-1,0 1 0,0-2 0,1 1 1,-1 0-1,0 0 0,1 0 1,-1-1-1,1 1 0,0-1 0,0 1 1,0-1-1,-1-3 0,2 3-182,0 1-1,0-1 0,1 1 1,-1-1-1,1 1 1,0-1-1,0 1 1,0 0-1,0-1 0,0 1 1,0 0-1,0 0 1,1 0-1,-1 0 0,1 0 1,0 0-1,-1 0 1,1 0-1,0 1 0,0-1 1,0 1-1,0-1 1,0 1-1,4-2 1,7-5 96,1 1 1,20-8-1,-24 11-76,1 1 0,-1 0 0,1 1 0,0 0 0,-1 0 0,1 1 0,0 1 0,0 0 0,0 0 0,0 1 0,0 1 0,0 0 0,20 6 0,-28-7-88,1 1 1,-1 0 0,0-1 0,0 1 0,0 0 0,-1 1 0,1-1 0,0 0 0,-1 1 0,1 0-1,-1-1 1,0 1 0,0 0 0,0 0 0,0 0 0,-1 1 0,1-1 0,-1 0 0,0 0 0,0 1 0,0-1-1,0 1 1,0 6 0,0 6-3,0 1 0,-1-1-1,-5 32 1,1-14-5,2-4 18,-1-3-10,2-1 1,1 1-1,5 49 1,-4-69-10,1-1-1,-1 1 1,1 0 0,0-1-1,1 0 1,-1 1 0,1-1 0,1 0-1,-1-1 1,1 1 0,0 0 0,0-1-1,0 0 1,1 0 0,0 0 0,0-1-1,0 0 1,1 0 0,-1 0-1,10 4 1,-15-7 2,58 22-10,-56-22 5,1-1 0,-1 1 0,1 0 0,-1-1 0,1 0 0,0 1 0,-1-1 0,1 0 0,0 0-1,-1-1 1,1 1 0,0 0 0,-1-1 0,1 0 0,-1 1 0,1-1 0,-1 0 0,1 0 0,-1-1 0,4-1 0,-5 2-5,-1-1 0,1 1 1,0 0-1,0 0 0,-1-1 0,1 1 0,0 0 0,-1-1 0,1 1 1,-1-1-1,0 1 0,0-1 0,1 1 0,-1-1 0,0 1 0,0-1 0,0 1 1,0 0-1,-1-1 0,1 1 0,0-1 0,-1 1 0,1-1 0,-1 1 0,0-3 1,-21-36-118,19 35 119,-6-7 33,-1 1-1,-1 0 1,0 1 0,0 0 0,-1 0 0,0 1-1,0 1 1,-1 0 0,-18-8 0,8 7 287,0 0 0,-28-6 0,29 9 178,-1-1-1,-29-14 0,49 19-511,0 1 1,0-1-1,0 0 0,1 0 0,-1 0 0,0 0 1,1-1-1,0 1 0,-1-1 0,1 1 1,0-1-1,0 0 0,1 0 0,-1 0 0,0 0 1,1 0-1,0 0 0,0 0 0,0-1 1,0 1-1,0 0 0,1-1 0,-1 1 0,1-1 1,0 1-1,0-4 0,1 0-643,0 0-1,0 1 1,1-1-1,0 0 1,0 1-1,0-1 1,1 1-1,0 0 1,0 0 0,1 0-1,7-10 1,15-14-3322,-12 19 2165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26 752,'-1'-26'8910,"1"27"-8827,0 0 0,0 0 1,0-1-1,-1 1 0,1 0 1,0 0-1,0 0 0,0 0 1,0-1-1,0 1 1,1 0-1,-1 0 0,0 0 1,0 0-1,0-1 0,1 1 1,-1 0-1,0 0 1,1 0-1,-1-1 0,1 1 1,-1 0-1,1-1 0,-1 1 1,1 0-1,0-1 0,-1 1 1,2 0-1,25 29 902,-15-18-640,288 404 3794,-243-331-3813,27 43 101,-6 3 0,80 186-1,-128-245-51,-3 2 0,-4 0 0,-3 2-1,-3 1 1,-3 0 0,4 110 0,-19-1 210,-27 192-1,13-214-594,6 197 36,9-262-12,2-98-702,0-7-2,-3-13-1390,0 16 1356,0-1 0,0 1 0,1-1 0,0 1 0,-1-1 0,1 0 0,0 1 0,1-1 0,-1 1 0,1-1 0,0-4 0,14-43-6496,-11 40 5741,1-6-341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4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5172,'-3'13'6462,"-7"17"-4502,-5 10-765,-18 77 0,20-66-677,-11 51 1096,-17 170 0,17 109 1048,22-169-1757,10 0 1,65 393-1,-46-466-368,89 268 0,-84-322-464,4-1-1,4-2 1,3-2 0,63 89 0,104 102-111,-170-223 108,-57-103-9017,13 47 6022,0-1 0,0 0 0,1 1 0,-4-18 0,6 17 1063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7 656,'-2'-1'11733,"-6"-4"-5670,9 10-5946,0 0 0,1 0 0,-1 0 0,1-1 0,0 1 0,0 0 0,1-1 0,3 6 0,7 15 396,1 6-211,0-1 1,2-1-1,29 40 1,-21-39-379,-15-20-22,0 0 0,13 23 1,-20-30-270,-1 0 1,1 1 0,-1-1 0,0 0 0,0 1 0,0-1 0,-1 1 0,1-1 0,0 5 0,-1-7 156,0 0 0,0-1-1,0 1 1,0 0 0,0 0-1,0-1 1,0 1 0,-1 0-1,1-1 1,0 1 0,0 0-1,-1-1 1,1 1 0,0 0-1,-1-1 1,1 1 0,0-1-1,-1 1 1,1 0 0,-1-1-1,1 1 1,-1-1 0,1 1-1,-1-1 1,1 0 0,-1 1-1,0-1 1,-1 1 0,-19 0-6624,12-1 5155,1 0-55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162 170 272,'-10'-27'2359,"9"24"-2038,0-1 0,0 1 1,0 0-1,-1-1 0,1 1 0,-1 0 1,0 0-1,0 0 0,0 0 0,0 0 1,-5-4-1,-3-3 1084,9 8-1173,-1 1 1,0-1-1,1 0 0,-1 1 0,0-1 0,0 1 0,0 0 0,0 0 0,0 0 0,0 0 1,0 0-1,0 0 0,-1 0 0,1 1 0,0-1 0,0 1 0,-1-1 0,1 1 1,0 0-1,-1 0 0,-1 0 0,1 0-128,0 1 0,0-1 0,0 0 0,0 1 0,0 0 0,1 0 0,-1 0 0,0 0 0,1 0 0,-1 0 0,1 1 0,-1-1 0,1 1 0,-1-1-1,1 1 1,0 0 0,0 0 0,0 0 0,0 0 0,0 1 0,1-1 0,-1 0 0,1 1 0,-1-1 0,1 1 0,0 0 0,0-1 0,0 1 0,0 0 0,0 5 0,-1 0-74,1-1-1,0 0 1,1 1 0,-1-1 0,2 1-1,-1-1 1,1 1 0,0-1-1,0 1 1,1-1 0,3 7 0,2 2-9,1 0 1,0 0 0,2-1 0,-1-1 0,2 0 0,0 0 0,1-1 0,0 0-1,22 17 1,-25-22-9,0-1-1,1 0 0,0-1 0,1 0 0,-1-1 1,1 0-1,0 0 0,1-1 0,-1-1 0,0 0 1,1 0-1,0-1 0,0-1 0,23 0 1,-28-2-15,0 0 1,0-1 0,0 0 0,-1-1 0,1 0 0,-1 0 0,0 0 0,0 0 0,0-1-1,0 0 1,-1 0 0,1-1 0,-1 0 0,0 0 0,0 0 0,-1 0 0,0-1 0,0 0 0,0 0-1,0 0 1,-1 0 0,3-8 0,-1 4-33,-1-1-1,0 1 0,-1-1 1,0 1-1,-1-1 1,0 0-1,0 0 1,-1 0-1,-1 0 0,0 0 1,0 0-1,-1 0 1,-4-18-1,1 17 12,0 0 0,-1 0 0,0 0 0,-1 1 0,0 0 1,-1 0-1,-11-14 0,13 19 10,-1 0 1,0 0 0,0 1 0,0-1 0,-1 1-1,0 1 1,0-1 0,0 1 0,0 1 0,-1-1 0,1 1-1,-15-3 1,5 2 8,0 1 0,-1 1 0,1 0-1,0 2 1,-1 0 0,-28 4 0,35-3 1,0 1 0,0 1-1,0 0 1,0 1 0,1 0 0,-1 0 0,1 1 0,0 0-1,1 1 1,-1 0 0,-11 10 0,19-13-150,-1 0-1,1-1 1,0 1 0,0 0 0,0 0 0,1 0-1,-1 0 1,1 0 0,-1 1 0,1-1 0,0 0-1,0 1 1,1-1 0,-1 1 0,1-1 0,-1 1-1,1-1 1,0 1 0,1-1 0,-1 1 0,1-1-1,-1 1 1,1-1 0,0 0 0,0 1 0,0-1-1,2 3 1,4 9-1892,0-1 1,0-1-1,1 1 0,16 18 0,-13-16 570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1 100,'0'0'502,"1"0"0,0 0 0,0 0 0,-1 0 0,1 0 0,0 0 1,0 0-1,-1 1 0,1-1 0,0 0 0,-1 0 0,1 1 0,4 3 4017,-4-3-4017,-1-1 0,1 1 0,-1-1 0,0 1 0,1 0 0,-1 0 0,0-1 0,1 2 0,7 10-993,10 13 1354,2-2 1,34 32-1,-17-18-326,155 177 981,-182-202-1700,0 0 0,-1 1 0,0 0 0,-1 0-1,7 16 1,-17-25-2449,-7-6 428,-8-8-1548,-26-28-4177,32 29 6256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2016,'0'-3'3647,"-7"4"-500,5 36 868,-4 3-2948,0 58 1,6-81-956,2 0 1,-1 0 0,2 0 0,0 0-1,1 0 1,7 16 0,-4-15-42,1 0 0,0 0 0,1-1 0,1 0 1,1-1-1,25 29 0,-30-39-63,-1 0-1,1 0 1,0-1 0,1 1 0,0-2-1,-1 1 1,1-1 0,1 0 0,-1 0-1,1-1 1,-1 0 0,1 0 0,0-1-1,0 0 1,0-1 0,0 1 0,1-2-1,15 1 1,-16-2-6,0-1 0,0 0 0,0 0-1,0-1 1,0 0 0,-1-1 0,0 1 0,1-1 0,-1-1-1,-1 1 1,1-1 0,-1 0 0,1-1 0,-1 0 0,-1 0-1,1 0 1,-1 0 0,0-1 0,-1 0 0,6-11 0,-5 8-14,0 0 0,0 0 0,-1 0 0,0-1-1,-1 1 1,-1-1 0,1 0 0,-2 0 0,1 0 0,-2 0 0,1 0 0,-2 0 0,1-1 0,-4-17 0,1 20 9,-1 0 0,1 1 0,-2-1 0,1 1 0,-1 0 0,0 0 0,0 1 0,-1 0 0,0 0 0,-1 0 0,1 0 0,-1 1 0,-1 0 0,1 1 0,-1-1 0,0 2 0,0-1 0,0 1 0,-1 0 0,1 1 0,-1 0 0,-12-3 0,7 3 27,0-1 0,0 2 0,0 0 0,0 1 0,0 0 0,0 1 0,-1 1 0,1 0 0,0 1 0,0 0 0,0 1 0,0 1 0,-26 10 1,36-11-33,-1 0 1,0 1 0,1-1-1,-1 1 1,1-1 0,0 1-1,0 1 1,1-1 0,-1 0 0,1 1-1,0 0 1,0 0 0,1 0-1,-1 0 1,1 0 0,-2 6 0,3-6-532,0 0 0,0-1 0,0 1 0,0 0 0,1 0 0,0 0 0,0 0 0,0 0 1,0 0-1,1 0 0,2 8 0,-2-11 98,0-1-1,0 1 1,0-1 0,0 1 0,0-1-1,0 1 1,1-1 0,-1 1 0,0-1-1,1 0 1,-1 0 0,1 0 0,-1 0-1,1 0 1,0 0 0,3 1 0,6 3-1231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164 112 500,'-16'-6'8246,"10"17"-7570,1 0 0,0 0-1,0 1 1,1 0 0,1 0-1,0 0 1,1 1 0,-2 20 0,4-26-630,0 0 1,0-1 0,0 1-1,1-1 1,0 1 0,1-1-1,0 0 1,-1 1 0,2-1-1,-1 0 1,1 0-1,0 0 1,0-1 0,1 1-1,0-1 1,0 0 0,0 0-1,7 7 1,-1-4-26,0 0 0,1 0-1,0-1 1,1-1 0,-1 1-1,1-2 1,1 0 0,-1 0 0,1-1-1,-1-1 1,1 0 0,0-1 0,0 0-1,19 0 1,-25-2-12,0 0 0,1-1-1,-1 0 1,0 0 0,0 0 0,0-1-1,0 0 1,0-1 0,0 1 0,0-1-1,-1 0 1,1-1 0,-1 0 0,0 0-1,0 0 1,0-1 0,-1 0 0,0 0-1,0 0 1,0-1 0,0 1 0,-1-1-1,0 0 1,0-1 0,-1 1 0,0-1-1,3-7 1,-2 5-9,-1 0-1,0-1 0,-1 1 1,0-1-1,0 1 0,-1-1 1,0 0-1,-1 1 0,0-1 1,-1 0-1,0 1 1,0-1-1,-1 0 0,0 1 1,-1 0-1,0-1 0,0 1 1,-1 0-1,0 1 1,-1-1-1,0 1 0,0 0 1,-1 0-1,0 0 0,0 1 1,-1 0-1,0 0 0,0 0 1,-1 1-1,0 0 1,0 1-1,0 0 0,-1 0 1,1 1-1,-1 0 0,0 0 1,0 1-1,-16-4 0,6 4-3,1 0-1,-1 1 0,0 0 0,0 2 0,0 0 0,0 2 0,0 0 0,0 0 0,0 2 1,1 1-1,0 0 0,-1 1 0,2 1 0,-28 14 0,41-17-28,0-1 0,-1 1-1,2-1 1,-1 1 0,0 0 0,1 0 0,0 1-1,0-1 1,0 1 0,0 0 0,1 0-1,0 0 1,0 0 0,0 0 0,0 0-1,1 0 1,0 0 0,0 1 0,1-1 0,-1 7-1,1-6-445,0 0 0,0 0 0,1 0 0,-1 0 0,1 0-1,1 0 1,-1 0 0,1 0 0,0 0 0,1-1 0,-1 1 0,1-1 0,0 1-1,0-1 1,1 0 0,0 0 0,7 7 0,44 26-4784,-35-26 3760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8,'3'9'8779,"-2"13"-7452,2 0 1,8 35-1,-4-19-875,-4-26-356,4 29 290,2 0 0,19 51 0,-25-82-334,1 0 1,0-1 0,1 1-1,0-1 1,0 0 0,1-1-1,0 1 1,0-1 0,1 0-1,1-1 1,-1 1 0,1-2-1,0 1 1,17 10 0,-18-14-41,-1 0 0,1-1 1,-1 1-1,1-2 0,0 1 0,0-1 1,0 1-1,-1-2 0,1 1 1,14-2-1,-18 1-9,0-1 0,1 1 1,-1-1-1,0 0 0,0 0 0,0 0 1,0 0-1,0-1 0,0 1 0,0-1 1,-1 0-1,1 0 0,0 0 0,-1 0 0,0 0 1,1 0-1,-1-1 0,0 1 0,0-1 1,0 0-1,-1 1 0,1-1 0,0 0 1,-1 0-1,2-5 0,2-10-29,-1-1-1,0 1 1,-1-1 0,-1 0 0,-1 0-1,-1 0 1,-1-1 0,0 1-1,-1 0 1,-1 1 0,-1-1 0,-1 0-1,0 1 1,-2 0 0,0 0-1,0 1 1,-14-22 0,17 33 24,-1 0 0,0 1 0,0-1 0,0 1 0,-1 0 0,1 0 0,-1 1 0,0 0 0,0 0 0,-1 0 0,0 1 0,1 0 0,-1 0 0,0 0 0,-10-1 0,-5-1 189,-1 2 1,0 1 0,-36 2-1,51 0-67,6-1-119,0 2 0,0-1-1,0 0 1,0 0 0,0 0 0,1 1 0,-1-1 0,0 1 0,0 0-1,0-1 1,1 1 0,-1 0 0,0 0 0,1 0 0,-1 0 0,1 0-1,-1 1 1,1-1 0,0 0 0,0 1 0,-1-1 0,0 3 0,0 0 39,0-1 0,0 1 1,1 0-1,0 0 0,0 0 1,0 0-1,0 0 0,0 0 1,1 9-1,0-2-798,0 1-1,1 0 1,1-1 0,0 1-1,1-1 1,6 19 0,-7-26 110,0-1 1,0 0-1,1 0 1,-1 0-1,1 0 1,0-1-1,0 1 1,0-1-1,0 1 1,0-1-1,0 0 1,4 2-1,-6-4 579,10 7-1504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4844,'-2'3'409,"0"0"-1,0 0 0,0 0 0,0 0 1,0 0-1,0 1 0,1-1 0,0 0 0,0 1 1,0-1-1,0 1 0,0 0 0,0-1 0,1 1 1,0 4-1,3 59 1802,-2-56-1926,2 6 41,0 0 0,1 0 0,1 0 0,9 18 0,10 38 5,-23-58-1243,-6-15-3369,4-1 3791,0-1 0,0 1 0,0-1 0,0 1 0,0-1 0,1 1 0,-1-1 0,0 1-1,1-1 1,0 0 0,-1-2 0,-3-17-2683,3 10 1763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2668,'0'32'6127,"7"-15"-5425,0-1-1,1 0 0,0 0 0,2-1 0,13 17 0,4 7-21,-14-18-461,1-2 0,29 32 0,-38-45-213,0-1 1,1 0-1,-1 0 0,1 0 0,1-1 0,-1 0 0,0 0 0,1-1 0,0 0 0,0 0 0,0 0 0,0-1 1,8 2-1,-13-4-16,0 1 1,0-1-1,0 0 1,0 0-1,0 0 1,0-1-1,0 1 1,0 0-1,0-1 1,0 0-1,0 1 1,0-1-1,0 0 1,0 0-1,-1 0 1,1 0-1,0 0 0,0 0 1,-1 0-1,3-3 1,-2 1-31,0 0 0,0 0 0,0 0 0,0 0 1,0-1-1,-1 1 0,1-1 0,-1 1 0,0-1 0,1-5 0,0-7-126,-1 0-1,0 0 0,-1 0 1,-2-18-1,2 25 161,-1-1 0,-1 0 0,1 0 0,-2 0 0,1 1 0,-1-1 0,-1 1 0,1 0 0,-2 0 0,1 0 0,-1 0 0,-1 1 0,-8-11 0,11 15 27,-13-12 388,16 16-400,0 0-1,0 0 1,0-1 0,-1 1 0,1 0 0,0 0 0,0 0-1,0 0 1,-1 0 0,1 0 0,0-1 0,0 1-1,-1 0 1,1 0 0,0 0 0,0 0 0,0 0-1,-1 0 1,1 0 0,0 0 0,0 0 0,-1 0-1,1 0 1,0 0 0,0 0 0,-1 0 0,1 0-1,0 0 1,0 0 0,-1 0 0,1 1 0,0-1 0,0 0-1,-1 0 1,1 0 0,0 0 0,0 0 0,0 1-1,-1-1 1,1 0 0,0 0 0,0 0 0,0 1-1,0-1 1,0 0 0,0 0 0,-1 0 0,1 1-1,0-1 1,0 0 0,0 0 0,0 1 0,0-1-1,0 0 1,0 0 0,0 1 0,0-1 0,0 0 0,0 0-1,0 1 1,0-1 0,0 0 0,0 0 0,0 1-1,0-1 1,0 0 0,1 0 0,-1 1 0,2 44 296,2-1 0,18 75 1,-14-77-169,-2-20-92,1 1-1,1-1 1,11 21-1,-4-8-318,-8-21 500,2-3-4433,-8-11 3855,0 0 1,0 0-1,0 0 0,0-1 1,0 1-1,0 0 1,0 0-1,0-1 0,0 1 1,0-1-1,0 1 1,0-1-1,0 1 0,0-1 1,0 1-1,0-1 1,0 0-1,-1 1 0,1-1 1,0 0-1,-1 0 1,1 0-1,0 0 0,0-1 1,4-5-1102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1780,'-13'23'6169,"10"-10"-5396,0 2-1,1-1 1,1 0-1,1 0 1,-1 0-1,2 1 0,2 14 1,25 102-141,-19-94-301,-6-26-313,0 0-1,1 0 1,7 15-1,-8-22-21,-1 0-1,0 0 0,1 0 1,0 0-1,0 0 1,0 0-1,0-1 0,1 0 1,-1 1-1,1-1 0,4 2 1,-7-4-26,1 0 0,0 0 0,0-1 0,-1 1 0,1-1 0,0 1 0,0-1 0,0 0 0,-1 0 0,1 0 0,0 0 1,0 0-1,0 0 0,0 0 0,-1-1 0,1 1 0,0-1 0,0 1 0,-1-1 0,1 1 0,0-1 0,-1 0 0,1 0 0,0 0 0,-1 0 0,1 0 0,-1 0 1,0-1-1,1 1 0,-1 0 0,0-1 0,0 1 0,0-1 0,0 1 0,0-1 0,0 0 0,1-2 0,4-8-271,0-1 0,-1 0 0,6-25 0,-8 28 172,6-19-264,4-34 0,-11 55 384,-1 0 0,0-1 0,-1 1 1,0 0-1,-1 0 0,1-1 0,-2 1 0,1 0 0,-4-10 0,5 16 39,0 1 0,-1 0-1,1 0 1,0 0 0,-1-1 0,1 1-1,-1 0 1,1 0 0,-1 0 0,0 0-1,0 0 1,1 0 0,-1 0 0,0 0-1,0 1 1,0-1 0,0 0 0,0 0 0,-1 0-1,1 1 5,0 0-1,1 0 0,-1 0 1,1 1-1,-1-1 0,1 0 1,-1 1-1,0-1 0,1 0 1,-1 1-1,1-1 0,-1 1 1,1-1-1,0 0 0,-1 1 0,1-1 1,-1 1-1,1-1 0,0 1 1,-1 0-1,1-1 0,0 1 1,0-1-1,0 1 0,-1 0 1,-2 7 74,1 0 0,0 1 0,0-1 0,-1 10 0,2 9-33,0 1 0,2 0-1,1-1 1,1 1 0,2-1-1,0 0 1,15 41 0,-13-44-148,-6-16-454,1 0-1,1-1 1,0 1-1,0-1 1,7 13-1,-10-20 298,1 1 0,-1 0 0,1-1-1,0 1 1,0-1 0,-1 1 0,1-1 0,0 1 0,0-1 0,0 0-1,0 1 1,-1-1 0,1 0 0,0 0 0,0 0 0,0 0-1,0 1 1,0-1 0,0 0 0,0-1 0,0 1 0,-1 0 0,1 0-1,0 0 1,0 0 0,0-1 0,0 1 0,0 0 0,-1-1-1,1 1 1,0-1 0,0 1 0,-1-1 0,1 1 0,1-2 0,5-2-1408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82 3780,'-1'0'147,"0"0"-1,0 0 0,0 0 1,0 0-1,1 0 1,-1-1-1,0 1 0,0 0 1,0 0-1,0-1 0,1 1 1,-1-1-1,0 1 0,0-1 1,1 1-1,-1-1 1,0 1-1,1-1 0,-1 1 1,0-1-1,1 0 0,-1 1 1,1-1-1,-1 0 0,1 0 1,-1 1-1,1-1 1,0 0-1,-1 0 0,1 0 1,0 0-1,0 1 0,0-1 1,-1 0-1,1 0 0,0 0 1,0 0-1,0 0 1,1 0-1,-1 1 0,0-2 1,0 1-141,1 0 1,-1 0 0,0 1-1,1-1 1,-1 0-1,1 1 1,0-1 0,-1 0-1,1 1 1,-1-1 0,1 1-1,0-1 1,-1 1-1,1-1 1,0 1 0,0-1-1,-1 1 1,1 0 0,1-1-1,27-14-21,-25 12 14,0 1 0,0-1 0,1 1 1,-1 0-1,0 0 0,1 1 0,-1-1 0,7 0 0,21-3 42,-25 3-25,1 1 0,0 0 1,-1 0-1,1 0 0,0 1 1,0 0-1,0 1 0,-1 0 1,1 0-1,0 0 1,-1 1-1,9 3 0,-13-3 70,0 0-1,0 0 0,0 0 1,0 0-1,-1 1 1,1-1-1,-1 1 0,1 0 1,-1-1-1,0 1 1,0 0-1,0 0 0,-1 1 1,1-1-1,-1 0 1,1 1-1,-1-1 0,0 0 1,-1 1-1,1-1 1,0 5-1,1 9 351,-1-1-1,-1 0 1,-2 20 0,2-32-366,-3 29 319,-2 35 25,2 1-1,8 87 0,-7-123-1070,2-32 513,0-1 0,0 1 1,0 0-1,0-1 0,0 1 1,0-1-1,0 1 0,0 0 1,0-1-1,0 1 0,0-1 1,-1 1-1,1-1 0,0 1 0,0-1 1,-1 1-1,1-1 0,0 1 1,-1-1-1,1 1 0,-1-1 1,1 1-1,-1-1 0,1 0 1,0 1-1,-1-1 0,0 0 1,1 1-1,-1-1 0,1 0 1,-1 0-1,1 1 0,-1-1 1,1 0-1,-1 0 0,0 0 1,1 0-1,-1 0 0,1 0 1,-1 0-1,0 0 0,1 0 0,-1 0 1,1 0-1,-1 0 0,1 0 1,-1-1-1,-1 1 0,-19-25-5903,13 21 5091,-1-1 70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 1952,'-1'0'179,"0"0"-1,0 0 1,0 0-1,0-1 1,0 1-1,0 0 0,0-1 1,0 1-1,0-1 1,0 1-1,1 0 1,-1-1-1,0 0 1,0 1-1,0-1 1,1 0-1,-1 1 1,0-1-1,1 0 1,-1 0-1,0 0 0,1 0 1,0 1-1,0-1 1,-1 1-1,1 0 1,0-1-1,0 1 1,0-1-1,0 1 1,0-1-1,0 1 0,0-1 1,0 1-1,0-1 1,0 1-1,0-1 1,0 1-1,0-1 1,0 1-1,0 0 1,1-1-1,-1 1 0,0-1 1,0 1-1,0-1 1,1 1-1,-1 0 1,0-1-1,1 1 1,-1 0-1,0-1 0,1 1 1,-1 0-1,0-1 1,1 1-1,-1 0 1,1 0-1,-1-1 1,0 1-1,1 0 1,-1 0-1,1 0 0,-1 0 1,1 0-1,-1 0 1,1-1-1,48-15 677,-27 8-603,0 1 0,40-7 0,-20 7-170,-26 4-194,1 0 1,0 1-1,-1 0 0,1 2 1,0 0-1,27 4 1,-43-4-350,1 0-1,0 0 1,0 1 0,-1-1 0,1 1 0,0 0 0,-1-1 0,1 1-1,0 0 1,-1 0 0,2 1 0,-3-1 253,1-1 0,-1 1 0,0 0 0,0-1 0,-1 1 0,1 0 0,0-1 0,0 1 0,0-1 0,0 1 0,0 0 0,-1-1 0,1 1 0,0-1 0,-1 1 0,1-1 0,0 1 0,-1-1 0,1 1 0,0-1 0,-1 1-1,1-1 1,-1 1 0,1-1 0,-1 0 0,1 1 0,-1-1 0,0 0 0,1 1 0,-1-1 0,1 0 0,-2 0 0,-10 9-1612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6:5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74 620,'-5'-4'1779,"5"3"-1454,0 1 0,-1-1 1,1 1-1,-1-1 0,1 1 0,-1-1 1,1 1-1,-1-1 0,1 1 0,-1-1 1,1 1-1,-1 0 0,1-1 1,-1 1-1,0 0 0,1 0 0,-1-1 1,0 1-1,1 0 0,-1 0 0,1 0 1,-1 0-1,0 0 0,1 0 0,-2 0 1,-5 8 944,3 1-1071,1 1-1,0-1 0,0 1 1,1 0-1,0 0 0,0 0 0,1 0 1,1 0-1,0 1 0,0-1 1,1 0-1,3 15 0,1 1 8,1 0 1,1 0-1,17 41 0,-17-53-120,0 0 0,0 0 0,1-1 0,1 0 0,0 0 0,1-1 0,1 0 0,-1-1-1,19 15 1,-24-22-80,0-1 0,0 1 0,0-1 0,1 0 0,-1 0 0,1-1 0,0 1 0,-1-1 0,1-1 0,0 1 0,0-1 0,0 0 0,0 0 0,1-1 0,-1 0 0,0 0 0,0 0 0,0-1 0,0 0 0,0 0 0,0 0 0,0-1 0,0 0 0,0 0 0,-1 0 0,11-7 0,-4 0-159,1-1 1,-2 0-1,1-1 1,-2-1-1,1 0 1,-2 0-1,1 0 1,-2-1 0,0-1-1,0 0 1,-1 0-1,-1 0 1,6-22-1,-9 29 86,-1-1 1,-1 1-1,0-1 0,0 0 0,0 1 0,-1-1 0,0 0 0,0 1 1,-1-1-1,0 0 0,0 1 0,-1-1 0,-3-8 0,1 7 33,0-1-1,-1 1 1,0 1-1,0-1 1,-1 1-1,0 0 1,-1 0-1,0 1 1,-8-8-1,-4 0 254,0 1 1,-1 1-1,0 0 0,-1 2 1,0 0-1,-1 1 0,-40-11 1,58 19-149,1 1 1,-1 1-1,1-1 0,0 0 1,-1 1-1,1-1 1,-1 1-1,0 0 1,-5 1-1,8 0-61,-1-1 0,1 1 1,0-1-1,-1 1 0,1 0 0,0 0 0,0-1 1,0 1-1,-1 0 0,1 0 0,0 0 0,0 0 1,0 0-1,1 1 0,-1-1 0,0 0 0,0 0 1,1 1-1,-1-1 0,0 0 0,1 1 0,0-1 1,-1 0-1,1 1 0,-1 2 0,-21 146-961,20-122-1765,4 46-1,-2-70 2207,1 0-1,0-1 0,0 1 1,1 0-1,-1-1 0,1 1 1,-1-1-1,1 1 0,0-1 1,1 0-1,-1 0 0,0 1 1,5 3-1,1 0-884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1 396,'-2'2'523,"1"0"-1,0 0 1,-1 0 0,1 0 0,0 1-1,0-1 1,0 0 0,0 1 0,1-1-1,-1 0 1,1 1 0,-1-1-1,1 1 1,0 3 0,1 45 4375,1-28-3646,0 9-180,9 52 1,-5-52-808,-1 0 0,-1 45 0,-4-68-812,0-1 0,-1 1 0,0-1 0,0 1 0,-1-1-1,-1 0 1,1 0 0,-1 0 0,0 0 0,-1 0 0,0 0 0,0-1 0,-10 12 0,8-12-798,0-1 0,-1 0 0,-1 0 0,-10 8 1,-2-3-572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23 888,'-3'-23'4371,"3"24"-4245,0-1-1,0 0 0,0 0 0,0 0 0,-1 2 1377,1-2-1376,0 0-1,-1 0 0,1 0 0,0 1 0,0-1 1,0 0-1,0 0 0,-1 0 0,1 0 0,0 0 0,0 0 1,0 0-1,0 0 0,-1 0 0,1 0 0,0 0 1,0 0-1,0 0 0,-1 0 0,1 0 0,0 0 1,0 0-1,0 0 0,-2-2 1377,2 2-1377,0 0 0,-66 138 3940,5-2-3126,-84 141 0,124-240-926,-16 39-1553,35-72-1678,2-19-2977,6-20 1486,-2 19 3051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21 2232,'3'-9'3952,"83"-3"59,-84 12-3998,-1 0 0,1 0 0,-1 0 0,1 1 0,0-1-1,-1 0 1,1 1 0,0-1 0,-1 1 0,1-1 0,-1 1 0,1 0 0,-1 0 0,0 0 0,1-1 0,-1 1 0,0 1 0,1-1 0,-1 0-1,2 3 1,-2-2 17,1 1 1,-1 0-1,0-1 0,0 1 0,0 0 0,0 0 0,0 0 0,0 0 0,-1 0 0,1 5 0,-2 6 158,1 0 0,-2 0 0,-5 25 0,6-34-117,-17 63 647,9-41-406,-9 55 1,17-75-305,1 0 0,-1 1 0,1-1 1,0 0-1,1 0 0,0 1 0,0-1 0,0 0 0,1 0 1,0 0-1,1 0 0,4 10 0,-4-13-7,1 1-1,-1-1 1,1 0-1,0 0 0,0 0 1,1 0-1,-1-1 1,1 0-1,0 0 1,-1 0-1,1 0 1,1-1-1,-1 0 1,0 0-1,0 0 0,1-1 1,-1 1-1,1-1 1,-1-1-1,1 1 1,0-1-1,9 0 1,6-1 18,0-1 0,0 0 0,0-2 1,33-10-1,-7-7-116,-44 20 102,0-1 1,0 1-1,0-1 0,-1 0 0,1 0 1,-1 0-1,0 0 0,1 0 0,-1-1 1,0 1-1,0-1 0,0 1 0,2-5 1,-4 5-2,0 0 1,0 0-1,0 0 1,0 0 0,0 0-1,0-1 1,0 1 0,-1 0-1,1 0 1,-1 0-1,1 1 1,-1-1 0,0 0-1,0 0 1,0 0 0,0 0-1,0 1 1,0-1-1,0 0 1,-1 1 0,1-1-1,0 1 1,-1-1 0,0 1-1,1 0 1,-1 0-1,0 0 1,1 0 0,-4-2-1,-6-2-12,-1-1-1,1 2 1,-18-6 0,27 10 8,-42-11 199,0 3 0,-77-6 0,95 12 179,17 0-191,0 1 0,0-1 0,1-1 1,-1 1-1,1-2 0,0 1 0,0-1 1,0 0-1,-10-7 0,13 7-156,0 1 0,1-1 0,-1 0 0,1 0 0,-1-1 0,1 1 0,1-1 0,-1 0 0,1 0 0,-1 0 0,1 0 0,1 0 0,-1-1 0,-2-9 0,4 12-315,1 0 1,0-1-1,0 1 0,0 0 0,0 0 1,1 0-1,-1-1 0,1 1 0,0 0 1,0 0-1,0 0 0,0 0 0,0 0 1,1 0-1,0 1 0,-1-1 0,1 0 1,0 1-1,0-1 0,4-3 0,0 0-934,1 0-1,-1 1 0,1 0 1,0 0-1,1 0 0,12-5 1,-8 3-295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83 3240,'-2'-1'94,"0"0"0,0-1 0,1 1 0,-1-1 0,1 1 0,-1-1 0,1 1 0,-1-1 0,1 0 0,0 0 0,0 1 0,0-1 0,0 0-1,0 0 1,-1-3 0,1 3 119,0-1-1,0 1 0,0-1 1,-1 1-1,1-1 1,-1 1-1,0 0 0,1 0 1,-1 0-1,-4-4 0,-4 2 283,0-1-1,-1 2 0,1 0 0,0 0 1,-1 0-1,0 2 0,1-1 0,-1 1 1,-20 1-1,14 0-114,1 1 1,-1 1 0,0 0 0,1 1-1,0 1 1,0 1 0,-22 8-1,38-13-370,-1 1-1,1-1 1,-1 0-1,1 0 1,-1 1-1,1-1 1,0 0-1,-1 1 1,1-1-1,0 0 1,-1 1-1,1-1 1,0 1-1,-1-1 1,1 0-1,0 1 1,0-1-1,0 1 1,-1-1-1,1 1 1,0-1-1,0 1 1,0-1-1,0 1 1,0-1-1,0 1 1,0-1-1,0 1 1,0-1-1,0 1 1,0 0-1,10 19 47,20 12-67,-19-25 6,1 0 0,0-1 0,0-1 0,0 0 0,18 4 0,66 12-19,-76-17 19,0-2-1,0 0 1,24-1-1,-40-1-1,0 0 0,0 0-1,0 0 1,0-1 0,0 1-1,0-1 1,-1 0 0,1 0 0,0 0-1,0-1 1,-1 0 0,1 1-1,-1-1 1,1 0 0,-1-1 0,0 1-1,0 0 1,0-1 0,0 0 0,0 0-1,0 0 1,-1 0 0,3-4-1,-4 4 11,-1 0-1,0 0 0,1 0 1,-1 0-1,0 0 0,0 0 1,-1 0-1,1 0 0,-1 0 1,1 0-1,-1 0 0,0 1 1,0-1-1,0 0 0,0 0 1,-1 1-1,1-1 0,-3-3 1,-1-2 24,0 1 1,-1-1-1,0 1 0,-10-10 1,14 16 22,4 7-25,10 17-30,26 45-64,-20-36 106,-13-24-28,0 1-1,-1-1 1,0 1 0,-1 0-1,1 0 1,-2 1-1,3 11 1,-5-17-5,0 1 0,0 0 1,0-1-1,-1 1 0,0-1 1,0 1-1,0-1 1,0 1-1,-1-1 0,1 0 1,-1 0-1,0 0 0,-1 0 1,1 0-1,-1 0 0,1 0 1,-5 3-1,0 1 0,0 0 0,0-1 1,-1 0-1,0 0 0,-15 9 0,19-13 47,0-1 0,0 0 1,0 0-1,-1 0 0,1-1 0,0 1 0,-1-1 0,1 0 0,-1-1 1,0 1-1,1-1 0,-1 0 0,1 0 0,-1 0 0,-7-1 1,5-1 78,-7-1 353,14 3-493,0 0 1,0 0-1,-1 0 1,1 0-1,0 0 1,0 0-1,0 0 0,0 0 1,0 0-1,-1-1 1,1 1-1,0 0 0,0 0 1,0 0-1,0 0 1,0 0-1,0 0 1,0 0-1,-1 0 0,1 0 1,0-1-1,0 1 1,0 0-1,0 0 1,0 0-1,0 0 0,0 0 1,0 0-1,0-1 1,0 1-1,0 0 1,0 0-1,0 0 0,0 0 1,0 0-1,0-1 1,0 1-1,0 0 1,0 0-1,0 0 0,0 0 1,0 0-1,0-1 1,0 1-1,0 0 1,0 0-1,0 0 0,0 0 1,0 0-1,0-1 1,0 1-1,0 0 1,1 0-1,-1 0 0,0 0 1,0 0-1,0 0 1,0 0-1,9-7-1894,0 0-1,1 1 0,0 0 1,0 1-1,17-7 0,-7 4-423,-7 1 780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24,'-2'0'402,"1"0"-1,0 0 1,0 0 0,0 0-1,0 0 1,-1-1 0,1 1-1,0-1 1,0 1 0,0-1-1,0 1 1,0-1-1,0 0 1,0 1 0,0-1-1,0 0 1,0 0 0,1 1-1,-1-1 1,0 0 0,0 0-1,1 0 1,-1 0 0,0 0-1,0-3 2341,24 34-1041,50 67-242,-63-87-1414,-1 0 10,1 0-1,1 0 1,0-1-1,0 0 1,20 11-1,-28-18-47,0-1-1,0 0 1,1 1-1,-1-1 1,1-1 0,-1 1-1,1 0 1,-1-1-1,1 0 1,-1 1-1,1-2 1,0 1-1,-1 0 1,1-1-1,-1 1 1,1-1-1,-1 0 1,0 0-1,1 0 1,-1-1-1,0 1 1,0-1 0,0 0-1,0 0 1,0 0-1,0 0 1,4-5-1,-1 2-41,0 0 0,-1-1 0,0 1 0,-1-1 0,1 0 0,-1-1 0,0 1 0,-1-1 0,1 1 0,-1-1 0,2-8 0,-4 11 31,0 0 0,0-1 0,-1 1 0,0 0 0,1-1 0,-2 1 0,1-1 0,0 1-1,-1 0 1,0-1 0,0 1 0,0 0 0,0 0 0,-1-1 0,0 1 0,0 0-1,0 0 1,0 1 0,-4-6 0,6 8 13,-1 0-1,1 1 1,0-1 0,-1 0-1,1 1 1,-1-1-1,1 1 1,-1-1-1,1 0 1,-1 1 0,1-1-1,-1 1 1,0 0-1,1-1 1,-1 1 0,1-1-1,-1 1 1,0 0-1,0-1 1,1 1 0,-1 0-1,0 0 1,1 0-1,-1-1 1,0 1 0,-1 0-1,2 1 9,-1 0-1,0-1 0,1 1 1,-1 0-1,1-1 0,-1 1 1,1 0-1,0 0 0,-1 0 1,1 0-1,0-1 1,-1 1-1,1 0 0,0 0 1,0 0-1,0 0 0,0 0 1,0 1-1,1 52 541,0-49-500,5 37 212,1-1 0,2 0 0,2 0 0,2-1-1,31 67 1,-39-94-54,-3-8-691,0 0 0,0 0 0,0 0 0,1-1 0,-1 1 0,5 5 0,-6-10 233,0 1 1,0 0-1,-1-1 0,1 1 1,0-1-1,0 1 0,0-1 1,0 1-1,0-1 0,0 0 0,0 0 1,0 1-1,-1-1 0,1 0 1,0 0-1,0 0 0,0 0 1,0 0-1,0 0 0,0 0 1,0 0-1,0 0 0,0 0 1,0-1-1,0 1 0,0 0 1,0-1-1,0 1 0,0-1 1,0 1-1,-1-1 0,1 1 1,0-1-1,0 1 0,0-1 1,-1 0-1,1 0 0,1-1 1,18-16-3900,-9 9 2343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48 3256,'-7'-4'496,"-1"-1"0,-1 1 0,1 1-1,0-1 1,-1 1 0,0 1 0,0 0-1,-18-2 1,15 2-380,4 1 452,-1-1-1,1 2 0,-1-1 0,1 1 0,-10 2 1,15-2-400,0 1 1,0 0 0,0 0 0,0 0-1,0 1 1,0-1 0,0 1 0,1-1 0,-1 1-1,0 0 1,1 0 0,0 0 0,-1 0-1,1 1 1,0-1 0,0 1 0,-1 2-1,-1 1-51,-1-1-25,0 1-1,1 0 0,0 0 0,1 0 0,-1 1 0,1-1 1,0 1-1,1 0 0,0 0 0,0-1 0,0 2 1,1-1-1,0 0 0,0 9 0,1-5-64,1 1 0,1-1 0,0 1 0,0-1-1,1 0 1,1 0 0,0 0 0,0 0 0,1-1 0,0 0 0,1 0 0,0 0-1,1 0 1,0-1 0,0 0 0,11 9 0,-2-3-16,2 0 0,0-1 0,0 0 1,2-2-1,-1 0 0,2-2 0,27 12 0,-44-20-7,1-1 0,0 1-1,-1-1 1,1 0 0,0 0-1,0 0 1,0-1 0,0 1 0,-1-1-1,1 0 1,0-1 0,0 1-1,0-1 1,0 0 0,-1-1 0,1 1-1,6-3 1,-5 1-35,0-1-1,-1 1 1,1-1 0,-1-1 0,0 1-1,0-1 1,0 0 0,-1 0-1,1 0 1,-1 0 0,4-9 0,-1 2-50,0-1 1,-1 0-1,-1 0 0,0-1 1,-1 0-1,-1 0 1,0 0-1,0 0 1,-2 0-1,0 0 1,0-19-1,-2 23 83,-1 0-1,0 0 1,0 1-1,-1-1 0,0 0 1,-1 1-1,1 0 1,-2 0-1,0 0 0,0 0 1,0 1-1,-1 0 0,0 0 1,-1 0-1,0 1 1,0 0-1,0 0 0,-1 1 1,0 0-1,-1 0 1,1 1-1,-18-8 0,17 9 19,-1 0-1,0 1 1,0 0-1,0 0 0,0 1 1,0 1-1,0-1 1,-1 2-1,1 0 0,0 0 1,-1 1-1,1 0 1,0 0-1,0 1 1,0 1-1,0 0 0,-10 4 1,16-5-137,1-1-1,-1 1 1,1 0 0,0 1 0,-1-1-1,1 1 1,0-1 0,1 1 0,-5 5-1,5-6-499,0 1-1,1 0 0,-1-1 1,1 1-1,0 0 0,-1 0 1,1 0-1,1 0 0,-1 1 1,0-1-1,1 0 0,-1 0 1,1 0-1,0 1 1,0-1-1,1 0 0,-1 0 1,1 4-1,2 5-943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5252,'-2'1'361,"1"1"0,0-1-1,0 1 1,1-1-1,-1 1 1,0 0-1,0 0 1,1-1-1,-1 1 1,1 0 0,0 0-1,-1 0 1,1 0-1,0 2 1,1 35 1710,0-21-1286,3 77 478,0 0-5197,-7-113-6708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9 636,'-14'-9'6082,"26"14"-2116,-9-4-3746,0 1 0,0-1 0,-1 1 0,1-1-1,0 1 1,0 0 0,-1 0 0,0 0 0,1 0 0,-1 1-1,0-1 1,0 1 0,0-1 0,0 1 0,2 5 0,21 52 813,-3-7-711,-17-46-315,1 1-1,0-2 1,0 1 0,0-1 0,1 0 0,0 0 0,0 0 0,0-1-1,1 0 1,0-1 0,9 4 0,-10-4-7,0-1 0,0-1 0,1 1 1,-1-1-1,1-1 0,-1 1 0,1-1 0,0-1 1,0 1-1,0-1 0,-1 0 0,1-1 0,9-2 0,-13 2-8,1-1-1,0 0 0,0-1 0,-1 1 0,1-1 1,-1 0-1,0 0 0,0-1 0,0 1 0,0-1 0,-1 1 1,1-1-1,4-8 0,-3 5-6,-1 1 0,-1-1 0,1 0 0,-1 0-1,0 0 1,-1-1 0,1 1 0,1-13 0,-3 16 25,0 0-1,-1-1 0,1 1 1,-1-1-1,0 1 1,0 0-1,0-1 1,-1 1-1,0 0 1,0-1-1,0 1 1,0 0-1,0 0 0,-1 0 1,0 0-1,0 0 1,0 0-1,0 0 1,-1 1-1,1-1 1,-5-3-1,-5-2 625,6 11 91,3 23-86,3-16-830,0 19 171,1 0 1,2 0-1,0 0 0,2 0 1,1-1-1,1 1 0,1-2 1,1 1-1,26 49 0,-29-65 661,-6-10-1074,0 0-1,1 0 1,-1 0 0,1 0-1,0 1 1,-1-1 0,1 0-1,0 0 1,0 0 0,0 0-1,-1-1 1,1 1 0,0 0-1,2 1 1,-2-3 56,0 1 0,0 0 0,0-1 0,0 1 0,0 0 0,0-1 0,0 1 0,0-1 0,-1 0 0,1 1 0,0-1-1,0 0 1,0 0 0,0 1 0,-1-1 0,1 0 0,-1 0 0,1 0 0,0 0 0,0-1 0,4-5-1289,0 0 149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3800,'-12'-3'9572,"17"10"-9395,0 0 0,-1 0 1,0 0-1,0 1 0,0-1 0,-1 1 1,0 0-1,-1 0 0,0 0 1,2 16-1,6 16 227,-7-31-361,-1 0-1,1 0 1,1 0-1,0 0 0,0 0 1,1-1-1,0 0 1,0 0-1,1 0 1,0 0-1,0-1 1,1 0-1,0 0 1,0-1-1,0 0 1,9 5-1,-12-9-62,0 0 0,-1 0 0,1 0 1,1 0-1,-1-1 0,0 1 0,0-1 0,0 0 0,1-1 0,-1 1 0,0-1 0,1 0 0,-1 0 0,1 0 0,-1 0 1,7-2-1,-8 1-25,0 0 1,-1 0 0,1 0-1,0 0 1,-1-1 0,1 1-1,-1-1 1,0 1 0,1-1-1,-1 0 1,0 0 0,0 0-1,0 0 1,0 0 0,-1-1-1,1 1 1,0 0 0,-1-1-1,0 1 1,0-1 0,1 0-1,-1 1 1,-1-1 0,1 0-1,0 0 1,0-3 0,5-28-313,-3 27 354,-2-1 0,1 0 0,-1 0 0,0 0 0,0 0-1,-1-1 1,0 1 0,-3-14 0,1 12-190,-3-6 1285,3 31-271,3 14-598,1 0 0,2 0 0,0 0 0,3-1 0,0 1 0,1-1 0,2-1-1,18 36 1,-10-25-92,43 88-413,-61-126 190,0 0 0,0 0 0,1 0 1,-1 0-1,0 1 0,0-1 0,1 1-918,-1-1 918,0 0 0,0 0 1,0 0-1,1 0 0,-1 0 0,0 0 0,0 0 0,0 0 1,0 0-1,0 0 0,0 0 0,1 0 0,-1 0 0,0 0 1,0 0-1,0 0 0,0 0 0,0 0 0,1-1 0,-1 1 1,0 0-1,0 0 0,0 0 0,0 0 0,1-1-918,-1 1 918,0 0 0,0 0 1,0-1-1,0 1 0,0 0 0,0 0 0,7-16-4045,2-25-1729,-8 28 4176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8025,'-7'-2'4577,"13"-2"-2539,13-3-1795,22-2-174,-32 6-24,1 1 0,-1 0 0,1 1 0,11-1 0,45-4 74,-50 4-26,1 0 1,-1 1-1,0 0 0,0 2 0,1 0 0,17 3 0,-30-3-28,0 0 0,0 1 0,-1-1 0,1 1 0,0 0 0,-1 0 0,1 0 0,-1 0 0,1 1 0,-1 0 0,0-1 0,0 1 0,-1 0 0,1 1 0,0-1 0,-1 0 0,0 1 0,0-1 0,0 1 0,0 0 0,-1-1 0,1 1 0,-1 0 0,0 0 0,0 0 0,0 0 0,-1 0 0,1 1 0,-1 4 0,0 17 477,0 0 0,-7 42 0,4-43-184,0 1 1,3 45-1,5 25-1775,-6-96 924,0 0 0,0 0 0,0-1 0,0 1 0,0 0 0,0-1 0,0 1 0,0 0 0,1-1 0,-1 1 0,0-1-1,0 0 1,0 1 0,0-1 0,1 1 0,-1-1 0,-1-1 0,-9-21-7036,6 21 5875</inkml:trace>
  <inkml:trace contextRef="#ctx0" brushRef="#br0" timeOffset="1">119 363 2792,'-4'-3'4294,"4"2"-3963,0 1-1,-1-1 0,1 1 1,0 0-1,0-1 0,0 1 0,0-1 1,0 1-1,0-1 0,0 1 1,0 0-1,-1-1 0,2 1 1,-1-1-1,0 1 0,0-1 1,0 1-1,0-1 0,0 1 0,0 0 1,1-1-1,15-8 3434,39 3-4703,-42 5 2153,248-18-700,-168 14-3643,-62 1-1820,-45 8-2599,-5-1 5484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64,'2'16'10439,"34"9"-4233,-29-22-6098,1 0-1,0-1 1,-1 0 0,1 0 0,0-1-1,10 1 1,107 9-1202,-123-10 613,0-1 0,0 1-1,-1-1 1,1 0-1,0 0 1,0 0 0,0 0-1,0 0 1,0 0-1,0 0 1,-1-1 0,1 1-1,0-1 1,0 1-1,-1-1 1,1 0 0,0 0-1,0 1 1,-1-1-1,1-1 1,-1 1 0,1 0-1,-1 0 1,0 0-1,1-1 1,1-1-1,0 0 109,2-2-1297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1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91 2220,'0'0'65,"0"0"0,-1 2 976,1-2-976,0 0 0,0 0 0,0 0 0,0 0 0,0 0 0,0 0 0,0 0 0,0 0 0,0 0 0,-1 0 0,1 0 1,0 0-1,0 0 0,0 0 0,0 0 0,0 0 0,0 0 0,0 0 0,0 0 0,0 0 0,-1 0 0,1-1 716,-1 1-716,-2 13 1858,3 8-688,1 0 0,2 0 0,7 36 0,-7-45-1162,1-1 0,0 0 0,0 1 0,1-1 0,1 0 1,0-1-1,14 19 0,-14-22-110,1 0 0,0 0 0,0-1 0,1-1 0,0 1 0,0-1 1,0 0-1,0-1 0,1 0 0,0 0 0,0-1 0,0 0 0,16 2 0,-22-5-19,-1-1 1,1 1-1,0-1 0,0 0 1,0 0-1,0 0 0,-1 0 0,1-1 1,-1 1-1,5-4 0,26-19-524,-32 24 562,13-11-289,-8 7 231,-1 1 0,0-1 1,0-1-1,-1 1 0,1-1 1,4-6-1,-7 9 73,-1 0 0,0 0-1,-1 0 1,1-1 0,0 1 0,-1 0 0,1 0-1,-1-1 1,1 1 0,-1 0 0,0-1 0,0 1 0,0 0-1,-1-1 1,1 1 0,0 0 0,-1 0 0,1-1 0,-1 1-1,0 0 1,-1-3 0,-16-38-19,7 13 28,-1 1 0,-19-30 0,21 41 82,7 13 3,1-1 1,-1 1-1,0 0 0,-1 1 1,1-1-1,-1 1 0,0-1 0,0 1 1,-1 0-1,1 1 0,-7-5 0,3 3 31,1 1 0,-1 1 0,0-1-1,-1 1 1,1 1 0,-1-1-1,1 2 1,-1-1 0,-11 0-1,17 2-102,0 0 0,0 0 0,1 1 0,-1-1 0,0 1 0,0-1 0,0 1 0,0 0 0,1 0 0,-1 1 0,1-1 0,-1 0-1,1 1 1,-1-1 0,1 1 0,0 0 0,-1 0 0,1 0 0,0 0 0,0 0 0,1 0 0,-1 1 0,0-1 0,1 1 0,-1-1-1,1 1 1,0 0 0,0-1 0,0 1 0,0 0 0,1 0 0,-1 3 0,0-2-78,-3 10-132,2 1 1,-3 27-1,11-7-2772,-6-32 2364,1-1 0,0 0 0,1 0 0,-1 1 0,0-1 1,1 0-1,-1 0 0,1 0 0,-1 0 0,1-1 0,3 3 0,5 1-1090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74 112,'-3'0'5074,"3"0"-5007,0 0 0,0-1 0,-1 1 0,1 0 0,0 0 0,0 0 0,0 0 1,-1 0-1,1 0 0,0-1 0,0 1 0,0 0 0,-1 0 0,1 0 0,0 0 0,0-1 1,0 1-1,0 0 0,0 0 0,-1 0 0,1-1 0,0 1 0,0 0 0,0 0 0,0-1 0,0 1 1,0 0-1,0 0 0,0-1 0,0 1 0,0 0 0,0 0 0,0-1 0,0 1 0,0 0 1,0 0-1,0-1 0,0 1 0,0 0 0,1 0 0,-1 0 0,0-1 0,0 1 0,0 0 1,0 0-1,0 0 0,1-1 0,-1 1 0,0 0 0,0 0 0,0 0 0,0 0 0,1-1 1,-1 1-1,0 0 0,0 0 0,1 0 0,-1 0 0,0 0 0,20-20 3055,-18 16-2992,1 1-1,0 0 0,0 0 1,0 0-1,0 0 0,0 0 1,1 1-1,-1-1 0,1 1 1,0 0-1,-1 0 1,1 0-1,0 1 0,0-1 1,0 1-1,0 0 0,1 0 1,7 0-1,-7 1-76,39 4 457,-42-4-490,-1 1 1,1-1 0,0 1-1,-1 0 1,1-1-1,0 1 1,-1 0-1,1 0 1,-1 0 0,0 0-1,1 1 1,-1-1-1,0 0 1,0 0-1,0 1 1,0-1 0,0 1-1,0-1 1,0 1-1,0 0 1,0-1 0,0 3-1,1 2 3,-1 1 0,0 0 0,0-1 0,-1 1 0,1 0 0,-2 0 0,1 0 0,-1-1 0,0 1 0,0 0 0,0 0 0,-1-1 0,0 1 0,-1-1 0,-3 8 0,-8 11-13,0-1 1,-26 34-1,-2 3 52,39-57-41,1 1-1,-1-1 0,1 0 0,0 1 1,0 0-1,1-1 0,0 1 0,-2 7 1,3-10-2,0-1 1,0 0 0,0 0-1,1 1 1,-1-1 0,0 0-1,1 0 1,-1 1 0,1-1-1,-1 0 1,1 0 0,-1 0 0,1 0-1,0 0 1,0 0 0,-1 0-1,1 0 1,0 0 0,0 0-1,0 0 1,0 0 0,0 0-1,0-1 1,0 1 0,1 0-1,-1-1 1,0 1 0,0-1-1,0 0 1,1 1 0,-1-1-1,0 0 1,1 0 0,-1 1 0,0-1-1,0 0 1,3-1 0,10 1 195,0 0 1,0-2 0,0 0-1,0 0 1,-1-1-1,1-1 1,-1 0 0,14-7-1,42-11-7,-60 23-831,-9 3-944,-1-4 1179,1 1 1,-1-1 0,0 1-1,1 0 1,-1-1-1,0 1 1,1-1-1,-1 0 1,0 1 0,0-1-1,0 0 1,1 1-1,-1-1 1,0 0 0,0 0-1,0 0 1,0 1-1,-1-1 1,-2 0-295,1 0 0,-1 1 0,0 0-1,0 0 1,1 0 0,-1 0 0,0 1 0,1 0 0,-5 2 0,-10 6-1234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1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96,'3'-1'1110,"9"-2"909,-12 3-1963,0 0 0,0 0-1,0 0 1,0 0 0,0 0 0,0 1 0,0-1 0,0 0-1,0 0 1,0 0 0,0 0 0,1 0 447,-1 1-448,0-1 1,0 0 0,0 0 0,0 0 0,0 0 0,0 0-1,0 0 1,0 0 0,0 0 0,0 0 0,1 0 0,-1 0-1,0 0 1,0 0 0,0 0 0,0 0 0,0 0 0,0 0-1,0 0 1,0 0 0,0 0 0,0 0 0,1 0 0,-1 0 0,0 0-1,0 0 1,8 19 8706,10 29-6343,-10-11-2573,-2 0 0,3 66 1,-10-94 152,-4 1-4158,-4-20-4058,9 5 6564,2-2 98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1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87 218 1704,'0'0'80,"1"-1"0,-1 1 0,0 0 0,0 0 0,0 0 0,1-1 0,-1 1 0,0 0 0,0 0 0,0-1 0,0 1 0,0 0 0,0 0 0,1-1 0,-1 1 0,0 0 0,0 0 0,0-1 0,0 1 0,0 0 0,0 0 0,0-1 0,0 1 0,0 0 0,0-1 0,0 1 0,0 0 0,0 0 0,-1-1 0,1 1 0,0 0 0,0 0 0,0-1 0,0 1 0,0 0 0,-1 0-1,1-1 1,0 1 0,-12-17 2185,-4-11 1112,-15-37-155,29 61-3167,0 0 0,1 0 0,-1 0 0,1 0 0,0-1 0,0 1 0,0 0 0,1-1 0,0 1 0,-1-1 0,2-4 0,0 7-47,-1 0 0,1 0 0,0 0 0,0 0 0,0 0 0,0 0 0,1 1 0,-1-1 0,0 0-1,1 1 1,-1-1 0,1 1 0,0-1 0,-1 1 0,1-1 0,0 1 0,0 0 0,0 0 0,0 0 0,0 0 0,0 1 0,0-1 0,0 0 0,3 0 0,1 0 34,0 0 1,-1-1-1,1 2 0,0-1 1,0 1-1,0 0 0,0 0 1,0 0-1,-1 1 0,1 0 1,0 0-1,11 5 0,-13-5-18,0 1 0,-1 0 0,1 0 0,0 0 0,-1 0-1,1 1 1,-1-1 0,0 1 0,0 0 0,0 0 0,0 0 0,-1 0-1,1 1 1,-1-1 0,1 1 0,-1-1 0,-1 1 0,3 5-1,-1 5-16,-1 1-1,0-1 1,-1 0-1,0 0 1,-2 1-1,1-1 1,-2 0-1,0 0 1,-4 17-1,-5 42-39,10-56 26,0 0 1,1 0 0,1 0-1,1 0 1,4 23 0,-4-33-6,0-1 0,0 0 1,1 0-1,0 1 0,0-2 0,0 1 1,1 0-1,0-1 0,0 1 1,0-1-1,1 0 0,0-1 0,0 1 1,0-1-1,0 0 0,9 5 0,-10-6-21,1-1-1,-1 1 1,1-1-1,0 0 1,0-1-1,0 1 1,-1-1-1,10 1 1,-13-1 28,0-1 0,1 0 1,-1 0-1,1-1 0,-1 1 1,0 0-1,1 0 0,-1-1 1,1 1-1,-1-1 0,0 1 1,1-1-1,-1 0 0,0 1 1,0-1-1,0 0 0,0 0 1,1 0-1,-1 0 0,0 0 0,0 0 1,-1 0-1,1 0 0,0 0 1,0 0-1,0-1 0,-1 1 1,1 0-1,-1 0 0,1-1 1,-1 1-1,1-1 0,-1 1 1,0-2-1,2-2 8,-1-1-1,0 1 1,0-1 0,0 1-1,-1-1 1,0 1 0,0-1 0,0 1-1,-1-1 1,1 1 0,-2 0-1,1-1 1,0 1 0,-1 0-1,0-1 1,0 1 0,-1 0-1,1 1 1,-1-1 0,0 0 0,-1 1-1,1-1 1,-1 1 0,1 0-1,-1 0 1,0 1 0,-1-1-1,-8-4 1,-160-87 230,143 79-75,18 10-59,-1-1 0,1 0 0,1-1 0,-1 0 0,-18-17 0,29 23-115,0 1 0,0 0 0,1 0 0,-1 0 0,0-1 0,1 1 0,-1 0 0,1-1 0,0 1 0,-1-1 0,1 1 0,0 0 0,0-1 0,0 1 0,0-1 0,0 1 0,0-1 0,0 1 0,0 0-1,0-1 1,1 1 0,-1-1 0,1 1 0,-1 0 0,1-1 0,-1 1 0,1 0 0,0 0 0,0-1 0,0 1 0,-1 0 0,1 0 0,0 0 0,0 0 0,1 0 0,-1 0 0,0 0 0,0 1 0,0-1 0,1 0 0,-1 1 0,0-1 0,1 0 0,-1 1 0,0 0 0,2-1 0,5-1 900,7 2-12354,-9 5 8916,-1 2 958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1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192 114 508,'-4'-4'615,"1"0"0,0 0 0,0 1 0,0-2 0,1 1 0,0 0 0,-4-9 0,4 9-370,1 0 1,-1 0 0,0 0 0,0 1-1,0-1 1,-1 0 0,1 1-1,-1 0 1,0 0 0,0 0-1,-5-4 1,3 3 120,1 1-1,-1 0 1,0 1-1,0-1 1,0 1-1,0 0 1,-1 0-1,1 1 1,-1 0-1,1 0 1,-1 0-1,1 0 1,-9 1-1,11 0-270,0 0 0,0 1-1,0-1 1,0 1 0,0-1 0,0 1-1,1 0 1,-1 0 0,0 0-1,1 1 1,-5 2 0,6-3-88,0-1 0,0 1-1,0 0 1,0 0 0,0-1 0,0 1 0,1 0 0,-1 0-1,0 0 1,1 0 0,-1 0 0,0 0 0,1 1 0,0-1-1,-1 0 1,1 0 0,-1 0 0,1 0 0,0 1 0,0-1 0,0 0-1,0 0 1,0 0 0,0 1 0,0-1 0,0 0 0,0 0-1,1 0 1,-1 1 0,1 0 0,8 35-19,-9-32 18,1 0-1,0 0 1,0 0 0,1 0 0,-1-1-1,1 1 1,0 0 0,0-1 0,1 1-1,-1-1 1,1 0 0,3 4 0,1-1-29,0-1 1,0 0 0,0-1 0,0 0 0,1 0-1,0-1 1,0 0 0,0 0 0,0-1 0,1 0-1,-1 0 1,1-1 0,0 0 0,0 0 0,0-1-1,0 0 1,0-1 0,11-1 0,-19 1 18,0 0 1,0-1 0,-1 1-1,1-1 1,0 1 0,0 0-1,0-1 1,-1 1 0,1-1-1,0 0 1,-1 1 0,1-1-1,0 0 1,-1 1 0,1-1-1,-1 0 1,1 0 0,-1 1-1,1-1 1,-1 0 0,0 0-1,1 0 1,-1 0 0,0 1-1,0-1 1,0 0 0,1 0-1,-1 0 1,0 0 0,-1-2-1,2-35 129,-1 30-98,0-44 570,0 51-403,4 6-190,0 0 1,-1 0-1,1 0 1,-1 0-1,0 0 0,0 1 1,2 6-1,-1-4 20,53 91 115,8 18-58,-58-103-63,-1 1 0,-1 0-1,0 0 1,-1 1-1,0-1 1,1 20 0,-5-32-12,0 1 1,1-1-1,-2 0 1,1 1-1,0-1 1,-1 0-1,1 1 1,-1-1 0,0 0-1,0 0 1,0 1-1,-1-1 1,1 0-1,-1 0 1,1 0-1,-1-1 1,0 1-1,0 0 1,-5 4-1,3-4-3,-1 0-1,1 0 1,-1 0-1,0 0 1,0-1-1,0 0 1,0 0-1,0 0 0,-1-1 1,1 1-1,-7 0 1,-1-1-1,0 0 0,0-1 1,0 0-1,0-1 0,0 0 0,0-1 1,1-1-1,-1 0 0,-21-8 0,28 9 38,0-1-1,0 0 0,0 0 0,0-1 0,0 1 0,1-1 0,-1 0 1,1-1-1,-9-9 0,14 12-276,0 1-1,-1-1 1,1 0 0,0 1-1,0-1 1,0 1 0,0-1 0,0 0-1,1 1 1,-1-1 0,0 1 0,1-1-1,-1 1 1,1-1 0,0 1 0,-1-1-1,1 1 1,0 0 0,0-1 0,0 1-1,0 0 1,0 0 0,0-1-1,0 1 1,2-1 0,32-28-6619,-23 23 5050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1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20,'-9'2'6596,"14"5"-3538,-3-6-2817,-1 0 0,0 1 0,1-1 1,-1 0-1,0 1 0,0 0 0,0-1 0,0 1 1,0 0-1,1 2 0,23 74 2725,-20-55-2840,1-1 0,1 0 0,0-1-1,22 41 1,-25-54-131,0 0-1,0-1 1,1 0 0,0 0 0,1 0-1,0-1 1,0 0 0,0 0-1,1 0 1,-1-1 0,1 0 0,1 0-1,-1-1 1,1 0 0,-1 0-1,14 3 1,-19-6-3,1-1 0,-1 0 0,1 0 0,-1 0 0,1-1 0,-1 1 0,1 0 0,-1-1 0,1 0 0,-1 0 0,0 1 0,1-1 0,-1-1 0,0 1 0,0 0 0,0 0 0,0-1 0,0 0 0,0 1 0,0-1 0,0 0 0,-1 0 0,1 0 0,1-3 0,6-7-77,-1 0 1,12-25-1,-18 33 56,3-4-20,6-14 3,-1 1 1,9-31-1,-15 41 353,-5 21 286,-1 12-186,2-5-168,2 0 0,0 0 0,1 0 0,1 0 0,8 23 0,38 82 1040,-32-84-2144,23 76-1,-34-95-646,4 14-4117,-11-32 5252,1 0-1,-1 0 1,0 0 0,0 1 0,0-1 0,1 0 0,-1 0 0,-1 0-1,1 1 1,0-1 0,0 0 0,0 0 0,-1 0 0,1 0 0,0 1-1,-1-1 1,1 0 0,-1 0 0,0 0 0,1 0 0,-2 1 0,-5 3-1493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1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36 176,'0'0'130,"0"1"0,0-1 1,1 0-1,-1 0 0,0 1 0,1-1 1,-1 0-1,0 0 0,1 1 0,-1-1 1,0 0-1,1 0 0,-1 0 0,1 0 1,-1 1-1,0-1 0,1 0 0,-1 0 0,1 0 1,-1 0-1,4-1 3399,-15 0 2301,10 1-5732,1 0 0,-1 0 0,1 0 0,0 0 0,-1 0 0,1 0 0,-1 0 0,1 0 0,0 0 0,-1 0 0,1 0 0,-1 0 0,1 0 0,0 0 0,-1 1 0,1-1 0,-1 0 0,1 0 0,0 0 0,-1 1 0,1-1 0,0 0 0,-1 0 0,1 1 0,0-1 0,0 0 0,-1 1 0,1-1 0,0 0 0,0 1 0,0-1 0,-1 0 0,1 1 0,0-1 0,0 1 0,0-1 0,0 0 0,0 1 0,0-1 0,0 1 0,0-1 0,0 0 0,0 1 0,0-1 0,0 1 0,0-1 0,0 0 0,0 1 0,0-1 0,0 1 0,0-1 0,0 0 0,1 1 0,-1-1 0,0 0 0,0 1 0,1-1 0,-1 1-49,0 0-1,1-1 1,-1 1 0,0-1-1,0 1 1,1-1 0,-1 1-1,0-1 1,1 0 0,-1 1-1,1-1 1,-1 1 0,0-1-1,1 0 1,-1 1 0,1-1-1,-1 0 1,1 0 0,-1 1-1,1-1 1,-1 0 0,1 0-1,0 0 1,-1 0 0,1 1-1,-1-1 1,1 0 0,-1 0-1,1 0 1,0 0 0,-1 0-1,1-1 1,-1 1-1,1 0 1,-1 0 0,2 0-1,22 0-40,-23 1-6,-1-1 30,-4-1 73,3 10-144,14 27 64,-5-11-10,1-1 0,2 0 0,0 0 1,1-1-1,16 23 0,-21-37-10,1 0 0,0 0 0,0-1 0,0 1 0,1-2 0,0 1 0,1-1-1,10 5 1,-14-8-3,0-1-1,1-1 1,0 1-1,-1-1 1,1 0-1,0-1 1,0 0-1,0 0 1,0 0-1,0-1 1,0 0-1,0 0 1,0-1-1,12-2 0,-11 2 1,0-1-1,0 0 1,0 0-1,0 0 1,0-1-1,-1-1 1,1 1-1,-1-1 1,0 0-1,0-1 1,-1 0-1,1 0 1,-1 0-1,0-1 1,0 0-1,-1 0 1,0 0-1,0-1 1,6-10 0,-7 8-20,1 0 1,-1-1 0,-1 0 0,0 0 0,0 0 0,-1 0 0,0 0 0,-1 0 0,0-1 0,-1-15 0,0 20 6,-1 1 0,0-1 0,0 1 0,-1 0 0,1-1 0,-1 1 0,0 0 0,-1 0 0,1 0 0,-1 1 0,0-1 0,0 1 0,0-1 0,-1 1 0,0 0 0,1 0 0,-2 1 0,1-1 0,0 1 0,-1 0 0,1 0 0,-6-3 0,-5-1 1,0 1-1,-1 0 1,1 1-1,-1 0 1,0 1 0,-1 1-1,-19-1 1,2 2 74,0 2 0,-52 6 0,84-5-140,-1-1-1,0 1 0,0 0 1,0 0-1,0 0 1,0 0-1,1 1 0,-1-1 1,1 1-1,-1-1 1,1 1-1,-1 0 1,1 0-1,0 0 0,0 0 1,0 1-1,0-1 1,0 0-1,1 1 0,-1 0 1,1-1-1,0 1 1,-1 0-1,1-1 1,0 4-1,-1-1-742,1 0 1,0 1-1,0-1 0,0 0 1,1 0-1,0 6 1,0-7-473,0 1 1,1-1 0,0 1-1,0-1 1,0 0 0,3 8 0,1-1-660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1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1 656,'12'-1'13098,"-3"12"-11465,5 12-1532,45 99 1379,5 13-361,137 377 1084,-25 9-1872,-148-421-288,-6 0 0,-3 2 0,-5 0 0,-5 1 1,-4 0-1,-4 0 0,-5 0 0,-5 0 0,-21 102 1,-157 489 625,177-661-660,-44 140 58,37-141 73,14-75-1229,5 1-3441,2 0 1,9-42 0,-2 16-731,-8 42 3499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557 164 236,'4'-5'516,"-1"-1"-1,1 1 1,1 0-1,-1 1 1,10-9-1,-8 8 412,-5 4-788,-1 0 0,1 0-1,-1 1 1,0-1 0,0 0 0,0 0-1,1 1 1,-1-1 0,0 0-1,0 0 1,0 0 0,0 1-1,0-1 1,0 0 0,0 0-1,-1 1 1,1-1 0,0-1-1,-1 1-35,1 0 0,0 1-1,0-1 1,0 0-1,0 0 1,0 0 0,0 0-1,0 1 1,0-1-1,0 0 1,0 0 0,0 0-1,0 0 1,0 1-1,1-1 1,-1 0 0,0 0-1,1-1 1,0 2 42,-1-1 0,1 1 0,-1-1 0,1 0 0,-1 1 0,1-1 1,-1 0-1,0 1 0,1-1 0,-1 1 0,0-1 0,0 0 0,1 0 0,-1 1 0,0-1 0,0 0 1,0 1-1,0-1 0,0 0 0,0 0 0,0 1 0,0-1 0,0 0 0,0 0 0,-1 1 0,1-1 1,-1-1-1,-15-21 1338,11 19-1395,0 0-1,0 0 1,0 0 0,0 1-1,-1-1 1,-9-3 0,6 3-5,-1 2 1,1-1 0,0 1-1,-1 1 1,1 0-1,-1 0 1,0 1 0,1 0-1,-1 0 1,1 1-1,-1 1 1,1 0 0,-1 0-1,1 0 1,0 2-1,0-1 1,-10 6 0,-10 6 301,0 2 0,1 2 1,1 0-1,1 2 1,-41 41-1,50-44-249,2 1 0,0 1 0,1 0 1,1 1-1,1 0 0,1 1 0,1 0 0,-11 37 0,13-31-109,1 0 0,2 1 0,1 0 0,1 0 0,2 0 0,0 1-1,3-1 1,0 0 0,1 0 0,2 0 0,1-1 0,2 1 0,0-1 0,22 46 0,-13-36 70,2-1 1,1 0-1,1-2 1,3-1-1,0 0 1,2-2 0,2-1-1,0-1 1,3-2-1,41 32 1,-47-44-26,1-2 1,0 0-1,1-1 0,1-2 1,0-1-1,0-1 0,1-1 1,0-2-1,1-1 0,-1-1 1,1-2-1,46-1 0,-34-3-54,0-2-1,0-2 0,0-1 1,-1-3-1,0-1 1,0-2-1,-2-1 0,49-26 1,-70 31-16,0-1 0,-1 0-1,0-1 1,-1-1 0,0-1 0,-1 0 0,0-1 0,-2-1 0,1 0 0,-2-1 0,0 0 0,-1-1-1,0 0 1,-1-1 0,-1 0 0,-1-1 0,-1 0 0,-1 0 0,6-28 0,-7 27-1,-2 0 0,0-1 0,-1 1 1,-1-1-1,-1 0 0,-1 1 0,-1-1 0,-1 1 1,-1-1-1,0 1 0,-2 0 0,0 1 1,-1-1-1,-1 1 0,-1 0 0,0 1 0,-2 0 1,0 1-1,-1 0 0,0 0 0,-2 2 1,-16-16-1,2 3 11,-1 1 0,-2 2 1,-1 1-1,0 1 0,-2 2 1,-1 1-1,0 2 0,-1 2 1,-49-16-1,-179-51 129,248 78-169,-1 0-1,0 2 0,0 0 1,-35-2-1,42 5 651,3-1-4511,31 14-13932,-16-6 16133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123 114 2056,'0'-1'272,"0"0"0,0 1 0,0-1 0,0 1 0,0-1 0,0 1 0,0-1 0,0 0 0,0 1 0,0-1 0,0 1 0,0-1 0,-1 1 0,1-1 0,0 1 0,0-1 0,-1 1 0,1-1 0,0 1 0,-1-1 0,1 1 0,0-1 0,-1 1 0,1 0 0,-1-1 0,1 1 0,-1 0 1,1-1-1,-1 1 0,0-1 0,-3-1 1943,-27-30 1250,-6-5-3605,34 33 255,0 1-1,0 0 0,-1 1 0,1-1 1,-1 1-1,0-1 0,0 1 0,-6-2 1,10 4-59,0 0 0,0 0 1,-1 0-1,1 0 1,0 0-1,0 1 0,0-1 1,-1 0-1,1 0 1,0 0-1,0 0 0,-1 1 1,1-1-1,0 0 1,0 0-1,0 0 0,0 1 1,-1-1-1,1 0 1,0 0-1,0 0 1,0 1-1,0-1 0,0 0 1,0 0-1,0 1 1,0-1-1,0 0 0,0 0 1,0 1-1,0-1 1,0 0-1,0 1 0,0-1 1,0 0-1,0 0 1,0 1-1,0-1 0,0 0 1,0 0-1,0 1 1,0-1-1,0 0 0,1 0 1,-1 0-1,0 1 1,0-1-1,0 0 0,0 0 1,1 0-1,-1 1 1,0-1-1,0 0 1,1 0-1,-1 0 0,0 0 1,12 14 634,15 5-92,262 198 2103,-236-173-3020,2-3 0,1-3 0,2-2 0,62 29 0,-117-64 292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 2252,'-31'-5'9685,"34"4"-9206,1 1 0,-1-1 0,1 1 0,-1-1-1,1 1 1,-1 0 0,1 0 0,4 1 0,14 4 89,1-1 0,-1-2-1,1 0 1,42-3-1,-25 1-262,226-21 111,-251 19-1816,-25 3-3178,-27 8-3902,13 7 4893,9-5 2038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3616,'-5'5'13813,"135"-11"-9862,-77 2-3804,0 3-1,58 5 1,-28 7-2869,-56-7-2003,-1 1-3584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22 424,'-6'-21'11181,"7"33"-9295,21 191 2413,-1-9-2889,-16-162-1242,2 0 1,1-1 0,1 0 0,23 50-1,-27-69-174,1-2 0,1 1 0,0-1 0,0 0 0,1 0 0,0 0 1,0-1-1,1-1 0,1 0 0,-1 0 0,1-1 0,1 0 0,-1 0 0,1-1 0,16 6 0,-16-8-133,0 0 1,0-1-1,1 0 1,-1 0-1,1-2 0,-1 1 1,1-2-1,0 1 1,-1-2-1,1 1 0,0-2 1,-1 1-1,16-6 1,-18 4-6,0 0 1,-1-1-1,0 0 1,0 0-1,0-1 0,0 0 1,-1-1-1,0 1 1,0-1-1,0-1 1,-1 1-1,0-1 1,0 0-1,-1-1 1,0 1-1,0-1 1,5-13-1,-2 2 32,-1-1 1,0 0-1,-2-1 0,-1 0 1,0 0-1,-1 0 1,-2 0-1,0 0 0,-2-23 1,-2 6 114,-2 0 0,-1 1 1,-2 0-1,-16-44 1,16 59 158,0 0 0,-23-37 0,27 51 21,0 1 1,-1 0 0,0 0-1,0 1 1,-1 0 0,0 0-1,0 0 1,-1 0 0,1 1-1,-1 0 1,-10-5 0,15 9-145,1 1 1,-1 0 0,1 0-1,0 0 1,-1 0-1,1 0 1,-1 0-1,1 0 1,-1 1-1,1-1 1,-1 0-1,1 1 1,0-1 0,-1 1-1,1 0 1,0-1-1,-1 1 1,1 0-1,0 0 1,0 0-1,0 0 1,0 0-1,0 0 1,0 0 0,0 0-1,0 0 1,0 0-1,-1 2 1,-22 39 340,11-13-68,2 1 0,1 0-1,2 1 1,-7 49 0,-6 129 950,17-93-280,12 154-1,38 115 757,-40-346-1700,0-4-580,-1 1 0,-2 0 0,-1-1-1,-5 58 1,2-83-734,-1-1 0,0 0-1,-1 1 1,-3 8-1,4-15 428,1 0-1,-1 0 1,1 0-1,-1 0 1,0 0-1,0 0 1,0-1-1,0 1 1,0-1-1,-1 0 0,1 0 1,-1 0-1,0 0 1,-5 3-1,0 0-1308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78 280,'18'6'10683,"6"-8"-6763,25-12-3222,-43 12-105,43-13-841,2 2 0,94-13-1,-113 25-2014,-19 2-1981,-26-13-3275,6 12 6164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0 112,'0'0'107,"0"0"-1,0 0 1,-1 0 0,1 0-1,0 0 1,0 0 0,0 0 0,-1 0-1,1 0 1,0 0 0,0 0-1,0 0 1,-1 1 0,1-1-1,0 0 1,0 0 0,0 0-1,-1 0 1,1 0 0,0 0 0,0 0-1,0 1 1,0-1 0,-1 0-1,1 0 1,0 0 0,0 0-1,0 1 1,0-1 0,0 0-1,0 0 1,-1 0 0,1 0-1,0 1 1,0-1 0,0 0 0,0 0-1,0 1 1,0-1 0,0 0-1,0 0 1,0 0 0,0 1-1,0-1 1,0 0 0,0 0-1,0 0 1,0 1 0,0-1 0,1 0-1,-1 0 1,0 0 0,0 1-1,0-1 1,0 0 0,0 0-1,0 0 1,0 0 0,1 1-1,-1-1 1,0 0 0,0 0-1,1 0 1,-1 0-20,0 1 1,0-1-1,0 0 0,0 0 1,0 0-1,1 0 0,-1 0 1,0 0-1,0 0 0,0 0 1,0 1-1,0-1 0,0 0 0,0 0 1,0 0-1,1 0 0,-1 0 1,0 1-1,0-1 0,0 0 1,0 0-1,0 0 0,0 0 1,0 1-1,0-1 0,0 0 0,0 0 1,0 0-1,0 0 0,0 0 1,0 1-1,0-1 0,0 0 1,0 0-1,0 0 0,-1 0 0,1 1 1,0-1-1,0 0 0,0 0 1,0 0-1,0 0 0,0 0 1,0 0-1,0 1 0,-1-1 1,1 0-1,0 0 0,0 0 0,0 0 1,0 0-1,0 0 0,0 0 1,-1 0-1,1 0 0,0 0 1,0 0-1,0 0 0,0 0 0,-1 0 1,-6 40 2790,-42 131-992,28-102-1223,-16 87 0,11 9 273,8 1 0,8 1 0,6 1-1,23 205 1,58 80 171,37-10-430,216 541 949,-231-767-1442,-32-78 1,-19-56-131,-47-85-743,-9-5-3294,3 4 2752,1 1 0,0-1 0,0 0 0,0 0 0,1 0 0,-1 0 0,1-1-1,-1 1 1,1-1 0,-4-7 0,-18-18-5163,15 22 4506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47 103 1560,'-20'-5'3863,"19"5"-3791,1 0 1,0-1-1,-1 1 1,1 0-1,0 0 1,-1 0-1,1 0 1,0 0-1,0 0 1,-1 0-1,1 0 1,0-1-1,-1 1 1,1 0-1,0 0 1,0 0 0,-1-1-1,1 1 1,0 0-1,0 0 1,0-1-1,-1 1 1,1 0-1,0-1 1,0 1-1,0 0 1,0-1-1,-1 1 1,1 0-1,0 0 1,0-1-1,0 1 1,0 0-1,0-1 1,0 1-1,0 0 1,0-1 0,0 1-1,0 0 1,0-1-1,0 1 1,1 0-1,-1-1 1,0 1-1,0 0 1,0-1-1,0 1 1,0 0-1,1-1 1,-1 1-43,0 0 0,0 0 0,0 0 0,0-1-1,1 1 1,-1 0 0,0 0 0,0 0 0,0 0 0,0 0 0,0 0 0,1 0 0,-1 0 0,0 0 0,0-1 0,0 1 0,0 0 0,1 0 0,-1 0-1,0 0 1,0 0 0,0 0 0,1 0 0,-1 0 0,0 0 0,0 0 0,0 0 0,0 1 0,1-1 0,-1 0 0,0 0 0,0 0 0,0 0 0,0 0-1,1 0 1,-1 0 0,0 0 0,0 0 0,0 1 0,0-1 0,0 0 0,1 0 0,3 11 362,-2 13-161,-4 33 562,1-25-348,0 0 1,5 33-1,-3-56-356,1 0 0,0 0-1,0 0 1,1-1 0,0 1-1,0 0 1,1-1 0,0 0 0,1 0-1,-1 0 1,12 12 0,-13-16-59,0-1 0,1 1 0,0-1 0,0 0 1,0 0-1,0-1 0,0 1 0,1-1 0,-1 0 1,1 0-1,0 0 0,-1-1 0,1 0 0,7 2 0,-3-2 14,0-1-1,0 0 0,0 0 0,0-1 0,0 0 0,-1-1 0,14-3 0,0-3 5,0 0 1,-1-1-1,-1-2 0,1 0 0,24-18 0,-37 23-45,0 0-1,0 0 1,-1-1-1,0 0 1,0 0-1,-1-1 1,0 1-1,0-2 1,-1 1-1,0-1 1,0 1-1,4-13 1,-7 16-1,-1-1 0,0 1 0,0-1 0,0 0 0,0 1 0,-1-1 0,0 0 0,0 1 0,-1-1 0,0 0 0,0 1 0,0-1 0,0 1 0,-1-1 0,0 1 0,0 0 0,0-1 0,-1 1 1,0 0-1,0 1 0,0-1 0,-6-6 0,-4-5-2,-2 1 0,1 0 0,-2 1-1,-32-24 1,40 33-1,1 1-1,-1 0 0,0 0 1,0 0-1,-1 1 0,1 0 0,0 1 1,-1 0-1,0 0 0,0 1 1,1 0-1,-1 0 0,0 1 0,-11 1 1,10 0-65,0 1 0,0 1 0,0-1 0,1 1 0,-1 1 0,1 0 0,0 0 1,0 1-1,0 0 0,1 1 0,-1 0 0,1 0 0,1 0 0,-1 1 0,1 0 0,0 1 0,1 0 1,0 0-1,0 0 0,1 1 0,0 0 0,0 0 0,1 0 0,-5 16 0,6-15-988,1 0-1,0 0 0,0 18 0,1-17-867,2-1-1,0 1 1,3 18-1,1-11 411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37 1872,'0'0'95,"1"-1"0,-1 0 0,0 0 0,0 1 0,0-1 0,0 0 0,0 1 0,0-1 0,0 0-1,-1 0 1,1 1 0,0-1 0,0 0 0,0 1 0,-1-1 0,1 0 0,0 1 0,-1-1 0,1 1 0,0-1 0,-1 0 0,1 1 0,-1-1 0,1 1-1,-1-1 1,1 1 0,-1 0 0,0-1 0,1 1 0,-1-1 0,1 1 0,-1 0 0,0-1 0,1 1 0,-2 0 0,1 0-6,0 0 0,0 1 0,0-1 0,0 0 0,0 1 0,0-1 0,0 1 0,1-1 0,-1 1 0,0-1 0,0 1 0,0 0 0,1-1 0,-1 1 0,0 0 0,1 0 0,-1-1 0,1 1 0,-1 0 0,1 0 0,-1 0 1,1 0-1,-1 0 0,1 0 0,0 1 0,-4 13 165,1 0 0,0-1 0,2 1 0,0 0 0,0 0 1,1 0-1,1 0 0,1 0 0,3 15 0,-1-10-75,1-1 1,1 1-1,0-1 0,2-1 0,0 1 1,14 21-1,-17-31-112,1-1-1,1 0 1,-1 0 0,1-1-1,1 0 1,-1 0 0,1-1-1,0 0 1,1 0-1,0 0 1,-1-2 0,2 1-1,-1-1 1,0 0 0,1-1-1,18 4 1,-19-5-42,-1-1 0,0 0 0,0-1 1,1 0-1,-1 0 0,0-1 0,0 0 0,1-1 1,-1 0-1,0 0 0,0 0 0,-1-1 0,1 0 0,0-1 1,-1 0-1,0 0 0,0 0 0,0-1 0,-1 0 1,1 0-1,7-9 0,-8 7-27,-1 0 1,0 0-1,0-1 1,0 1 0,-1-1-1,0-1 1,0 1-1,-1 0 1,0-1-1,-1 0 1,0 1-1,0-1 1,-1 0-1,0 0 1,-1 0-1,1 0 1,-2 0 0,1 0-1,-1 0 1,-1 0-1,0 0 1,0 0-1,-1 1 1,0-1-1,-5-9 1,4 7 0,-2-1 1,0 1-1,0 1 1,-1-1-1,0 1 1,-1 1-1,0-1 0,-1 1 1,1 1-1,-2-1 1,1 2-1,-1-1 1,-1 1-1,1 1 1,-1 0-1,0 0 0,-22-7 1,21 10-4,0 1 0,0 0 0,0 0 0,0 2 0,0-1 0,0 1 0,-24 4 0,29-3 3,1 1 0,-1-1 0,1 1 0,0 0 0,-1 0-1,1 1 1,0 0 0,1 0 0,-1 1 0,0-1 0,1 1-1,0 0 1,0 1 0,0-1 0,0 1 0,-4 6 0,7-8-55,0 0 0,0 1 0,0-1 0,0 1 0,1-1 1,0 1-1,-1 0 0,1 0 0,0 0 0,1-1 1,-1 1-1,1 0 0,0 0 0,0 0 0,0 0 1,0 0-1,1 0 0,-1 0 0,1 0 0,0 0 1,0 0-1,1-1 0,1 5 0,1-1-767,0 1 1,1-2-1,0 1 1,0 0-1,0-1 0,1 0 1,0 0-1,0-1 0,0 0 1,9 6-1,0 0-769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1508,'-19'13'1664,"18"-13"-1557,0 1-1,0-1 1,1 0 0,-1 1 0,0-1 0,0 1-1,1 0 1,-1-1 0,0 1 0,0 0 0,1-1-1,-1 1 1,1 0 0,-1 0 0,1-1-1,-1 1 1,1 0 0,-1 0 0,1 0 0,0 0-1,0 0 1,-1 0 0,1-1 0,0 1 0,0 0-1,0 0 1,0 0 0,0 0 0,0 0 0,0 0-1,0 0 1,0 0 0,1 0 0,-1 0 0,0 0-1,1-1 1,-1 2 0,3 8 357,-1-1 1,1 0-1,1 1 0,0-1 1,8 14-1,-7-13-297,1 0 1,-2 1-1,7 20 1,-4-2 12,-2-16-159,-2 0 0,0 1 0,0 0 0,-1 0 0,-1 0 0,0 0 0,-1 0 0,-3 23 0,3-36-58,0-1-1,0 1 1,0 0-1,0-1 1,0 1-1,-1 0 1,1-1-1,0 1 1,0-1-1,-1 1 1,1 0-1,0-1 1,-1 1 0,1-1-1,-1 1 1,1-1-1,0 1 1,-1-1-1,1 1 1,-1-1-1,1 0 1,-1 1-1,0-1 1,1 0-1,-1 1 1,1-1-1,-1 0 1,0 1 0,-1-2-126,1 1 0,0 0 0,0 0 0,-1 0 1,1-1-1,0 1 0,0 0 0,0-1 0,0 0 1,0 1-1,-1-1 0,1 1 0,-1-3 0,-28-26-4931,21 17 3499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62 187 3240,'-3'-1'148,"0"-1"-1,0 1 1,0-1-1,0 1 1,0-1-1,1 0 1,-1 0-1,1-1 1,0 1-1,-1 0 1,1-1-1,0 1 1,0-1-1,-2-3 1,1 0 96,0 0 0,0-1-1,0 1 1,0-1 0,-1-9 0,3 13-167,1 1 0,-1 0 1,1 0-1,0-1 0,0 1 1,0 0-1,0-1 0,0 1 0,0 0 1,1-1-1,-1 1 0,1 0 0,0 0 1,-1-1-1,1 1 0,0 0 0,1 0 1,1-3-1,0 1-32,1 0 0,-1 1-1,1 0 1,0 0 0,0 0 0,0 0 0,0 1 0,7-4-1,-1 1-12,-1 1-1,1 0 1,0 1-1,1 0 0,-1 0 1,0 1-1,1 0 0,0 1 1,-1 0-1,1 1 1,14 1-1,-20 0-29,0 0-1,-1 0 1,1 0-1,-1 1 1,1-1 0,-1 1-1,1 0 1,-1 0-1,0 1 1,0-1 0,0 1-1,0 0 1,-1 0-1,1 0 1,-1 1 0,1-1-1,-1 1 1,-1 0-1,1 0 1,0 0 0,-1 0-1,0 0 1,0 1-1,0-1 1,0 0 0,-1 1-1,2 8 1,1 13 80,-1-1 0,-1 1-1,-3 38 1,0-42 91,1 0 0,1 0 0,0 0-1,2 0 1,8 35 0,-9-51-159,1 1 0,-1-1 0,1 0 1,0 0-1,0 0 0,1 0 0,0 0 0,0-1 0,0 0 0,1 0 0,9 9 1,-10-12 9,0 1 0,0-1 0,0 1 1,0-1-1,0-1 0,1 1 0,-1 0 1,1-1-1,-1 0 0,1 0 1,-1-1-1,1 1 0,0-1 0,-1 0 1,1 0-1,0 0 0,-1-1 0,6-1 1,-3 1-20,-1-1 0,0 0 0,1 0 1,-1 0-1,-1-1 0,1 0 0,0 0 0,-1-1 1,1 0-1,-1 0 0,0 0 0,0 0 0,5-7 1,-8 9-5,0-1 0,-1 1 1,1 0-1,-1-1 0,1 1 1,-1-1-1,0 0 0,0 1 0,0-1 1,-1 0-1,1 1 0,0-1 1,-1 0-1,0 0 0,0 0 1,0 0-1,0 1 0,0-1 0,0 0 1,-1 0-1,0 0 0,1 1 1,-1-1-1,0 0 0,0 1 1,-1-1-1,1 1 0,0-1 0,-1 1 1,1-1-1,-1 1 0,-2-3 1,-3-2 54,-1 0 0,0 0 0,0 0 0,0 1 0,0 0 0,-1 1 0,0-1 0,0 2 0,-19-8 1,-8 1 393,-52-10 0,33 8-244,23 3 18,1-1 0,0-1 0,0-2 0,-29-19 0,38 21-108,10 3-27,19 7-3660,-4 3 2752,0-1 0,0 1 0,0 0 0,0 0 0,-1 0 0,1 0 0,0 0 0,4 3 0,2 5-912,3 3 144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33 213 1860,'-10'-39'1299,"-4"14"1149,6 17-217,9 13 779,0-2-2978,0 0 0,-1 0 1,1 1-1,-1-1 0,0 0 1,0 0-1,0 1 0,-1 5 1,0 9 70,4 9 266,1-1 0,11 40 0,-11-53-265,0 0 0,1-1 0,1 0 0,0 0 0,0 0 0,1 0 0,9 10 0,-9-15-71,0 0 1,1 0 0,0-1-1,0 0 1,0-1 0,0 1 0,1-2-1,0 1 1,0-1 0,0-1 0,0 1-1,1-2 1,-1 1 0,1-1-1,0-1 1,0 0 0,12 0 0,-8 0-16,-1-2 0,1 0 0,0 0 0,-1-1 0,1-1 0,-1 0 0,0-1 0,0-1 0,0 0 0,0 0 0,22-15 0,-29 17-15,-1-1 0,0 0 0,0-1 1,0 1-1,-1-1 0,1 0 0,-1 0 0,-1 0 0,1 0 1,-1-1-1,1 1 0,-2-1 0,1 0 0,-1 0 0,1 0 0,0-9 1,-1 6-4,-1-1 0,-1 1 0,0-1 0,0 1 1,0-1-1,-2 1 0,1-1 0,-1 1 1,0 0-1,-5-12 0,0 4-2,-1 0 0,0 0 1,-1 0-1,-1 2 0,-1-1 0,0 1 1,-1 0-1,0 1 0,-1 1 0,-28-23 1,32 30 2,-1 0 1,0 0 0,0 1 0,-1 0 0,1 1-1,-1 0 1,0 1 0,0 0 0,0 1 0,-1 0-1,1 1 1,-1 0 0,1 0 0,-13 2 0,19 0-4,-1-1 1,1 1 0,-1 1 0,1-1 0,-1 1 0,1 0-1,0 0 1,-1 0 0,1 1 0,0 0 0,1 0 0,-1 0-1,0 0 1,1 1 0,0 0 0,0 0 0,0 0 0,0 0-1,1 1 1,0 0 0,-1-1 0,2 1 0,-1 0 0,1 1-1,-1-1 1,1 0 0,1 0 0,-1 1 0,-1 10 0,2-10-50,1-1 0,-1 0 1,1 1-1,0-1 0,0 1 0,0-1 1,1 0-1,0 1 0,0-1 1,1 0-1,-1 0 0,1 0 0,0 0 1,0 0-1,1 0 0,-1 0 1,1-1-1,0 1 0,6 5 1,-4-4-1256,0-1 0,1 1 1,0-1-1,0 0 1,1-1-1,-1 1 1,10 3-1,-4-1-344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80,'-9'2'1357,"0"1"0,0-1 0,0-1 1,0 1-1,-14-1 0,23-1-1305,-1 0 1,1 0-1,0 0 1,0 0-1,-1 0 1,1 0-1,0 1 0,0-1 1,0 0-1,-1 0 1,1 0-1,0 0 1,0 0-1,0 0 1,0 1-1,-1-1 1,1 0-1,0 0 1,0 0-1,0 1 0,0-1 1,0 0-1,0 0 1,-1 0-1,1 1 1,0-1-1,0 0 1,0 0-1,0 0 1,0 1-1,0-1 1,0 0-1,0 0 1,0 1-1,0-1 0,0 0 1,0 0-1,0 1 1,0-1-1,0 0 1,5 17 931,10 14-82,-6-11-782,0 0 0,-2 0 0,0 1 0,-1 0 0,-1 0 0,2 26 0,7-9-1380,-19-47-4067,4 8 5022,0 0 0,0 0 0,1 0 0,-1 0 0,0-1 0,1 1-1,-1 0 1,1 0 0,-1-1 0,1 1 0,0 0 0,-1-1 0,1 1 0,0 0 0,0-3 0,2-3-1203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78 4008,'-7'-8'410,"-1"1"-1,0 0 1,-1 0-1,1 0 1,-1 1-1,-1 0 0,1 1 1,-1 0-1,-10-4 1,15 7-300,1 1 0,-1-1 1,1 1-1,-1-1 0,1 1 1,-1 0-1,0 1 0,1-1 0,-1 1 1,0 0-1,1 0 0,-1 1 1,0-1-1,0 1 0,1 0 0,-1 0 1,1 1-1,-1-1 0,1 1 1,0 0-1,-1 0 0,1 0 0,-4 4 1,4-1-93,0 0 0,0 0 0,0 0 0,1 1 1,-1-1-1,1 1 0,1 0 0,-1 0 0,1 0 0,0 1 1,0-1-1,1 0 0,0 1 0,0-1 0,0 1 1,1 11-1,1 10-3,1 1 1,9 39 0,-10-60-26,3 9 9,0-1-1,1 1 1,1-1-1,0-1 0,2 1 1,-1-1-1,2 0 0,0-1 1,1 0-1,22 25 1,-18-25-5,0 0 1,2 0 0,-1-2-1,2 0 1,0 0 0,0-2 0,1 0-1,35 13 1,-44-19-8,1-1 1,0 0-1,-1 0 0,1-1 1,0-1-1,0 0 0,15 0 1,-22-1 8,-1 0 0,1-1 0,0 0 1,0 1-1,0-1 0,0 0 1,-1 0-1,1 0 0,-1-1 0,1 1 1,0-1-1,-1 1 0,0-1 1,1 0-1,-1 0 0,0 0 0,0 0 1,0 0-1,-1-1 0,1 1 1,0 0-1,-1-1 0,1 1 0,-1-1 1,0 0-1,0 1 0,0-1 0,0 0 1,-1 0-1,1-3 0,0 2 5,0 1-1,-1-1 1,0 0-1,0 0 1,0 0-1,0 1 1,0-1-1,-1 0 0,0 0 1,0 1-1,0-1 1,0 0-1,0 1 1,-1-1-1,0 1 1,1-1-1,-1 1 1,-1 0-1,1 0 1,0 0-1,-1 0 0,1 0 1,-1 1-1,0-1 1,0 1-1,0 0 1,0 0-1,-1 0 1,1 0-1,0 0 1,-1 1-1,-5-3 1,1 1 5,1 1 0,-1 0 1,1 0-1,-1 0 1,0 1-1,0 0 1,0 1-1,1 0 0,-1 0 1,0 0-1,0 1 1,0 0-1,0 1 0,1 0 1,-10 3-1,17-5-6,-14 6 62,0 1-1,0 1 1,0 0 0,-14 12 0,25-19-128,1 1 0,0 0 0,0 0-1,0-1 1,0 1 0,0 0 0,0 1 0,1-1 0,-1 0-1,0 0 1,1 1 0,0-1 0,0 1 0,0-1-1,0 1 1,0-1 0,0 1 0,1 0 0,-1 0-1,1-1 1,0 1 0,0 0 0,0 0 0,0-1-1,0 1 1,0 0 0,1-1 0,0 1 0,-1 0-1,1-1 1,0 1 0,2 4 0,25 39-6062,-18-28 4483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3448,'0'0'3812,"31"-12"-552,-8 3-2539,0 2 0,1 0 0,30-4 0,-7 2-822,-23 4-4159,-15 3-1809,-6 4 4475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 1884,'-25'14'2024,"23"-12"-1971,1 0-1,0 0 1,0 0-1,0 0 1,0 0-1,0 0 1,1 0-1,-1 0 1,1 0-1,-1 0 1,1 1-1,-1-1 1,1 0-1,0 0 1,0 0-1,1 4 0,5 38 1032,-5-42-988,3 17 243,1-1 0,1-1 1,0 1-1,2-1 0,0 0 0,0-1 1,2 1-1,0-2 0,1 0 0,0 0 1,27 26-1,-34-37-323,1 0 0,-1-1 0,1 1 0,-1-1 0,1 0-1,0 0 1,0-1 0,0 1 0,1-1 0,-1 0 0,0-1 0,1 1 0,0-1 0,-1 0 0,1 0 0,0-1 0,-1 0 0,1 0 0,0 0 0,-1 0-1,1-1 1,0 0 0,-1-1 0,1 1 0,-1-1 0,0 0 0,1 0 0,-1-1 0,0 1 0,0-1 0,0 0 0,-1-1 0,1 1 0,-1-1-1,0 0 1,5-5 0,0-3-20,0 0-1,0-1 0,-1 0 0,-1 0 1,0 0-1,6-20 0,-10 25 5,-1 1 1,0-1-1,-1 0 0,0 0 0,0-1 0,0 1 0,-1 0 0,-1 0 0,1 0 0,-1 0 1,-1 0-1,0 0 0,-4-13 0,3 14-2,0 0 1,-1 0-1,0 1 0,0-1 1,-1 1-1,1 0 0,-2 0 1,1 1-1,0-1 1,-1 1-1,0 1 0,0-1 1,-1 1-1,1 0 0,-1 0 1,0 1-1,0-1 0,0 2 1,-14-5-1,13 5 5,-1 0 0,1 1-1,-1 0 1,0 0 0,1 0-1,-1 1 1,0 1 0,1 0 0,-1 0-1,0 0 1,1 1 0,-1 0-1,1 1 1,0 0 0,0 0 0,0 1-1,-10 6 1,14-7-82,0-1-1,0 1 1,0 1 0,0-1-1,1 0 1,0 1-1,-1 0 1,1-1 0,0 1-1,1 1 1,-1-1 0,1 0-1,0 1 1,0-1-1,0 1 1,1-1 0,-1 1-1,1 0 1,0 0 0,0 0-1,1 0 1,0-1 0,0 1-1,0 0 1,0 0-1,1 0 1,1 7 0,0-9-505,-1-1-1,1 0 1,-1 1 0,1-1 0,0 0 0,0 0-1,0 0 1,4 2 0,2 4-1155,0-1 337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1 636,'5'13'8055,"10"20"-5983,-9-19-955,19 32 403,-17-32-1305,-1 0 0,9 22 0,-5-5-149,47 123-1356,-46-135-1971,-12-19 3057,1 0-1,-1 1 1,1-1-1,-1 0 0,1 1 1,-1-1-1,1 0 1,-1 0-1,1 1 1,0-1-1,-1 0 1,1 0-1,-1 0 1,1 0-1,0 0 1,-1 0-1,1 0 1,-1 0-1,1 0 1,0 0-1,-1 0 1,1 0-1,-1 0 1,1 0-1,0-1 1,-1 1-1,1 0 1,-1 0-1,1-1 0,-1 1 1,1 0-1,0-1 1,6-6-1539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2488,'0'5'3789,"3"6"-2256,-1-5-1191,0 0 0,-1 0 0,1 1 0,-1-1 0,0 12 0,-1-16-232,11 165 1414,-10-137-1448,-1-20-86,0-1 1,1 1 0,0-1-1,3 11 1,-3-14-1038,-6-21-4398,4-4 2213,-1 10 1747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1904,'0'0'83,"0"-1"-1,0 1 1,0 0 0,0 0-1,-1-1 1,1 1 0,0 0-1,0 0 1,-1-1 0,1 1-1,0 0 1,0 0-1,-1 0 1,1-1 0,0 1-1,-1 0 1,1 0 0,0 0-1,0 0 1,-1 0 0,1 0-1,0 0 1,-1 0-1,1 0 1,0-1 0,-1 1-1,1 1 1,0-1 0,-1 0-1,1 0 1,0 0-1,-1 0 1,1 0 0,0 0-1,-1 0 1,1 0 0,0 0-1,-1 1 1,1-1 0,0 0-1,0 0 1,-1 0-1,1 1 1,0-1 0,0 0-1,-1 1 1,2 14 1783,17 22-933,3-1-1,43 59 1,-59-88-890,1-1 0,0 1 0,0-1 0,0 0 0,1 0 0,0-1 1,0 0-1,1 0 0,-1-1 0,1 0 0,0 0 0,13 4 0,-17-7-39,0 0 0,-1 0 0,1 0-1,0-1 1,0 0 0,0 1 0,0-2 0,0 1-1,0 0 1,0-1 0,0 0 0,0 1-1,0-2 1,-1 1 0,1 0 0,0-1 0,-1 0-1,1 1 1,-1-1 0,1-1 0,-1 1-1,0 0 1,0-1 0,0 0 0,0 0 0,-1 0-1,1 0 1,-1 0 0,4-7 0,-3 5-7,0 0 1,-1 0 0,0 0 0,0 0 0,0 0-1,0-1 1,-1 1 0,0-1 0,0 1 0,-1-1-1,1 1 1,-1-1 0,0 1 0,-1-1 0,1 1-1,-1-1 1,0 1 0,-4-9 0,0 0 28,-1 0 1,-1 0-1,0 1 0,-1 0 1,-14-18-1,11 15 225,9 12 363,3 11-128,1 5-457,9 54 332,4-1 0,2 0 0,4-2 0,50 111 0,-43-117-2006,-28-57 1569,0 0 0,1 0 1,-1 0-1,0 1 0,0-1 1,0 0-1,0 0 0,0 0 1,0 0-304,0 0 304,1 0-1,-1 0 0,0 1 1,0-1-1,0 0 0,0 0 1,0 0-1,0 0 0,0 0 1,1 0-1,-1 0 0,0 0 1,0 0-1,0 0 0,0 0 1,0 0-1,0 0 0,1 0 1,-1 0-1,0 0 0,0 0 1,0 0-1,0 0 0,0-1 1,0 1-1,0 0 0,0 0 1,1 0-1,-1 0 0,0 0 0,0 0-302,0 0 302,0-1 1,6-8-2505,1-11-798,-4 8 1661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1816,'-5'4'4281,"8"-1"-3919,-1 0 0,0 0-1,0 0 1,0 0 0,0 0 0,-1 0-1,1 1 1,-1-1 0,0 1 0,0-1-1,0 1 1,0 0 0,-1 5-1,5 10 267,11 24-194,2-1 0,25 43 0,-42-82-430,1 0-1,0 0 1,-1 0-1,1-1 1,0 1 0,0-1-1,1 0 1,-1 1-1,1-1 1,-1 0-1,1 0 1,-1-1-1,1 1 1,0 0 0,0-1-1,0 0 1,0 0-1,0 0 1,0 0-1,4 1 1,-3-2 1,0 0 1,0 0-1,-1 0 1,1-1 0,0 0-1,-1 1 1,1-1-1,0-1 1,-1 1-1,1 0 1,-1-1-1,0 0 1,1 0-1,-1 0 1,0 0-1,0 0 1,4-4-1,4-5-14,0 0 0,-1-1-1,0 0 1,-1 0 0,13-23-1,-19 30 4,0 0 0,-1 0 0,0 0 0,0 0 0,0 0 0,0-1 0,-1 1 0,0-1 0,0 1 0,0-1 0,-1 0 0,1 1 0,-2-1 0,1 0 0,0 1 0,-1-1 0,0 1 0,-3-10 0,2 12 21,1 0-1,-1 0 1,0 0-1,0 1 1,0-1 0,0 0-1,-1 1 1,1-1-1,-1 1 1,1 0-1,-1 0 1,0 0 0,-4-2-1,4 35-24,5 1 23,0-1 0,2 1 0,2-1-1,9 33 1,49 120-198,-63-181 46,15 32-276,-3-19-3346,-12-16 3479,0 0-1,0 0 0,0 0 1,0-1-1,-1 1 0,1 0 1,0-1-1,0 1 0,0 0 0,-1-1 1,1 1-1,0-1 0,0 0 1,-1 1-1,1-1 0,0 0 1,-1 1-1,1-1 0,-1 0 0,1 0 1,-1 1-1,1-2 0,0 1-53,4-6-1243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4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75 112 1344,'-17'-5'896,"10"3"-539,1 1 0,-1 0-1,1 0 1,-12-1 0,18 2-316,-1 1 0,1-1 0,0 0-1,-1 0 1,1 0 0,0 0-1,-1 0 1,1 0 0,-1 0-1,1 0 1,0 0 0,-1 0 0,1 0-1,-1 0 1,1 0 0,0 0-1,-1 0 1,1 0 0,-1-1 0,1 1-1,0 0 1,-1 0 0,1 0-1,0 0 1,-1-1 0,1 1 0,0 0-1,0-1 1,-1 1 0,1 0-1,0 0 1,0-1 0,-1 1 0,1 0-1,0-1 1,0 1 0,0-1-1,-1 1 1,1 0 0,0-1 0,0 1-1,0 0 1,0-1 0,0 0-1,0 0 36,1 0 0,-1 0 0,1 1 0,0-1 0,-1 0-1,1 0 1,-1 0 0,1 1 0,0-1 0,0 0-1,0 1 1,-1-1 0,1 0 0,0 1 0,0-1 0,1 1-1,51-30 777,-42 23-735,1 0 1,0 1-1,0 0 0,23-8 0,-25 12-9,-1 0-1,0 0 1,1 0 0,-1 2-1,1-1 1,-1 1 0,1 0 0,-1 1-1,1 0 1,-1 1 0,13 3 0,-17-3-34,0 0 0,1 1 0,-1-1 0,0 1 0,-1 0 0,1 0 0,0 1 0,-1-1 0,0 1 0,0 0 0,0 0 0,0 0 0,-1 1 0,0-1 0,0 1 0,0 0 0,0 0 0,-1 0 0,1 0 0,1 8 0,1 8 109,-1 0 0,-1 0 0,-1 0 0,0 42 0,-3-39-69,2 0-1,1 0 1,8 40-1,15 57-145,-25-120-24,1-1-1,-1 1 0,0 0 1,0-1-1,1 1 0,-1-1 1,0 1-1,0 0 1,0-1-1,0 1 0,0 0 1,0-1-1,0 1 1,0-1-1,0 1 0,0 0 1,0-1-1,0 1 0,-1 0 1,1-1-1,0 1 1,0-1-1,-1 1 0,1-1 1,0 1-1,-1 0 0,1-1 1,0 1-1,-1-1 1,1 0-1,-1 1 0,1-1 1,-1 1-1,0 0 1,0-2-264,-1 1 0,1-1 0,0 1 0,0-1 0,0 0 0,0 1 1,-1-1-1,1 0 0,0 0 0,0 0 0,0 1 0,1-1 0,-1 0 1,0 0-1,-1-2 0,-26-22-3434,16 18 2652</inkml:trace>
  <inkml:trace contextRef="#ctx0" brushRef="#br0" timeOffset="1">111 452 416,'-1'0'215,"0"0"1,0 0-1,0 0 0,0 1 1,0-1-1,-1-1 1,1 1-1,0 0 0,0 0 1,0 0-1,0 0 0,0-1 1,0 1-1,0-1 0,0 1 1,0-1-1,0 1 0,0-1 1,0 1-1,0-1 1,0 0-1,-1-1 0,2 2-15,0-1 0,1 0 0,-1 0 1,0 0-1,0 1 0,0-1 0,0 0 0,1 0 0,-1 0 0,0 1 0,1-1 0,-1 0 0,0 1 0,1-1 0,-1 0 1,1 1-1,-1-1 0,1 0 0,0 1 0,-1-1 0,1 1 0,0-1 0,5-4 241,0 0 0,0 1 0,1 0 0,-1 0 0,14-5-1,23-4-367,1 2 0,0 1 0,1 3 0,55-3 0,-90 10-645,-1 0 0,1 0 0,17 3 0,-26-3 420,0 0-1,0 0 1,0 0 0,0 0 0,0 0 0,0 1 0,0-1-1,0 0 1,0 1 0,-1-1 0,1 0 0,0 1 0,0-1 0,0 1-1,0-1 1,-1 1 0,1 0 0,0-1 0,-1 1 0,1 0 0,0-1-1,-1 1 1,1 0 0,-1 0 0,1 0 0,-1-1 0,0 1 0,1 0-1,-1 0 1,0 0 0,1 0 0,-1 0 0,0 0 0,0 0 0,0 0-1,0 0 1,0 0 0,0-1 0,0 1 0,0 0 0,0 0 0,-1 0-1,1 0 1,0 0 0,0 0 0,-1 0 0,1 0 0,-1 0-1,1-1 1,-1 1 0,1 0 0,-2 1 0,-9 13-1565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5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1 127 108,'5'-5'1557,"-2"3"698,0 8-890,1 5-1662,6 11 726,1 0 0,1 0 0,1-2 0,1 1 1,1-2-1,1 0 0,0 0 0,29 23 0,-39-37-326,1 0 0,1 0 0,-1-1 0,1 0 0,0 0 0,0 0 0,0-1 0,0-1 0,0 1 0,1-1 0,-1-1 0,1 0 0,-1 0 0,1 0 0,0-1 0,-1-1 0,10 0 0,-13 0-79,1 0 1,-1-1-1,0 1 0,0-1 1,0 0-1,0 0 0,0-1 1,-1 1-1,1-1 0,-1 0 1,0 0-1,1-1 0,-1 1 1,-1-1-1,1 0 0,0 0 1,-1 0-1,0 0 0,0-1 1,0 1-1,-1-1 0,1 0 1,-1 0-1,0 0 0,-1 0 1,1 0-1,-1 0 0,1-9 1,-1 3-27,0 1 1,-2-1-1,1 0 0,-1 0 1,0 0-1,-1 0 1,-1 1-1,1-1 0,-2 1 1,0 0-1,0-1 1,0 2-1,-1-1 0,-1 0 1,0 1-1,0 0 1,-1 1-1,0-1 1,0 1-1,-1 1 0,0-1 1,0 1-1,-1 1 1,0-1-1,0 2 0,0-1 1,-1 1-1,0 0 1,0 1-1,0 1 0,-1-1 1,1 1-1,-17-2 1,20 5-1,0 0-1,0 0 1,1 1 0,-1-1 0,0 2 0,1-1 0,-1 1 0,1-1-1,-1 2 1,1-1 0,0 1 0,0 0 0,-6 4 0,8-4 1,1-1 1,-1 1-1,1 0 1,0 0-1,0 0 1,0 0 0,0 0-1,1 1 1,-1-1-1,1 1 1,0 0-1,0 0 1,0-1-1,0 1 1,1 0 0,0 1-1,0-1 1,0 0-1,0 0 1,0 9-1,1-6-49,0 0 0,1 0 0,-1 0-1,2 0 1,-1 0 0,1-1-1,0 1 1,0 0 0,1-1-1,-1 1 1,2-1 0,-1 0 0,1 0-1,0 0 1,0 0 0,0-1-1,1 0 1,6 7 0,-5-8-522,-1-1 0,0 1 0,1-1 0,0 0-1,0 0 1,0 0 0,0-1 0,1 0 0,-1 0 0,0-1 0,1 1 0,10-1 0,-2 0-1004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5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2 568,'0'0'70,"0"0"-1,0 0 1,0 0-1,0 0 1,0 0 0,0 0-1,0 0 1,1 0-1,-1-1 1,0 1 0,0 0-1,0 0 1,0 0-1,1 0 1,-1 0 0,0 0-1,0 0 1,0 0-1,0 0 1,0 0 0,1 0-1,-1 0 1,0 0-1,0 0 1,0 0 0,0 0-1,1 0 1,-1 0-1,0 0 1,0 0 0,0 0-1,0 0 1,1 1-1,-1-1 1,0 0 0,0 0-1,0 0 1,0 0-1,0 0 1,0 0-1,0 0 1,1 1 0,-1-1-1,0 0 1,0 0-1,0 0 1,0 0 0,0 0-1,0 1 1,0-1-1,0 0 1,0 0 0,0 0-1,0 0 1,0 1-1,3 14 589,1 0-281,7 8 62,0 0 0,-1 1 0,-2 0 0,0 0-1,7 45 1,-16-44-259,-2-15-497,3-10 293,0 0 1,0 0 0,0 1-1,0-1 1,0 0 0,0 0-1,0 0 1,0 0 0,0 0-1,0 0 1,0 0 0,0 0-1,0 0 1,0 0 0,0 0-1,0 0 1,0 0 0,0 1 0,0-1-1,0 0 1,0 0 0,0 0-1,0 0 1,0 0 0,-1 0-1,1 0 1,0 0 0,0 0-1,0 0 1,0 0 0,0 0-1,0 0 1,0 0 0,0 0-1,0 0 1,0 0 0,0 0-1,0 0 1,-1 0 0,1 0 0,0 0-1,0 0 1,0 0 0,0 0-1,0 0 1,0 0 0,0 0-1,0 0 1,0 0 0,0 0-1,0 0 1,0 0 0,-1 0-1,1 0 1,0 0 0,0 0-1,0-1 1,0 1 0,0 0-1,0 0 1,0 0 0,0 0-1,0 0 1,0 0 0,0 0 0,0 0-1,0 0 1,0 0 0,0 0-1,-3-21-4606,0 14 3345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5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64 118 3528,'1'3'221,"-1"0"0,1 0-1,0 1 1,0-1 0,1 0-1,-1 0 1,1 0 0,0 0-1,-1-1 1,1 1 0,1 0-1,2 3 1,14 21 1603,14 16 183,-33-45-1939,-1 0 1,1 0 0,0-1 0,0 1-1,0 0 1,0-1 0,1 1 0,-1 0-1,1 0 1,-1 0 0,1-1 0,0 1 0,0 0-1,0 0 1,0 0 0,0 0 0,0 0-1,0 0 1,1 1 0,-1-1 0,1 0-1,0 1 1,-1-1 0,1 1 0,2-2-1,4-4-59,0 0 0,0 1 0,0 0-1,19-9 1,-20 12-9,1 0 0,-1 0 0,1 1 0,0 0 0,0 0 0,0 1 0,1 0 1,-1 0-1,0 1 0,0 0 0,0 0 0,1 1 0,11 3 0,-13-2 3,0 0 1,-1 0-1,0 1 0,1 0 1,-1 1-1,0-1 1,0 1-1,-1 0 0,1 1 1,-1-1-1,0 1 1,0 0-1,-1 0 1,1 1-1,-1-1 0,4 8 1,-5-7 6,1 1 1,-1 0-1,-1 0 1,1 0 0,-1 0-1,-1 1 1,1-1-1,-1 0 1,0 1-1,-1-1 1,0 1 0,0-1-1,0 1 1,-1-1-1,0 1 1,-1-1-1,0 0 1,0 0 0,-4 10-1,4-12-9,0-1 1,-1 1-1,1-1 1,-1 1-1,0-1 0,0 0 1,-1 0-1,1 0 0,-1-1 1,0 1-1,1-1 0,-2 0 1,1 0-1,0 0 0,-1-1 1,1 1-1,-1-1 1,0 0-1,0 0 0,1-1 1,-1 0-1,0 0 0,-1 0 1,1 0-1,0-1 0,0 1 1,0-1-1,0-1 0,-6 0 1,9 1-140,-1-1 1,1 1-1,-1-1 0,1 0 1,-1 0-1,1 0 1,0 0-1,0-1 0,-1 1 1,1 0-1,0-1 0,0 0 1,0 1-1,0-1 1,1 0-1,-4-4 0,-18-37-5209,15 27 2840,3 6 1007</inkml:trace>
  <inkml:trace contextRef="#ctx0" brushRef="#br0" timeOffset="1">0 102 3232,'21'-14'3469,"30"-12"-1534,-41 20-1761,0 1 0,-1 0 0,2 0 0,20-6 0,13-1-1276,-32 8-278,0 0 0,0 1-1,0 1 1,24-2 0,-24 4 229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62 128,'-7'-17'3644,"6"16"-3390,0-1-1,0 1 0,0-1 1,0 1-1,0-1 0,1 1 1,-1-1-1,1 0 0,-1 1 1,1-1-1,0 0 1,-1-1-1,1-1 182,0 4-377,0-1-1,0 1 1,0-1 0,-1 0-1,1 1 1,0-1 0,0 1 0,0-1-1,0 1 1,0-1 0,0 1-1,0-1 1,0 1 0,0-1 0,1 1-1,-1-1 1,0 1 0,0-1 0,0 1-1,1-1 1,-1 1 0,0-1-1,0 1 1,1 0 0,-1-1 0,0 1-1,1-1 1,-1 1 0,1 0-1,-1-1 1,0 1 0,1 0 0,-1-1-1,1 1 1,-1 0 0,1 0-1,0-1 1,18 1 149,-15-1-195,0 1 0,0-1 0,0 1 0,0 0 1,0 0-1,0 1 0,0-1 0,0 1 0,0 0 1,0 0-1,0 0 0,0 0 0,0 1 0,0 0 0,-1 0 1,1 0-1,-1 0 0,1 0 0,-1 1 0,0-1 1,0 1-1,5 6 0,-4-4-22,-1 0-1,0 0 1,0 0-1,-1 1 1,0-1-1,0 1 1,0 0-1,0-1 1,-1 1 0,1 8-1,-2-11 73,1-1 0,-1 1 0,0 0 0,0 0 0,0 0 0,0-1 0,-1 1 0,1 0 0,-1 0 0,0-1 0,1 1 0,-1 0 0,-1-1 0,1 1 0,0-1 0,0 1 0,-1-1 0,0 0 0,1 0 0,-1 1 0,0-1 0,0 0 0,0-1 0,-4 4 0,4-4 895,5-5-406,14-13-284,32-21-397,-37 32 125,-1 1 0,1 0 0,0 1 0,1 0 0,-1 1-1,1 1 1,-1 0 0,1 0 0,0 1 0,0 1 0,-1 0 0,18 2-1,-14 1-4,0 0-1,0 1 1,0 1 0,-1 0-1,1 1 1,-1 1-1,-1 0 1,1 1-1,15 11 1,-26-16 10,0 0 1,0 0-1,1 1 0,-2-1 1,1 1-1,0 0 1,-1 0-1,0 0 0,0 0 1,0 1-1,0-1 0,-1 1 1,1-1-1,-1 1 1,-1 0-1,1 0 0,-1 0 1,1 0-1,-2 1 1,1-1-1,0 0 0,-1 0 1,0 1-1,0-1 0,-1 0 1,1 0-1,-1 1 1,0-1-1,-1 0 0,1 0 1,-1 0-1,0 0 1,0-1-1,-1 1 0,1 0 1,-1-1-1,0 0 0,0 1 1,-8 6-1,3-3 20,0 0 0,-1-1 0,0 0 0,0-1 0,0 0 0,-1 0 0,0-1 0,-16 6 0,22-10-14,-1 1 0,1-1 0,-1 0 0,0 0 0,1-1 0,-1 1 1,0-1-1,0 0 0,-9-1 0,12 0-27,-1 0 0,1 0 1,-1 1-1,1-1 0,-1-1 1,1 1-1,-1 0 0,1-1 1,0 1-1,0-1 0,0 0 1,0 1-1,0-1 1,0 0-1,0 0 0,1-1 1,-1 1-1,-1-4 0,1 3-367,1 0 0,0 0 0,-1 0 0,2-1 0,-1 1 0,0 0 0,1-1 0,-1 1 0,1 0 0,0-1 0,0-3-1,6-25-6432,-4 25 5374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5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95 3116,'-51'0'6177,"85"-23"-4716,-14 11-1396,1 1 0,1 1 0,0 1 0,36-9 0,-45 14-36,0 2 0,0-1 0,0 2 0,1 0-1,-1 0 1,1 1 0,-1 1 0,1 0 0,18 5 0,-27-5-1,0 1 0,-1 0 1,1 0-1,-1 0 1,0 1-1,0 0 0,0 0 1,0 0-1,0 0 1,-1 0-1,1 1 0,-1 0 1,0-1-1,0 1 1,0 0-1,-1 1 0,1-1 1,-1 0-1,0 1 0,0-1 1,-1 1-1,2 5 1,3 13 183,-2 1 1,0 0-1,1 33 0,-1-4 263,4-5-304,2-1 0,23 64 1,-27-78-163,-6-32-137,0 0 0,0 0-1,0-1 1,0 1 0,0 0-1,0 0 1,0-1 0,0 1-1,0 0 1,0 0 0,0-1 0,0 1-1,-1 0 1,1 0 0,0-1-1,-1 1 1,1 0 0,0-1 0,-1 1-1,1 0 1,-1-1 0,1 1-1,-1-1 1,1 1 0,-1-1-1,1 1 1,-1-1 0,0 1 0,1-1-1,-1 0 1,0 1 0,1-1-1,-1 0 1,0 1 0,0-1-1,1 0 1,-2 0 0,-30-9-6576,22 7 5139</inkml:trace>
  <inkml:trace contextRef="#ctx0" brushRef="#br0" timeOffset="1">141 421 2676,'0'-2'4350,"5"-8"-2670,7 4-991,0-1-1,0 2 1,1-1-1,-1 2 1,19-5-1,5-2-26,11-5-619,0 2 0,2 2 0,-1 2 1,56-4-1,-102 13-337,1 1 1,-1 0-1,1 0 1,-1 0 0,1 0-1,0 1 1,-1-1 0,1 0-1,-1 1 1,1 0-1,-1 0 1,1 0 0,-1 0-1,0 0 1,1 0 0,2 3-1,-4-3 84,-1 0-1,1 1 1,0-1 0,0 0-1,-1 1 1,1-1 0,-1 1-1,0-1 1,1 1-1,-1-1 1,0 1 0,0-1-1,0 1 1,0-1 0,0 1-1,0-1 1,0 1-1,0-1 1,-1 1 0,1-1-1,-1 1 1,1-1 0,-1 0-1,1 1 1,-1-1-1,0 1 1,0-1 0,-1 1-1,-10 23-1643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5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 1316,'-1'0'18,"0"0"100,0 1 0,-1-1 1,1 0-1,0 0 0,-1 0 1,1 0-1,0 0 0,0 0 0,-1-1 1,1 1-1,0 0 0,-1-1 1,1 1-1,0-1 0,0 1 0,-1-1 1,1 1-1,0-1 0,0 0 1,0 0-1,0 0 0,-2-1 0,3 9 2593,0-3-607,0-6-557,-18 4 1174,43-1-1426,-5 0-1584,-1-1-1,1-1 1,24-4 0,-43 5-249,1 0-1,-1-1 1,1 1-1,-1 0 1,1 0-1,-1 0 1,1 0-1,-1 0 1,1 1-1,-1-1 1,1 0-1,-1 1 1,1-1-1,-1 1 1,1-1-1,-1 1 1,0 0-1,1 0 1,-1-1-1,0 1 1,2 2-1,2 2-561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1 416,'17'22'7901,"24"36"-4654,-28-37-2512,79 121 1221,-83-131-1850,0 0 1,1-1 0,0 0-1,1 0 1,22 14 0,-28-20-95,1-1 1,-1 1-1,0-1 1,1-1-1,0 1 1,0-1-1,0 0 1,0 0-1,0-1 1,0 0-1,0 0 1,0 0-1,1-1 1,-1 0-1,10-1 1,-9-1-67,-1 0 0,1-1 0,-1 1 0,0-1 1,0 0-1,0-1 0,0 0 0,-1 0 0,1 0 1,-1 0-1,0-1 0,0 0 0,-1 0 0,0 0 1,1-1-1,-2 0 0,1 1 0,-1-1 0,3-7 0,-3 6 39,0 0 0,0 0-1,-1 0 1,0 0-1,-1-1 1,1 1 0,-1-1-1,-1 1 1,0-1-1,0 1 1,0-1 0,-1 1-1,0 0 1,0-1-1,-1 1 1,0 0 0,-3-8-1,-5-8 47,7 14 14,0 0-1,-1 0 0,-1 0 1,0 0-1,0 1 1,0 0-1,-11-12 0,26 76 427,10-5-446,1-1 0,3 0 1,53 79-1,3 7-76,-67-110 58,-1 0 0,0 1 0,-2 0-1,-2 0 1,0 1 0,-2 0 0,4 43 0,-8-50-21,-2 1 1,0-1 0,-2 1-1,0-1 1,-2 0-1,0 0 1,-1 0-1,-1 0 1,-1-1-1,-16 33 1,11-28 27,-2 1 0,-1-2 0,-1 0 0,-1-1 0,-37 39 1,46-54 45,0-1 1,0 0 0,-1-1 0,0 1 0,0-2-1,-1 1 1,1-2 0,-1 1 0,0-1 0,0-1-1,-1 0 1,1 0 0,-1-1 0,0 0 0,1-1-1,-1 0 1,0-1 0,-18-1 0,6-2 281,0-1 1,-1-1 0,1-1 0,-27-11-1,41 13-231,1 1 0,-1-2 0,0 1-1,1-1 1,0 0 0,0-1 0,1 0-1,-1 0 1,1-1 0,1 1 0,-1-2 0,1 1-1,-6-10 1,11 14-105,0 1 1,0-1-1,0 1 0,0-1 0,0 1 1,1-1-1,-1 0 0,1 1 1,0-1-1,-1 0 0,1 0 0,1 1 1,-1-1-1,0 0 0,1 0 1,0-2-1,1-1-25,0 0 1,1 0 0,-1 1 0,1-1-1,0 1 1,8-10 0,3-1-274,1 1 0,0 0 0,21-14 0,74-55-4511,2 5-5266,-98 69 8311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5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72 199 2716,'-6'-2'525,"-1"0"-1,1 0 1,0 0-1,0-1 1,0 0-1,1 0 1,-1-1-1,-10-7 471,16 11-897,0 0 1,-1 0 0,1 0 0,-1 0-1,1 0 1,0 0 0,-1 0-1,1 0 1,0 1 0,-1-1-1,1 0 1,0 0 0,0 1-1,-1-1 1,1 0 0,0 0 0,0 1-1,-1-1 1,1 0 0,0 0-1,0 1 1,0-1 0,-1 0-1,1 1 1,0-1 0,0 1-1,0-1 1,0 0 0,0 1 0,0-1-1,0 0 1,0 1 0,0-1-1,0 1 1,0 13 122,2 0 0,0 0-1,1-1 1,0 1 0,1-1 0,0 0 0,1 0-1,1 0 1,0-1 0,0 1 0,2-1-1,-1-1 1,11 12 0,-13-16-210,0-1 0,1 0 0,-1 0-1,2 0 1,-1 0 0,1-1 0,-1 0 0,1-1 0,1 1 0,-1-1 0,1-1-1,-1 0 1,1 0 0,0 0 0,0-1 0,1 0 0,-1 0 0,0-1 0,0 0-1,1-1 1,-1 0 0,15-1 0,-19 0-12,1 0-1,-1 0 1,0-1-1,1 1 1,-1-1 0,0 0-1,0 0 1,0-1 0,-1 1-1,1-1 1,0 0-1,-1 1 1,0-2 0,1 1-1,3-6 1,-3 3-16,0 0 1,0-1 0,-1 0-1,0 1 1,0-1 0,-1-1-1,1 1 1,1-13 0,-2 7-37,-1 0 1,0 0 0,-1 0-1,0 0 1,-1 0 0,-1 0-1,0 0 1,0 0 0,-1 0 0,-8-18-1,5 17-1,-1 1-1,0-1 0,-1 2 0,0-1 1,-1 1-1,-1 0 0,0 1 0,-12-11 1,15 17 54,1 0 0,0 0 1,-1 1-1,0 0 1,0 0-1,-1 0 1,1 1-1,-1 0 0,1 1 1,-1 0-1,0 0 1,0 0-1,0 1 1,0 0-1,0 1 0,-14 0 1,18 1-1,1 0 0,-1 0 0,1 1 0,0-1 0,0 1 0,-1-1 0,1 1 0,0 0 0,0 0-1,0 0 1,1 1 0,-1-1 0,1 1 0,-1-1 0,1 1 0,0 0 0,-2 3 0,-1 1 1,0 0 1,1 0-1,1 1 1,-1-1-1,1 1 0,-3 11 1,4-8-75,1 0 0,1 0 0,0 1 0,0-1 0,1 0 0,0 0 0,1 0 0,0 0 0,1 0 0,0 0 0,1 0 1,0-1-1,1 0 0,0 0 0,0 0 0,1 0 0,0-1 0,1 0 0,0 0 0,1-1 0,12 12 0,-15-17-503,0 0 0,0 0 0,0-1 0,0 1 0,0-1 0,1 0 0,-1-1 0,1 1 0,-1-1-1,9 1 1,10 2-2001,-9 0 963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7:5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2980,'-1'-5'5096,"0"8"-3389,1 11-727,48 97 1132,-30-74-1780,-2 0 0,20 67 0,-33-90-446,6 29 332,-8-41-361,-1 0 0,0 0 0,0 0 0,0-1 0,0 1 0,0 0 0,0 0 0,-1 0 0,1 0 0,-1 0 0,1-1 0,-1 1 0,0 0 0,0 0 0,0-1 0,0 1-1,0-1 1,0 1 0,-1 1 0,1-3 37,1 0 0,0 1 0,0-1 0,-1 0 0,1 0 0,0 0 1,0 0-1,-1 0 0,1 0 0,0 0 0,0 0 0,-1 0 0,1 0 0,0 0 0,-1 0 0,1 0 0,0 0 0,0 0 0,-1 0 0,1 0 0,0 0 0,0 0 0,-1 0 0,1-1 0,0 1 0,0 0 0,-1 0 0,1 0 0,0 0 0,0 0 0,-1-1 0,1 1 0,0 0 0,0 0 0,0-1 0,0 1 0,-1 0 0,1 0 0,0-1 0,0 1 0,0 0 0,0 0 0,0-1 0,0 1 0,0 0 0,0 0 0,0-1 0,-7-18-2618,5 13 1287,-2-5-53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0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72 119 4328,'-4'0'264,"0"0"0,-1 0-1,1-1 1,0 1-1,0-1 1,0 0 0,0 0-1,0-1 1,0 1-1,0-1 1,0 0 0,1 0-1,-1 0 1,1 0-1,-1 0 1,-3-4-1,7 5-217,0 1-1,0-1 1,0 1-1,-1-1 0,1 1 1,0-1-1,0 0 0,0 1 1,0-1-1,0 1 0,0-1 1,0 0-1,0 1 0,0-1 1,0 0-1,0 1 0,1-1 1,-1 1-1,0-1 1,0 1-1,0-1 0,1 0 1,-1 1-1,0-1 0,1 1 1,-1-1-1,1 1 0,-1 0 1,0-1-1,1 1 0,-1-1 1,1 1-1,-1 0 0,1-1 1,-1 1-1,1 0 1,0 0-1,-1-1 0,1 1 1,0 0-1,32-19 197,-24 14-9,2-1-65,1 0 0,1 0 0,-1 2 0,1-1 0,26-4-1,67-3 501,-98 11-616,1 1 0,-1 0 1,0 0-1,0 1 0,0 0 0,0 0 0,0 1 0,0 0 0,0 0 0,0 1 1,-1 0-1,15 8 0,-17-7-18,-1 0 1,1 0-1,-1 0 0,1 0 1,-1 1-1,0 0 0,-1-1 1,1 1-1,-1 1 0,0-1 1,-1 0-1,1 1 1,-1 0-1,0-1 0,0 1 1,-1 0-1,2 11 0,8 91 452,3 25 200,-10-119-672,-1-1-1,1 1 0,8 14 0,-10-15-2108,-12-15-968,-18-18-2561,23 16 4800,-15-8-1672,10 7 1374</inkml:trace>
  <inkml:trace contextRef="#ctx0" brushRef="#br0" timeOffset="1">210 349 4700,'0'-2'449,"0"0"0,0 1-1,1-1 1,-1 1 0,0-1-1,1 0 1,0 1 0,-1-1-1,1 1 1,0-1 0,0 1-1,0 0 1,-1-1 0,2 1-1,-1 0 1,2-2 0,28-18 2306,-12 13-2629,38-11 0,-45 16 407,81-22-41,-47 14-2267,0-1-5285,-26 2 1290,-15 10 4439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0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2416,'-8'5'7238,"13"2"-6673,-1 0 0,0 0 0,-1 0 0,0 0-1,0 1 1,0-1 0,2 15 0,-1-9-244,79 206 1239,-26-80-1259,-52-125-374,2 6-642,0-1 0,17 29 0,-24-47 569,0-1 1,1 1 0,-1-1 0,0 1 0,1 0 0,-1-1 0,0 1 0,1-1-1,-1 1 1,0-1 0,1 0 0,-1 1 0,1-1 0,-1 1 0,1-1-1,-1 0 1,1 1 0,0-1 0,-1 0 0,1 0 0,-1 1 0,1-1-1,0 0 1,-1 0 0,1 0 0,-1 0 0,1 0 0,0 0 0,-1 0-1,1 0 1,0 0 0,-1 0 0,1 0 0,-1 0 0,1 0 0,0-1-1,-1 1 1,1 0 0,-1 0 0,1-1 0,-1 1 0,1-1 0,18-22-5020,-12 12 3550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0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53 4104,'-3'-4'336,"0"0"0,-1 0 0,0 0 0,0 0 0,0 0 0,0 1 0,-1-1 0,1 1 0,-1 0 0,0 1 0,1-1 0,-1 1 0,-1 0 0,1 0 0,0 1 0,-7-2 0,8 3-189,1 0 0,-1 0 0,1 0 0,0 0 1,-1 1-1,1-1 0,-1 1 0,1 0 0,0 0 0,0 0 0,-1 0 0,1 1 0,0-1 1,0 1-1,0 0 0,0 0 0,1 0 0,-1 0 0,1 0 0,-1 1 0,1-1 0,0 1 0,-1 0 1,1 0-1,1-1 0,-4 7 0,-2 5-29,0 1 1,1 1-1,1-1 0,0 1 1,1 0-1,0 0 1,2 0-1,0 1 0,1-1 1,0 1-1,1-1 0,5 31 1,-2-29-92,0-1 0,2 1 0,0-1 1,1-1-1,0 1 0,2-1 0,0 0 1,0 0-1,2-1 0,0 0 0,21 23 0,-23-30-33,0 0-1,0-1 1,1 0-1,0-1 0,0 0 1,0 0-1,1-1 0,17 7 1,-23-11-24,0 1 0,-1-1 0,1 0 0,0 0 0,0 0 0,0-1 0,0 0 1,0 0-1,0 0 0,0 0 0,0 0 0,0-1 0,0 1 0,0-1 0,-1 0 0,1 0 1,0-1-1,0 1 0,-1-1 0,1 0 0,-1 0 0,1 0 0,-1 0 0,0-1 0,0 1 1,5-6-1,-5 4 1,0 1-1,0 0 1,-1-1 0,1 0 0,-1 0 0,0 0 0,0 0 0,0 0 0,0 0 0,-1 0 0,1-1-1,-1 1 1,0 0 0,-1-1 0,1 1 0,-1-1 0,0 1 0,0-1 0,0 0 0,-1 1-1,1 0 1,-1-1 0,0 1 0,-1-1 0,1 1 0,-1 0 0,1 0 0,-1 0 0,-1 0-1,1 0 1,-1 0 0,1 0 0,-1 1 0,0 0 0,0-1 0,0 1 0,-5-3 0,4 4 36,0 0 0,0 0 0,0 1 0,0-1 0,0 1 0,0 0 0,-1 1 0,1-1 0,0 1 0,-1-1 0,1 1 0,0 1 0,-1-1 0,1 0 0,0 1 0,-1 0 0,1 0 0,0 1 0,0-1 0,0 1 0,0-1 0,-4 4 0,-2 0-33,0 1 0,0 0 1,1 0-1,0 1 0,0 0 1,1 1-1,-10 11 1,17-18-108,0 0 0,1 0 1,-1 0-1,0 0 0,0 0 1,1 0-1,-1 0 0,0 0 1,1 0-1,-1 1 0,1-1 1,0 0-1,-1 0 0,1 1 1,0-1-1,0 0 0,0 0 1,0 1-1,0-1 0,0 0 1,0 1-1,0-1 0,1 0 1,-1 0-1,0 1 0,1-1 1,-1 0-1,1 0 1,-1 0-1,1 1 0,1 0 1,1 2-734,1 0 0,-1 0 1,1-1-1,0 0 1,0 0-1,6 4 1,-6-5 553,11 8-1425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0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90 1956,'0'0'525,"-8"-11"7522,7 50-6881,3-1-1,9 65 1,-9-92-1123,1-1 1,0 1-1,0-1 1,1 1 0,0-1-1,1 0 1,0-1 0,1 1-1,0-1 1,0 0 0,1 0-1,0-1 1,1 0 0,10 10-1,-12-14-28,0-1-1,0 1 0,0-1 0,0 0 0,0-1 1,0 1-1,1-1 0,-1 0 0,1-1 0,0 1 1,-1-2-1,1 1 0,0 0 0,0-1 0,0-1 1,-1 1-1,1-1 0,0 0 0,-1-1 1,1 1-1,0-1 0,-1-1 0,0 1 0,0-1 1,1 0-1,-2 0 0,1-1 0,0 0 0,-1 0 1,1 0-1,5-7 0,-4 1-12,0 0 1,-1 0-1,0 0 1,-1-1-1,0 1 0,-1-1 1,0 0-1,-1-1 1,0 1-1,-1-1 1,0 1-1,0-1 0,-2 0 1,1 0-1,-1 1 1,-1-1-1,0 0 0,-1 0 1,0 1-1,-1-1 1,0 1-1,-9-21 0,7 24 1,0 0-1,-1 0 1,0 1-1,0-1 0,0 1 1,-1 0-1,0 1 1,0 0-1,-1 0 0,0 0 1,0 1-1,0 0 1,0 1-1,-1 0 0,0 0 1,0 1-1,0 0 1,0 1-1,0-1 0,-17 0 1,18 2-1,0 0 0,0 0 0,0 1 0,0 0 0,-1 1-1,1 0 1,0 0 0,0 1 0,0 0 0,0 0 0,1 0 0,-1 1 0,0 1 0,1-1 0,0 1 0,0 1 0,0-1 0,1 1-1,-1 0 1,1 1 0,0-1 0,0 1 0,1 0 0,-6 8 0,9-8-167,-1-1 0,1 0 0,0 1 0,0-1 0,1 1 0,-1-1 0,1 1-1,1 0 1,-1-1 0,1 1 0,0 0 0,0 0 0,1-1 0,0 7 0,1-1-1444,1-1 0,0 1-1,0-1 1,1 0 0,0 0 0,9 15-1,-3-9 163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0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1872,'0'0'2506,"-10"3"5855,15 103-5979,-4-46-3006,19 121 0,-20-170-4252,-9-20-1468,5 4 4795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0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56 228 2844,'-2'-2'210,"-1"0"0,1 0-1,0-1 1,0 1-1,1 0 1,-1-1 0,0 0-1,1 1 1,0-1 0,-1 0-1,1 0 1,0 1 0,0-1-1,1 0 1,-1 0-1,1 0 1,-1-5 0,1 3 33,1 0 1,-1 0-1,1 0 1,1-1 0,-1 1-1,0 1 1,1-1-1,0 0 1,4-7 0,3-2 190,1 0 1,0 0 0,1 1 0,0 0 0,18-15-1,-26 26-413,-1 0 0,1 0 0,0 0 0,0 0 0,-1 0 0,1 0-1,0 1 1,1-1 0,-1 1 0,0 0 0,0 0 0,1 0 0,-1 0-1,0 1 1,1 0 0,-1-1 0,5 1 0,-5 1-8,-1-1 0,1 1 0,-1 0 1,1 0-1,-1 0 0,1 0 0,-1 0 0,0 0 0,1 1 1,-1-1-1,0 1 0,0 0 0,0-1 0,0 1 1,-1 0-1,1 0 0,0 0 0,-1 0 0,0 1 1,1-1-1,-1 0 0,2 4 0,3 10-4,0 1 0,-1-1 0,-1 1 1,-1-1-1,0 1 0,1 22 0,-7 102 59,3-140-68,-1 15 0,1 0 0,1 0 0,0-1 0,1 1 0,0-1 0,8 24 0,-8-32-3,0-1 1,1 0-1,-1 0 0,1 0 1,1 0-1,-1 0 1,1 0-1,0-1 0,1 0 1,-1 0-1,1 0 0,0 0 1,0-1-1,0 0 1,1 0-1,0 0 0,8 4 1,-6-5 2,0 0 0,1 0 0,-1 0-1,1-1 1,0 0 0,0-1 0,0 0 0,0-1 0,0 1 0,0-2 0,0 1 0,0-1 0,-1-1 0,13-2-1,-18 3 1,0 0-1,0-1 1,0 1-1,0 0 1,-1-1-1,1 0 0,0 1 1,-1-1-1,1 0 1,-1-1-1,0 1 0,1 0 1,-1-1-1,0 1 1,0-1-1,-1 0 1,1 1-1,-1-1 0,1 0 1,-1 0-1,0 0 1,0 0-1,0 0 0,0 0 1,-1-1-1,1 1 1,-1 0-1,0 0 1,0-5-1,0 3-10,0 1 1,-1-1-1,1 0 1,-1 0-1,0 0 0,0 1 1,-1-1-1,0 0 1,1 1-1,-1-1 1,-1 1-1,1 0 0,-1 0 1,0 0-1,0 0 1,0 0-1,0 1 0,-7-6 1,-3 0-6,0 1 0,-1 0 0,1 2 0,-2-1 0,1 2 0,-23-6 1,-92-13 306,93 20 124,-1-3 1,-52-15-1,81 19-346,0 0 1,1-1 0,-1 0-1,1 0 1,0-1-1,0 0 1,0 0-1,1 0 1,0-1-1,0 0 1,-5-7 0,9 10-237,0 0 0,0 1 0,0-1 0,1-1 0,-1 1 0,1 0 0,0 0 0,0-1 0,0 1 0,0 0 0,1-1 0,-1-4 0,1 5-228,1 0 1,-1 0-1,1 0 0,-1 0 1,1 0-1,0 0 0,0 0 1,0 1-1,1-1 1,-1 0-1,1 1 0,-1-1 1,1 1-1,0-1 0,0 1 1,3-3-1,-4 4 44,1-1 1,0 1-1,-1-1 0,1 1 0,0 0 1,0 0-1,0 0 0,0 0 0,4-2 1,5 1-1234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0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27 3900,'-3'-3'182,"-1"0"0,0 1 0,1-1-1,-1 1 1,0 0 0,0 0-1,-1 0 1,1 0 0,0 1 0,-1 0-1,1 0 1,0 0 0,-1 0 0,1 1-1,-1 0 1,1 0 0,-1 0 0,1 0-1,-1 1 1,1-1 0,-1 1-1,1 1 1,-1-1 0,1 0 0,0 1-1,0 0 1,0 0 0,0 0 0,0 1-1,0-1 1,1 1 0,-6 5-1,4-4-105,0 0-1,0 1 1,1 0-1,-1 0 1,1 0-1,0 0 0,1 1 1,-1-1-1,1 1 1,0 0-1,1 0 1,-1 0-1,1 0 1,0 1-1,1-1 0,0 1 1,0-1-1,0 1 1,1-1-1,-1 1 1,2-1-1,0 9 0,1-10-63,-1 1-1,1-1 0,0 1 0,1-1 0,0 0 0,0 0 0,0 0 0,0 0 0,1 0 1,-1-1-1,1 1 0,0-1 0,1 0 0,9 6 0,-7-5-4,0-1-1,0 1 1,1-2 0,0 1 0,0-1-1,0-1 1,0 1 0,0-1-1,17 2 1,-18-4-5,0 1 0,-1-1-1,1-1 1,-1 1 0,1-1-1,-1 0 1,0-1 0,1 1 0,-1-1-1,0 0 1,0-1 0,10-5 0,-12 5-1,0 0 1,0 0 0,-1 0 0,1 0-1,-1 0 1,0-1 0,0 0 0,0 0-1,0 0 1,-1 0 0,0 0 0,0 0-1,0 0 1,0-1 0,0 1 0,-1-1-1,0 0 1,1-8 0,-1 4 110,-1 1 0,0-1 0,-1 1 0,0 0 1,0-1-1,-1 1 0,0 0 0,-1 0 0,1 0 0,-1 0 0,-1 1 1,0-1-1,-9-13 0,66 90 140,-40-50-244,24 27 1,-28-37-9,0 0 1,-1 1-1,-1 0 0,1 0 1,-2 0-1,0 1 1,0 1-1,0-1 1,6 24-1,-11-30 11,0-1 0,-1 0 0,1 1 0,-1-1 0,0 0-1,-1 1 1,1-1 0,-1 1 0,0-1 0,0 0 0,0 0-1,0 1 1,-1-1 0,0 0 0,1 0 0,-2-1 0,1 1 0,0 0-1,-1-1 1,0 1 0,1-1 0,-1 0 0,-1 0 0,1 0 0,0 0-1,-1 0 1,1-1 0,-1 0 0,0 1 0,0-1 0,0-1-1,-5 3 1,-5 0 51,1 0-1,0-1 0,-1 0 0,0-1 1,1-1-1,-1 0 0,0-1 0,0 0 1,-14-3-1,26 3-182,0 0 1,-1 0-1,1 0 0,0-1 1,0 1-1,-1-1 0,1 0 1,0 1-1,0-1 0,-3-2 1,7-3-3325,14-4 112,14-1-1215,-22 8 3145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0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5168,'0'0'1610,"2"14"3140,-1-9-4420,0 0 1,0 0-1,0 0 0,1 0 1,3 7-1,6 6 9,1 1 0,1-2 0,0 1 0,2-2 0,26 25 0,-32-33-294,0 0 0,1-1-1,0 0 1,0-1 0,0 0 0,1 0-1,0-1 1,0 0 0,0-1-1,1-1 1,21 5 0,-30-8-41,-1 0 0,1 0 0,-1 0 0,1-1 0,-1 1 0,1 0 0,-1-1 0,1 0 0,-1 1 0,0-1 0,1 0 0,-1 0 0,0 0 0,0-1 0,0 1 1,1 0-1,1-3 0,0 0-2,-1 0 0,1 0 0,-1 0 0,0 0 0,0-1 0,0 1 0,4-10 0,-2 1 11,0-1 0,-1 1 0,0-1 0,-2 0 0,3-19 0,-5 28 35,0 1-1,-1-1 0,0 1 1,0-1-1,0 1 1,0-1-1,0 1 0,-1 0 1,0 0-1,0-1 1,0 1-1,0 0 0,-1 1 1,0-1-1,-4-5 1,6 8-8,0 0 0,0 0-1,0 0 1,0 0 0,0 0 0,0 0 0,-1 0 0,1 0 0,0 0 0,-1 1 0,1-1 0,0 0 0,-1 1 0,1-1 0,-1 1 0,1 0 0,-1-1 0,1 1 0,-1 0 0,1 0 0,-1 0 0,1 0 0,-1 0 0,1 0 0,-1 1 0,1-1 0,-1 0 0,1 1 0,-1-1 0,1 1 0,-1 0 0,1-1 0,0 1-1,-1 0 1,1 0 0,0 0 0,0 0 0,0 0 0,0 0 0,0 0 0,0 0 0,0 0 0,0 0 0,0 1 0,0-1 0,0 0 0,0 3 0,-2 2-24,0 0 1,1 0-1,0 0 0,0 0 0,1 1 1,0-1-1,0 0 0,0 8 1,1 52-14,4-13-83,3 0-1,17 65 1,15 29-3402,-39-147 3452,19 62-3785,-10-36 1220,-1 1 1,6 36-1,-9-26 564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85 436,'5'-1'5256,"-9"-3"-1557,3 4-3563,1 0 0,0 0 0,-1 0 1,1 0-1,-1 0 0,1 0 0,0 0 0,-1 0 0,1-1 0,0 1 0,-1 0 0,1 0 1,0-1-1,0 1 0,-1 0 0,1 0 0,0-1 0,-1 1 0,1 0 0,0-1 0,0 1 0,0 0 1,-1-1-1,1 1 0,0 0 0,0-1 0,0 1 0,0 0 0,0-1 0,0 1 0,0 0 0,0-1 1,0 1-1,0-1 0,0 1 0,0 0 0,0-1 0,0 1 0,0 0 0,0-1 0,5-4-68,0 0 0,1 0 0,-1 1 0,1 0-1,0 0 1,0 1 0,1-1 0,-1 1-1,1 1 1,-1-1 0,11-1 0,11-6 30,-23 8-80,1 0 0,0 0 0,0 0-1,0 1 1,0-1 0,7 1 0,-11 1-11,0 0 0,-1 0-1,1 0 1,-1 1 0,1-1 0,-1 0 0,1 1 0,-1-1 0,1 1 0,-1 0-1,0 0 1,1-1 0,-1 1 0,0 0 0,0 0 0,1 0 0,-1 0 0,0 0 0,0 1-1,0-1 1,0 0 0,0 0 0,-1 1 0,1-1 0,0 0 0,0 1 0,-1-1-1,1 1 1,0 2 0,1 4 49,0 0 0,-1 0 0,0-1 0,0 1 0,0 0 0,-1 0 0,-1 0 0,1 0 1,-3 11-1,-3 5 204,-14 39 0,6-22 131,13-39-360,0 0-1,0 1 0,1-1 0,-1 1 0,1-1 1,-1 0-1,1 1 0,0-1 0,0 1 0,0-1 1,0 1-1,1-1 0,-1 1 0,1-1 1,0 4-1,1-4 19,-1 0 1,1 0-1,-1-1 1,1 1-1,-1-1 1,1 1 0,0-1-1,0 0 1,-1 1-1,1-1 1,0 0-1,0 0 1,0-1-1,0 1 1,1 0-1,-1-1 1,0 1 0,3 0-1,13 1 423,1 1 0,0-2 0,23-1-1,-26-1-494,0 2-1,1-1 0,-1 2 0,30 6 0,-39-4-2330,-20 15-14067,11-17 17336,-10 7-2934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1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13 107 2892,'0'-1'116,"0"1"0,0 0-1,0-1 1,0 1 0,0 0 0,0-1-1,-1 1 1,1 0 0,0 0 0,0-1-1,0 1 1,-1 0 0,1 0-1,0 0 1,0-1 0,-1 1 0,1 0-1,0 0 1,0 0 0,-1 0 0,1-1-1,0 1 1,-1 0 0,1 0-1,0 0 1,0 0 0,-1 0 0,1 0-1,0 0 1,-1 0 0,1 0 0,-1 0-1,-4-2 2804,10-5-922,2 1 1430,-6 7-3397,-1-1 0,1 1 0,-1-1 0,0 0 1,1 1-1,-1-1 0,1 0 0,-1 1 0,1-1 0,-1 0 0,1 0 1,-1 0-1,1 1 0,-1-1 0,1 0 0,-1 0 0,1 0 0,-1 0 0,1 0 1,-1 0-1,1 0 0,0 0 0,-1 0 0,1 0 0,-1 0 0,2-1 0,11 1-147,1-2-1,0 1 0,-1-2 0,1 0 0,-1-1 0,0 0 1,0-1-1,24-12 0,-24 11-557,20-11-2206,-22 11-212,0 0-1,22-7 1,-29 11 1726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1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73 2568,'-1'1'93,"0"-1"0,1 1 0,-1-1 0,0 1 0,0-1 0,1 1 1,-1 0-1,0-1 0,1 1 0,-1 0 0,1 0 0,-1-1 0,1 1 0,-1 0 0,1 0 0,0 0 0,-1 0 0,1-1 0,0 1 0,-1 0 0,1 0 0,0 0 0,0 0 0,0 0 0,0 0 0,0 0 0,0 0 0,0 0 0,1 1 0,0 34 653,-1-32-542,2 13 178,0 0-1,2 0 0,0-1 1,0 1-1,2-1 1,0 0-1,1 0 1,0 0-1,1-1 0,19 26 1,-21-33-347,0-1 0,0 0 0,0 0 0,1 0 0,0-1 1,1 0-1,0-1 0,-1 0 0,2 0 0,-1 0 0,0-1 0,1 0 1,0-1-1,0 0 0,0 0 0,0-1 0,1 0 0,-1-1 0,0 0 0,1 0 1,11-1-1,-13-1-62,-1 0-1,0 0 1,1 0 0,-1-1 0,0 0 0,0-1-1,-1 1 1,1-1 0,0 0 0,-1-1 0,0 0-1,0 0 1,0 0 0,0-1 0,0 0 0,-1 0-1,0 0 1,0-1 0,-1 1 0,1-1 0,-1 0-1,-1-1 1,1 1 0,-1-1 0,0 1 0,0-1-1,-1 0 1,0 0 0,1-9 0,-1 7 11,-1-1 1,0 1-1,0 0 0,-1-1 1,0 1-1,-1-1 1,0 1-1,-1 0 0,0 0 1,0 0-1,-1 0 1,0 0-1,0 0 0,-1 0 1,-1 1-1,1 0 1,-1 0-1,-1 0 0,1 0 1,-1 1-1,0 0 1,-12-9-1,4 5 34,0 1 1,-1 0-1,0 2 1,-1-1-1,0 2 0,0 0 1,-23-6-1,31 10 72,0 1 1,-1 1-1,1-1 0,-1 1 1,1 0-1,-1 1 1,1 0-1,-1 1 0,0-1 1,1 1-1,0 1 0,-1 0 1,1 0-1,0 1 0,0 0 1,0 0-1,-9 5 0,14-6-74,1 1 0,-1-1 0,0 0 0,0 1 0,1 0 0,0-1-1,-1 1 1,1 0 0,0 0 0,0 0 0,1 1 0,-1-1-1,1 0 1,0 1 0,-1-1 0,1 1 0,1-1 0,-1 1 0,0-1-1,1 1 1,0 0 0,0-1 0,0 1 0,0-1 0,2 8-1,-1-6-309,0 0 0,1 0-1,0 0 1,-1 0-1,2 0 1,-1 0-1,1 0 1,-1-1-1,1 1 1,0-1-1,1 0 1,-1 0-1,1 0 1,0 0-1,0-1 1,0 1-1,7 3 1,34 17-4148,-29-15 2996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1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1048,'-2'2'587,"0"0"226,0 0 0,-1 0 0,1 0 1,0 0-1,0 0 0,0 1 0,1-1 0,-4 6 0,5-6-664,0 0 0,-1 0-1,1 0 1,0 0 0,0 0-1,1 0 1,-1 0 0,0 0 0,1 0-1,-1 0 1,1 0 0,-1 0-1,1 0 1,2 3 0,29 62 940,-23-53-1078,-1 0 1,-1 0-1,-1 1 0,0 0 1,-1 0-1,0 1 1,-2 0-1,5 30 1,-8-45-121,0 0 1,0 0-1,0 0 1,0 0-1,0 0 1,0-1-1,0 1 1,0 0-1,0 0 1,0 0-1,-1 0 1,1 0-1,0 0 1,0-1-1,-1 1 1,1 0-1,-1 0 1,1 0-1,-1-1 1,1 1-1,-1 0 0,1-1 1,-1 1-1,0 0 1,1-1-1,-1 1 1,0-1-1,-1 2 1,0-2-342,1 0-1,-1 0 1,0 0 0,1 0-1,-1-1 1,1 1 0,-1 0 0,1-1-1,-1 1 1,1-1 0,-1 1-1,1-1 1,-1 0 0,1 0-1,-2-1 1,-6-2-1098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1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16 137 4036,'-1'0'93,"0"0"0,0-1 0,1 1-1,-1-1 1,0 1 0,0 0 0,0-1-1,1 1 1,-1-1 0,0 0 0,1 1 0,-1-1-1,0 0 1,1 1 0,-1-1 0,1 0-1,-1 0 1,1 1 0,0-1 0,-1 0-1,1 0 1,0 0 0,-1 0 0,1 0-1,0 1 1,0-1 0,0 0 0,0 0 0,0 0-1,0-1 1,1-1 7,-1 1 0,1-1 0,0 1 0,0-1 0,1 1 0,-1 0 0,0 0 0,1-1 0,-1 1 0,4-3 0,2-2 70,0 0 0,1 1 0,0 0 0,17-11 0,-8 9 189,0 1 0,0 0 0,36-8 0,-46 13-313,0 1-1,-1 0 0,1 0 1,0 1-1,0 0 0,0 0 1,0 0-1,-1 1 0,1 0 1,0 1-1,0-1 0,-1 1 1,13 6-1,-15-5-40,0 0 1,0 0-1,0 1 1,-1-1-1,1 1 1,-1 0-1,0 0 1,0 0-1,0 0 0,-1 1 1,0-1-1,0 1 1,0 0-1,0-1 1,0 1-1,-1 0 0,0 0 1,0 0-1,-1 0 1,1 0-1,-1 7 1,0 6 72,-1-1 0,0 1 0,-1-1-1,-9 32 1,-19 33 427,22-64-204,1 0 1,0 0-1,2 1 0,-6 27 1,11-44-269,-1 0 0,1 0 0,0 1 0,0-1 0,0 0 1,0 0-1,0 0 0,0 0 0,0 0 0,1 0 0,-1 0 0,1 0 0,0 0 0,-1 0 0,1 0 1,0-1-1,0 1 0,0 0 0,0 0 0,1-1 0,-1 1 0,0-1 0,1 1 0,-1-1 0,1 1 1,2 1-1,0-1 2,0-1 1,1 1 0,-1-1 0,0 0 0,0-1 0,1 1-1,-1-1 1,0 0 0,1 0 0,-1 0 0,8-1-1,25-6 45,0-1 1,-1-1-1,66-27 0,-15-1-4868,-80 33 3323,6-3-5107,-15 7 5043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2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219 122 208,'0'0'231,"5"-32"1101,-5 29-1305,1 2 3,-1 0-1,0 1 1,0-1 0,0 0 0,0 1 0,1-1-1,-1 0 1,0 1 0,0-1 0,0 0 0,0 1-1,0-1 1,-1 0 0,1 1 0,0-1 0,0 0-1,0 1 1,-1-1 0,1 0 0,0 1 0,0-1-1,-1 1 1,1-1 0,-1 1 0,1-1 0,-1 1-1,1-1 1,0 1 0,-1-1 0,0 1 0,1-1-1,-1 1 1,1 0 0,-1-1 0,1 1 0,-1 0-1,0-1 1,1 1 0,-1 0 0,-1 0 0,2 0 229,-6-2 1115,7-2-162,-1 3-844,-1 0-1,1 0 1,0 0 0,0 0-1,0-1 1,-1 1 0,1 0-1,-1 0 1,1 0 0,-1 0-1,1 0 1,-1 0 0,0 0-1,1 0 1,-1 0 0,0 1-1,0-1 1,-1-1 0,-1-1-214,0-1 0,0 1 0,0 0 0,-1 0 0,1 0 0,-1 1 0,0-1 0,0 1 0,0 0 0,0 0 0,0 1 0,-1-1 0,1 1 0,0 0 0,-1 0 0,1 0 0,-5 0 0,5 1-115,1-1-1,0 1 1,0 0-1,-1 1 0,1-1 1,0 1-1,0-1 1,0 1-1,0 0 1,0 0-1,0 0 0,0 0 1,0 1-1,0 0 1,0-1-1,0 1 1,1 0-1,-1 0 1,1 0-1,-1 0 0,1 1 1,0-1-1,0 1 1,-3 4-1,-2 7-3,0 0-1,0 1 0,2-1 1,0 1-1,0 1 0,1-1 1,-2 22-1,5-27-8,1 0 0,0-1 0,0 1 0,1 0 0,0 0 0,1 0 0,0 0 0,1-1 0,0 1 0,0-1 1,1 0-1,8 16 0,-5-15-25,1 1 0,0-1 0,0-1 0,1 1 0,0-1 0,1-1 0,0 0 0,0 0 0,1-1 0,0 0 0,20 9 0,-11-8-7,1 0 0,0-2 0,0 0 0,1-1 0,0-1 0,24 1 0,35-4-121,-80-2 126,0 1 1,-1-1-1,1 1 1,0-1-1,-1 0 1,1 1-1,0-1 0,-1 0 1,1 1-1,-1-1 1,0 0-1,1 0 1,-1 0-1,1 1 0,-1-1 1,0 0-1,0 0 1,0 0-1,1 0 1,-1 1-1,0-1 1,0 0-1,0 0 0,0-2 1,1-26-9,-1 26 9,0-4 0,-1 1 0,1-1 1,-1 0-1,0 0 0,0 0 1,-1 1-1,0-1 0,0 1 1,-1-1-1,0 1 0,0 0 1,0 0-1,-8-11 0,7 14 0,1-1 0,0 1 0,-1 0 0,0 0-1,0 0 1,0 1 0,0-1 0,0 1 0,0 0 0,0 0-1,-1 1 1,1-1 0,-1 1 0,0 0 0,1 0 0,-1 0 0,0 1-1,1 0 1,-1 0 0,-9 1 0,5 0-6,-1 0 0,1 1 1,-1 0-1,1 1 0,0 0 1,0 1-1,0 0 0,0 0 0,1 1 1,0 0-1,-10 7 0,6 0 530,9-6-4402,4-6 3189,0 1 0,0-1 0,0 1 0,0-1 0,0 0 0,0 1 0,1-1 0,-1 0 1,0 0-1,0 0 0,0 0 0,1 0 0,-1 0 0,0 0 0,2 0 0,5 0-1032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2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59 196 472,'-48'-25'5773,"47"24"-5457,0-1 1,0 1 0,0 0 0,0 0-1,1 0 1,-1-1 0,0 1-1,1 0 1,-1-1 0,0 1 0,1 0-1,0-1 1,-1 1 0,1-1 0,0-1-1,3-27 1326,0 20-1523,1 0 0,0 1 0,7-14-1,-7 17-54,0 1 1,1-1-1,-1 1 0,1 0 0,1 0 0,-1 0 0,8-4 0,-11 7-21,1 0-1,0 0 1,0 0-1,-1 0 0,1 1 1,0-1-1,1 1 1,-1 0-1,0 0 0,0 0 1,1 0-1,-1 1 1,0-1-1,1 1 1,-1 0-1,6 0 0,-7 1-13,-1 0 0,1 0-1,-1 0 1,1 0 0,-1 0 0,1 0-1,-1 0 1,0 0 0,0 1-1,1-1 1,-1 0 0,0 1 0,0-1-1,-1 1 1,1-1 0,0 1-1,0 0 1,-1-1 0,1 1 0,-1 0-1,1-1 1,-1 1 0,0 2-1,2 46 260,-2-39-246,-3 73 215,0-59-241,2 1 1,1-1-1,1 0 1,1 1 0,7 33-1,-6-48-20,0 0 1,1 0-1,0 0 0,1 0 0,0-1 0,1 1 1,0-1-1,1-1 0,0 1 0,13 13 0,-14-17-1,1-1 0,-1 0 0,1 0 0,0-1 0,0 0 0,0 0 0,1 0 0,-1-1 0,1 0 0,0-1 0,0 0 0,0 0-1,0 0 1,0-1 0,1-1 0,7 1 0,-13-1 4,46-4-119,-46 4 108,-1-1 0,0 1 0,0-1 0,0 1 0,0-1 0,0 0 0,0 0 0,0 0 0,0 0 0,0 0 0,0 0 0,-1-1 0,1 1 0,0-1 0,-1 1 0,1-1 0,-1 0 0,0 1 0,3-5 0,-4 4 5,1 0 1,-1-1 0,0 1 0,0 0-1,1-1 1,-1 1 0,-1 0-1,1-1 1,0 1 0,-1 0-1,1-1 1,-1 1 0,0 0 0,1 0-1,-1 0 1,0 0 0,-1-1-1,1 1 1,0 0 0,0 1-1,-1-1 1,1 0 0,-1 0 0,-3-2-1,-3-4-20,-1 0 0,-1 0-1,-13-9 1,-124-72 46,-19-12 1598,97 46-893,68 54-873,1 1 0,-1 0-1,1-1 1,0 1 0,-1 0 0,1-1-1,0 1 1,-1-1 0,1 1 0,0 0-1,0-1 1,-1 1 0,1-1 0,0 1-1,0-1 1,0 1 0,0-1-1,0 1 1,0-1 0,0 1 0,-1-1-1,1 1 1,0-1 0,1 1 0,-1-1-1,0 1 1,0-1 0,0 1-1,0-1 1,0 1 0,0-1 0,1 1-1,-1 0 1,0-1 0,0 1 0,1-1-1,-1 1 1,0 0 0,1-1 0,-1 1-1,0-1 1,1 1 0,-1 0-1,1 0 1,-1-1 0,0 1 0,1 0-1,-1 0 1,1-1 0,-1 1 0,1 0-1,-1 0 1,1 0 0,0 0-1,1-1-324,-1 0 0,1 1-1,0-1 1,0 1-1,0-1 1,0 1-1,0 0 1,0 0 0,0 0-1,0 0 1,0 0-1,0 0 1,0 0-1,0 1 1,2 0-1,4 3-1298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2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88 1716,'-2'-41'4741,"2"73"-2255,-1 6-1598,0-2-7,2-1-1,1 1 0,10 57 0,-10-85-806,0 1 0,0-1 0,1 0 0,0 0-1,1 0 1,-1 0 0,1 0 0,1-1 0,0 0 0,0 0 0,0 0 0,1-1 0,0 1 0,0-1 0,0-1-1,1 1 1,0-1 0,0 0 0,0-1 0,13 6 0,-10-6-40,1-1-1,0 0 1,0 0-1,0-1 1,0-1-1,0 0 1,1 0-1,-1-1 1,0 0-1,0-1 1,1-1-1,-1 0 1,0 0-1,0-1 1,11-5-1,-13 5-27,-1 0 1,0-1-1,0 0 0,-1-1 0,1 1 0,-1-2 0,0 1 0,0-1 0,-1 0 0,0 0 0,0-1 0,0 0 0,-1 0 1,0 0-1,0 0 0,-1-1 0,0 0 0,0 0 0,4-13 0,-5 8-59,0 0-1,0-1 1,-1 1-1,-1 0 1,0-1-1,-2-20 1,0 26 12,0 1 1,0 0 0,-1 0 0,0 0 0,0 1 0,-1-1 0,0 0-1,0 1 1,0 0 0,-1 0 0,0 0 0,0 0 0,-1 0-1,-5-5 1,-1 0 19,-1 0-1,0 1 0,0 1 0,-1-1 0,-1 2 1,1 0-1,-1 1 0,-28-11 0,37 17 21,-6-4 6,-1 1 1,0 1-1,0 0 1,-1 0-1,-17-1 1,27 5-5,-1-1 1,0 0-1,0 1 1,1-1-1,-1 1 1,1 0-1,-1 0 0,0 1 1,1-1-1,0 1 1,-1-1-1,1 1 1,0 0-1,0 0 0,0 1 1,0-1-1,0 1 1,1-1-1,-1 1 1,1 0-1,0 0 1,-4 6-1,2-2 8,0 1 1,1-1-1,0 1 0,1 0 1,-1 0-1,2 0 0,-3 12 1,0 59-2299,4-76 1833,0-1-1,1 1 0,-1-1 1,1 1-1,0-1 0,-1 0 1,1 1-1,0-1 0,1 1 1,-1-1-1,0 0 0,1 0 1,-1 0-1,1 0 0,-1 0 1,4 2-1,3 6-1409,-3-3 239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2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3604,'-9'-5'9992,"11"10"-9129,22 30 1266,-7-1-1604,-9-19-457,0 0-1,-1 0 0,-1 1 0,8 31 1,-10-29-1,-2-11-227,0-1 0,-1 1 0,0 0 0,0-1 0,-1 1-1,0 8 1,0-14 24,0 0-1,0 0 0,0 0 1,0 0-1,-1 0 1,1 0-1,-1 0 1,1 0-1,0 0 1,-1-1-1,0 1 0,1 0 1,-1 0-1,1 0 1,-1-1-1,0 1 1,0 0-1,1-1 0,-2 2 1,0-2-212,0 1 0,1 0 1,-1-1-1,0 0 0,0 1 0,1-1 0,-1 0 1,0 0-1,0 0 0,1 0 0,-1 0 0,0 0 1,0-1-1,-3 0 0,-25-10-5046,20 6 3728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2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88 2612,'0'-1'157,"0"1"-1,0 0 0,-1 0 1,1 0-1,0 0 1,0-1-1,-1 1 0,1 0 1,0 0-1,0-1 0,0 1 1,0 0-1,-1 0 1,1-1-1,0 1 0,0 0 1,0-1-1,0 1 1,0 0-1,0-1 0,0 1 1,0 0-1,0 0 1,0-1-1,0 1 0,0 0 1,0-1-1,0 1 0,0 0 1,0-1-1,0 1 1,0 0-1,0-1 0,0 1 1,0 0-1,0 0 1,1-1-1,-1 1 0,0 0 1,0-1-1,14-16 1719,20-11-1250,-28 23-551,1 2 0,-1-1 1,1 1-1,0 0 0,0 0 1,0 1-1,0 0 0,0 0 1,10-1-1,-14 3-58,-1 0 0,1 0 0,0 0 0,0 0 0,0 1 0,-1-1 0,1 1 0,0 0 0,-1 0 0,1 0 0,-1 0 0,1 0 0,-1 0 0,1 1 0,-1-1 1,0 1-1,1 0 0,-1-1 0,0 1 0,0 0 0,-1 1 0,1-1 0,0 0 0,-1 0 0,1 1 0,-1-1 0,2 4 0,0-1 45,-1 1 1,0-1-1,0 1 1,-1-1-1,1 1 1,-1 0-1,0-1 1,0 1-1,-1 0 1,0 0-1,0 0 1,0-1-1,-1 1 1,0 0-1,0 0 1,-1-1-1,1 1 1,-1-1-1,0 1 1,0-1-1,-6 9 1,6-9 74,-1 0 1,0 1 0,-1-1 0,1-1 0,-1 1-1,0 0 1,0-1 0,-1 0 0,1 0-1,-1 0 1,0 0 0,-7 3 0,25-18 389,-4 1-545,0 2-1,1-1 1,0 1 0,18-10-1,-20 14-21,1 0-1,1 1 0,-1 0 1,0 0-1,1 1 1,-1 1-1,1-1 0,-1 2 1,1-1-1,0 1 1,-1 1-1,1 0 0,0 0 1,-1 1-1,1 0 1,-1 0-1,0 1 1,0 1-1,0-1 0,16 10 1,-17-9-45,1 1 0,0 1 0,-1-1 1,0 1-1,0 1 0,-1-1 0,0 1 0,12 16 0,-16-20 77,-1 1-1,0 0 0,0 0 0,0 0 0,-1 0 0,1 0 0,-1 0 0,0 0 1,0 0-1,0 1 0,-1-1 0,1 0 0,-1 1 0,0-1 0,0 0 0,-1 1 0,1-1 1,-1 0-1,0 0 0,0 1 0,-1-1 0,1 0 0,-3 4 0,-2 4 17,0-1-1,-1 0 1,0 0-1,-1 0 1,0-1 0,-1 0-1,-18 16 1,21-21 55,-1 0 0,0 0 0,1-1 0,-1 1 0,-1-2 0,1 1 0,0-1 1,-1 0-1,0-1 0,0 1 0,0-2 0,0 1 0,-15 0 0,20-2-159,1 0 0,-1 0 0,0 0 0,1 0 0,-1-1 0,1 1 0,-1-1 0,1 0 0,-1 0 0,1 0 0,-1 0-1,1 0 1,0 0 0,0-1 0,0 1 0,-1-1 0,-1-2 0,3 3-215,1 0 0,-1 0-1,0 0 1,1-1 0,-1 1 0,1 0-1,-1 0 1,1-1 0,0 1 0,-1 0 0,1-1-1,0 1 1,0-1 0,0 1 0,0 0-1,0-1 1,0 1 0,1 0 0,-1-1 0,0 1-1,1 0 1,-1-1 0,1 1 0,-1 0 0,1-1-1,-1 1 1,1 0 0,0 0 0,0 0-1,0 0 1,2-2 0,2-4-1253,-2 0 121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2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1864,'0'0'80,"0"0"0,0 0 1,0 0-1,0 0 0,0 0 0,-1 0 0,1 0 0,0 0 0,0 0 1,0 0-1,0 0 0,0 0 0,-1 0 0,1 0 0,0 0 0,0 0 1,0 0-1,0 0 0,0 0 0,-1 0 0,1 0 0,0 0 0,0 0 1,0 1-1,0-1 0,0 0 0,0 0 0,-1 0 0,1 0 0,0 0 1,0 0-1,0 1 0,0-1 0,0 0 0,0 0 0,0 0 0,0 0 1,0 0-1,0 1 0,0-1 0,0 0 0,0 0 0,0 0 0,0 0 1,0 0-1,0 1 0,0-1 0,0 0 0,0 0 0,0 0 0,6 12 1340,-4-8-1273,0-1 1,0 1-1,0-1 0,0 1 1,-1 0-1,2 7 1,1 11 372,13 67 1238,-11-74-769,-6-36 385,0-7-1355,2 17-3,-2 6-19,1 0 0,0 0 0,0 0 1,0 0-1,0 0 0,4-5 1,-4 7-1,0 1 0,1 0 0,-1 0 0,1 1 0,0-1 0,0 0 0,0 1 0,0-1 0,0 1 0,0-1 0,0 1 0,0 0 1,0 0-1,1 0 0,-1 0 0,3 0 0,5-2 2,0 1 0,1 0-1,-1 1 1,1 0 0,0 1 0,-1 0 0,1 0 0,-1 1-1,1 1 1,-1 0 0,1 0 0,-1 1 0,0 0 0,15 7 0,-13-4 4,0 0 0,0 0 1,0 1-1,-1 1 1,0 0-1,-1 0 0,0 1 1,0 1-1,-1-1 0,0 2 1,8 10-1,-15-17 7,1 0-1,-1 0 1,0 1-1,0-1 1,0 0-1,0 1 1,-1-1-1,0 1 1,0 0-1,0-1 1,0 1 0,-1 0-1,0-1 1,0 1-1,0 0 1,-1 0-1,1-1 1,-1 1-1,0 0 1,-1-1-1,1 1 1,-1-1-1,0 0 1,0 1-1,0-1 1,-4 5 0,1-1 76,-2-1 0,1 1 0,-1-1 0,0-1 1,0 1-1,-1-1 0,0-1 0,0 1 1,-1-1-1,1-1 0,-19 8 0,7-5 153,0 0 0,-23 4-1,38-10-295,1 0 0,-1 0 0,1-1 0,-1 0-1,1 1 1,-1-2 0,0 1 0,1 0 0,-1-1 0,1 0-1,-1 0 1,1 0 0,-1-1 0,1 1 0,0-1-1,-6-3 1,7 2-388,1 1-1,-1-1 0,1 0 1,0 0-1,0 0 1,0 0-1,0 0 1,0 0-1,1 0 0,-1-1 1,1 1-1,0-1 1,0 1-1,0-1 0,1 1 1,-1-1-1,1 1 1,0-6-1,-4-14-2304,2 11 1125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13 244,'-9'11'17315,"20"-12"-17721,20-5 1267,0 3 1,39-1-1,23-2-656,-78 4-371,1 1 0,-1 0 0,0 1 0,21 3-1,5 7-6182,-51 6-5569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2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1288,'-8'-13'856,"8"12"-664,-1 1 1,1-1-1,-1 1 0,1-1 0,0 1 0,-1-1 1,1 1-1,0-1 0,-1 1 0,1-1 0,0 0 1,0 1-1,0-1 0,-1 0 0,1 1 0,0-1 1,0 1-1,0-1 0,0 0 0,0 1 1,0-1-1,0-1 0,22-12 3011,-22 14-3173,147-72 2602,-133 66-2973,0 2 0,24-5 0,-19 6-1480,0 1 0,0 0 0,28 2-1,-30 3 286,-2 1 62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2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76 2688,'-1'0'66,"1"0"0,0 0 0,-1-1-1,1 1 1,-1 0 0,1 0 0,0 0 0,-1-1-1,1 1 1,0 0 0,0 0 0,-1-1 0,1 1-1,0 0 1,0-1 0,-1 1 0,1 0 0,0-1-1,0 1 1,0 0 0,-1-1 0,1 1-1,0-1 1,0 1 0,0 0 0,0-1 0,0 1-1,0 0 1,0-1 0,0 1 0,0-1 0,0 1-1,0 0 1,0-1 0,0 1 0,0-1 0,0 1-1,0 0 1,1-1 0,-1 1 0,0 0 0,0-1-1,0 1 1,1 0 0,-1-1 0,23-20 602,35-12-596,-53 32 30,0-1 1,-1 1-1,1 0 1,0 0-1,0 1 1,-1-1-1,1 1 1,0 0-1,0 1 1,0-1-1,0 1 1,0 0-1,-1 0 1,1 0-1,0 1 1,-1-1-1,1 1 1,6 4 0,-5-3 8,0 1 0,0 0 0,-1 0 0,1 0 0,-1 1 0,0-1 0,0 1 0,0 0 0,-1 1 0,1-1 0,-2 1 0,6 8 0,-4-1-95,0-1 1,-1 1 0,-1 0 0,0 1 0,0-1 0,-1 0 0,0 18 0,-3 10-16,-5 43 1,3-58-3,0 1 0,2-1 0,1 0 0,1 1 0,8 40 0,-8-62 1,1 0 1,0-1-1,0 1 0,1-1 0,-1 1 1,1-1-1,0 0 0,0 0 0,1 0 1,-1 0-1,1 0 0,0-1 0,0 0 0,0 0 1,0 0-1,0 0 0,1 0 0,-1-1 1,1 0-1,0 0 0,0 0 0,0-1 0,0 1 1,0-1-1,0-1 0,5 1 0,0 1-11,-1-1-1,1-1 0,0 0 1,-1 0-1,1-1 0,-1 0 1,1-1-1,-1 0 0,0-1 1,1 1-1,-1-2 0,-1 1 1,14-8-1,-21 10 9,1 0 0,-1 1 0,0-1 1,0 0-1,0 0 0,1 0 0,-1 0 0,0 0 0,0-1 0,0 1 1,0 0-1,-1 0 0,1-1 0,0 1 0,0 0 0,-1-1 0,1 1 1,-1-1-1,1 1 0,-1-1 0,0 1 0,0-1 0,1-2 1,-2 2 2,1-1 0,-1 1 0,0-1 1,0 1-1,0 0 0,0-1 1,0 1-1,0 0 0,-1 0 1,1 0-1,-1 0 0,1 0 1,-3-2-1,-3-3 5,-1 0-1,1 1 1,-1 0 0,0 1-1,-1 0 1,-13-7 0,-21-3 345,0 2 0,-72-12 0,-43-13 1823,140 32-1904,0-1 0,0-1 0,1 0 0,0-1 1,1-1-1,-24-18 0,38 26-239,-1 0 0,0-1-1,1 1 1,-1 0 0,1-1 0,0 0 0,-1 0 0,1 0 0,1 0 0,-1 0 0,0 0 0,1 0 0,0 0-1,-1-1 1,1 1 0,0 0 0,1-1 0,-1 1 0,0-8 0,2 7-91,0-1 0,0 1 0,0-1 0,0 1 0,1-1 0,-1 1 0,1 0 0,0-1 0,1 1 0,-1 0 0,1 0 1,0 1-1,4-5 0,1-2-604,1 1 0,1 1-1,-1 0 1,17-10 0,-13 10-1607,-1 1-1,28-11 0,-22 13 368,0 4 136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3 976,'-8'-2'10256,"11"4"-9925,-1 0 0,1 1 1,0-1-1,-1 0 0,1 0 1,0-1-1,0 1 0,0-1 0,5 2 1,5 4 178,26 21 318,-1 2 0,47 49 0,60 79 471,-112-122-974,81 103 231,-5 4 0,-7 5 0,91 178 0,-128-202-503,-6 3 0,57 174-1,-83-192-52,-5 1 0,-4 1 0,11 148 0,-25-104-27,-14 234-1,-5-287 32,-4-1 0,-5-1 0,-40 130 1,-41 53 71,83-236-1745,2-70-9772,-5-5 6991,11 14 2575,1 1 139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 2188,'-1'-2'363,"-10"-15"8888,18 22-7766,-4-1-1263,0 1 0,0-1 1,0 1-1,-1 0 0,1 0 0,-1 0 0,0 0 0,-1 0 0,2 9 0,5 12 268,55 145 1572,64 149 561,7-57-997,34 77-465,-155-305-1157,-8-21-369,0-2 1,1 1 0,0-1-1,10 16 1,-26-53-9071,2-29 4181,4 22 2379,-1 3 859,2-3 204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15 189 2728,'-12'-13'6526,"11"13"-6435,1 0 0,0-1 0,0 1 0,0 0 0,0 0 0,0 0 1,0 0-1,0 0 0,-1 0 0,1-1 0,0 1 0,0 0 0,0 0 1,0 0-1,0 0 0,0 0 0,0-1 0,0 1 0,0 0 0,0 0 1,0 0-1,0 0 0,0-1 0,0 1 0,0 0 0,0 0 0,0 0 1,0 0-1,0-1 0,0 1 0,0 0 0,0 0 0,0 0 0,0 0 1,0 0-1,0-1 0,1 1 0,-1 0 0,0 0 0,0 0 0,0 0 1,0 0-1,0 0 0,0-1 0,0 1 0,1 0 0,-1 0 0,0 0 1,0 0-1,0 0 0,13-16 1022,17-12-979,3 5 143,0 1 1,62-29-1,-83 46-260,0 0 0,0 1 0,1 0 0,-1 1 0,1 1 0,0 0 0,0 0 0,0 1 0,-1 1 0,1 0 0,0 1 0,20 3-1,-26-2-8,0 0-1,0 1 0,-1 0 0,1 0 0,0 0 0,-1 1 0,0 0 0,0 0 0,0 0 0,0 1 0,-1 0 0,0 0 0,0 0 0,0 1 0,-1-1 0,1 1 0,-1 1 0,-1-1 0,1 0 0,-1 1 0,0 0 1,-1 0-1,4 13 0,-3-6 25,0 1 1,-1 0 0,-1 0 0,0 0 0,-1 0 0,0-1 0,-1 1 0,-1 0-1,-1 0 1,-7 25 0,-1-8-8,-2-1 0,-1 0 0,-1 0 1,-2-2-1,0 0 0,-3-1 0,-41 48 0,37-56 63,23-19-61,0 0 0,0 0 0,0 0 0,0 0 1,0 0-1,-1-1 0,1 1 0,0-1 0,-1 1 0,1-1 1,0 1-1,-1-1 0,1 0 0,0 1 0,-1-1 0,1 0 1,-1 0-1,-2-1 0,4 1-3,0 0 0,0 0-1,0 0 1,1 0 0,-1 0 0,0 0 0,0 0-1,0 0 1,0 0 0,0 0 0,0 0 0,0 0-1,0 0 1,0 0 0,0 0 0,0 0 0,1 0-1,-1 0 1,0-1 0,0 1 0,0 0 0,0 0-1,0 0 1,0 0 0,0 0 0,0 0 0,0 0 0,0 0-1,0 0 1,0-1 0,0 1 0,0 0 0,0 0-1,0 0 1,0 0 0,0 0 0,0 0 0,0 0-1,0 0 1,0 0 0,0-1 0,0 1 0,0 0-1,0 0 1,0 0 0,0 0 0,-1 0 0,1 0-1,20-1 311,26 5 61,-15 4 32,19 3 147,-1 3-1,84 35 1,14 19-307,-4 7 1,143 100-1,-274-166-262,-1 0-1,0 1 1,0 0-1,-1 1 1,-1 0-1,1 1 1,-2 0-1,0 0 1,0 1 0,10 24-1,-16-33-190,0 0-1,1 0 1,-1 0-1,1 0 1,0-1-1,6 7 1,-23-55-17540,14 31 15741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5324,'2'-3'9907,"14"-5"-6533,32-11-4500,-32 12 2113,4 0-940,-1 0 0,1 2 0,-1 0-1,23-2 1,-32 5-114,0 1-1,1 1 1,-1 0-1,0 0 0,0 1 1,0 1-1,0-1 1,0 1-1,0 1 1,11 4-1,10 14-2440,-1-1-6689,-32-13 4249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71 3436,'-11'-3'10441,"20"-4"-5752,23-6-2706,20 1-1235,104-19 518,-138 29-1300,0 0 0,0 2 0,0 0 0,0 1 0,0 1 0,30 7 0,-46-8-142,0-1 0,0 1 1,0 0-1,0-1 0,0 1 0,0 0 1,-1 0-1,1 1 0,0-1 0,-1 0 1,1 0-1,-1 1 0,2 1 1,3 15-5197,-21-6-5139,6-6 8449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17 356,'5'-17'5646,"-9"24"-91,-3 3-4057,-5 8-914,-12 38 673,16-41-1027,1 1 0,-5 19-1,-51 195 2559,-39 283-1,90-418-2103,4 1 0,4-1 0,5 1 0,4 0 0,33 183 0,-8-157-176,55 142-1,66 111-180,-70-180-260,184 482 183,-234-597-568,60 114-1,-75-155-2391,-14-20-886,-15-36-8738,-9-13 8002,11 12 2438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3328,'1'0'7782,"2"11"-4724,1 17-1629,-3-5-673,8 44 1,-5-44-31,2 45 0,-6-68-582,8-37 178,-8 34-349,0 1 0,1-1-1,0 0 1,-1 0 0,1 1 0,0-1 0,1 1 0,-1-1 0,0 1 0,1-1 0,-1 1 0,1 0-1,0-1 1,0 1 0,0 0 0,0 0 0,0 0 0,0 1 0,4-3 0,0 1 3,0 1-1,-1-1 1,1 2 0,1-1 0,-1 1 0,0-1 0,0 2-1,7-1 1,8-1-12,0 2 0,0 0 1,-1 2-1,1 0 0,35 9 0,-48-10 8,-1 1 0,1 1 0,-1 0 0,0 0 0,1 0 0,-2 1 1,1 0-1,0 0 0,-1 1 0,0 0 0,0 0 0,0 0 0,0 1 0,-1 0 0,0 0 1,0 0-1,-1 1 0,5 8 0,-8-10 28,1 0 0,-1 0 0,0 0 1,0 0-1,-1 0 0,1 0 0,-1 0 0,-1 0 0,1 0 1,-1 0-1,1 0 0,-1 0 0,-1 0 0,1 0 0,-1-1 1,0 1-1,0 0 0,0-1 0,0 1 0,-4 4 0,-5 7 23,0 0 0,-1-1 0,-26 26 0,-19 9 177,51-46-424,0 1-1,0-1 1,-1-1 0,0 1-1,1-1 1,-1 0-1,-1-1 1,-7 3 0,13-5-77,1 0 0,0 0 0,-1 0 0,1-1 1,-1 1-1,1 0 0,-1 0 0,1-1 0,0 1 0,-1-1 1,1 1-1,0-1 0,-1 0 0,1 0 0,0 1 0,0-1 1,-1 0-1,1 0 0,0 0 0,0 0 0,0 0 0,-1-2 1,-17-28-5666,13 17 4152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8461,'4'-6'1187,"0"0"-1,0 0 1,1 0 0,8-8 0,30-20 313,-30 25-1487,1 1 0,0 0-1,1 1 1,25-8 0,-23 10-61,1 1 1,32-3 0,-21 7-2638,-3 5-3936,-25-5 6390,0 0-1,0 1 1,0-1 0,0 0 0,0 1 0,0-1 0,0 1 0,-1 0 0,1-1 0,0 1 0,0 0 0,0-1 0,-1 1-1,1 0 1,0 0 0,0 1 0,4 9-1531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0 496,'-9'8'625,"9"-8"-284,-1 1-1,0-1 1,0 1 0,0-1 0,1 1 0,-1-1-1,0 1 1,1 0 0,-1-1 0,1 1 0,-1 0-1,1 0 1,-1-1 0,1 1 0,-1 0 0,1 0-1,-1 1 1,2-1 1,0 0 0,0 0-1,1-1 1,-1 1 0,0 0 0,0-1-1,0 1 1,1 0 0,-1-1 0,0 1-1,1-1 1,-1 0 0,0 0 0,1 1-1,1-1 1,19 3 693,0-1 0,0-1 1,0-1-1,39-5 0,-23 2-468,48-4 35,98-4-2045,-172 12-724,-24 14-10871,2-8 13111,-5 6-1930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3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42 276,'20'3'1748,"-16"-3"-330,-8-5-258,-3-5-743,5 8-55,0-1 0,0 1 0,0-1 0,-1 1 0,1 0-1,-1 0 1,1 0 0,-1 0 0,0 0 0,0 1 0,0-1 0,0 1 0,-5-2 0,7 5-123,-1 1 0,1 0 0,-1 0 0,1-1 0,0 1 0,0 0 0,0 0 0,1 0 0,-1 0 0,1 0 0,-1 5 0,0-3 12,0 6-144,0 0 0,1 1 0,0-1 0,0 0 0,2 0 0,-1 0 0,1 1 0,1-2 0,0 1-1,0 0 1,1 0 0,1-1 0,0 0 0,0 0 0,1 0 0,0-1 0,13 15 0,-6-7-69,2 0-1,0-2 1,1 0 0,1-1-1,0 0 1,1-1 0,1-1 0,25 12-1,-20-12-16,-4-2-12,0-1 0,33 11 0,-48-18-11,0-1 1,1 0-1,-1 0 0,1 0 1,0-1-1,-1 0 0,1 0 1,-1 0-1,1-1 0,-1 1 1,1-1-1,-1-1 0,1 1 0,-1-1 1,7-2-1,-11 2 1,1 1 1,-1 0-1,1-1 1,-1 1-1,1 0 0,-1-1 1,0 0-1,0 1 0,0-1 1,0 0-1,0 1 1,0-1-1,0 0 0,0 0 1,-1 0-1,1 0 0,-1 0 1,0 0-1,1-3 1,0-44-138,-1 33 51,-1-3-40,-1 0 0,0 1 0,-2-1 0,0 0 0,-1 1 0,-1 0 0,-13-30 1,14 37 103,-1 0 1,0 0-1,0 0 1,-1 1-1,-1 0 1,0 0 0,0 0-1,-1 1 1,0 1-1,0 0 1,-1 0-1,-17-11 1,17 16 45,1-1 0,0 1 0,-1 0 0,0 1 0,0 0 0,0 1 0,0 0 0,0 1 0,0 0 0,0 0 0,0 1 0,0 0 0,1 1 0,-1 0 0,0 0 0,-14 7 0,14-6-14,0 1 0,1 1 0,-1-1 0,1 2 0,0-1 0,0 1 0,1 1 0,0-1 0,0 2 0,0-1 0,1 1 0,0 0 0,1 0 0,0 1 0,-8 14 0,12-20-206,1 0 0,0 1 0,-1-1 0,1 0 0,1 1 1,-1 0-1,0-1 0,1 1 0,0-1 0,0 1 0,0 0 0,0-1 1,1 1-1,-1 0 0,1-1 0,0 1 0,0-1 0,0 1 0,0-1 1,4 6-1,1 1-1390,1-1 0,0 1 0,1-1 0,17 15 0,-17-16 866,8 8-766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77 3452,'-8'-4'1216,"1"0"-1,0-1 0,0 0 1,-8-7-1,15 12-1142,0 0 0,0 0 0,0 0 0,0 0 0,0 0 0,0 0 0,0-1 0,-1 1 1,1 0-1,0 0 0,0 0 0,0 0 0,0 0 0,0 0 0,-1 0 0,1 0 0,0 0 0,0 0 0,0 0 0,0 0 0,-1 0 0,1 0 1,0 0-1,0 0 0,0 0 0,0 0 0,-1 0 0,1 0 0,0 0 0,0 0 0,0 0 0,0 0 0,-1 0 0,1 0 0,0 0 1,0 0-1,0 0 0,0 0 0,0 1 0,-1-1 0,1 0 0,0 0 0,-3 10 984,2 15-1083,1-23 223,1 18-93,0 0 0,2 0 0,0 0 1,1 0-1,1-1 0,1 1 0,12 28 1,-12-36-71,0 0 1,0 0-1,1-1 1,0 0 0,1-1-1,0 0 1,1 0 0,0-1-1,0 0 1,1 0-1,0-1 1,20 12 0,-17-13-17,0 0 0,1-1 1,-1-1-1,26 7 0,-31-11-17,0 0 0,-1 0 0,1 0 0,0-1 0,0-1 0,-1 1 0,1-1 0,0 0 0,-1-1 0,15-5 0,-16 5-19,0 0 1,0-1 0,-1 0-1,1 0 1,-1 0 0,0 0-1,0-1 1,0 0 0,-1 0 0,1-1-1,-1 1 1,0-1 0,0 0-1,0 0 1,4-9 0,-5 7-16,1-1 0,-1-1 1,-1 1-1,0 0 1,0-1-1,0 1 1,-1-1-1,-1 1 1,1-1-1,-2-11 0,0 6-2,-1-1 0,-1 1 0,0 0 0,0-1 0,-2 2 0,0-1 0,0 0 0,-1 1 0,-1 0 0,-1 1 0,1-1 0,-2 1 0,-10-11 0,11 15 88,-1 1 1,1 0-1,-2 1 0,1 0 1,-1 0-1,0 1 1,0 0-1,-1 1 1,1 0-1,-1 1 1,0 0-1,0 0 1,0 2-1,0-1 0,-1 1 1,1 1-1,0 0 1,-18 2-1,13 0 41,0 0 0,0 1 0,0 1 0,0 0 0,1 1 1,-1 1-1,1 1 0,1 0 0,-1 1 0,1 0 0,0 1 0,-15 14 0,26-21-171,1 0 1,1 0 0,-1 0-1,0 0 1,0 0 0,1 1-1,0-1 1,-1 0-1,1 1 1,0 0 0,0-1-1,0 1 1,0-1-1,1 1 1,-1 0 0,1 0-1,0-1 1,0 1-1,-1 0 1,2 0 0,-1 0-1,0-1 1,1 1 0,-1 0-1,1 0 1,0-1-1,1 5 1,1-1-931,0 0-1,0-1 1,0 1 0,1-1-1,0 0 1,0 0 0,0 0 0,1 0-1,-1-1 1,11 8 0,-2-5-779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4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3 121 1524,'-2'-14'13638,"9"24"-14422,35 40 2134,-21-24-717,35 35 1,-49-54-579,1 0 0,0-1 1,1 0-1,0 0 0,0-1 1,0 0-1,0 0 1,1-1-1,10 3 0,-12-5-34,1 0 0,0 0 1,0 0-1,0-1 0,0-1 0,0 1 0,0-2 0,9 0 0,-12 0-22,0-1 0,-1 1 0,0-1 0,1 0 0,-1-1-1,0 1 1,0-1 0,0 0 0,-1 0 0,1 0 0,-1-1 0,1 0-1,6-8 1,-5 5-12,-1-1-1,0 1 1,0-1-1,-1 0 0,0-1 1,0 1-1,-1-1 1,0 1-1,-1-1 1,1 0-1,-2 0 1,1 0-1,-1 0 0,-1-13 1,0 15 15,0 1 0,0-1-1,-1 0 1,0 1 0,-1-1 0,1 1 0,-1-1 0,0 1-1,-1-1 1,0 1 0,0 0 0,0 0 0,-1 1 0,1-1 0,-1 1-1,-1 0 1,1-1 0,-1 2 0,0-1 0,-6-4 0,10 8 14,1 1 1,0-1 0,0 1 0,-1-1-1,1 1 1,0 0 0,-1-1 0,1 1-1,-1 0 1,1-1 0,0 1 0,-1 0-1,1 0 1,-1-1 0,1 1 0,-1 0-1,1 0 1,-1 0 0,1 0 0,-1 0-1,1-1 1,-1 1 0,1 0 0,-1 0-1,1 0 1,-1 0 0,1 1 0,-1-1-1,1 0 1,-1 0 0,1 0 0,-1 0-1,1 0 1,-1 1 0,1-1 0,0 0-1,-1 0 1,0 1 0,2 19 272,0-9-311,6 31 51,2 0 0,1 0-1,3-1 1,29 67 0,-3-6-2082,-20-58-1195,-13-32 1303,-1-1 0,0 1 0,-1-1 0,5 23 0,-6-16-63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4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6 142 516,'-6'-12'4276,"7"9"-4006,-1-1-1,1 1 0,0-1 0,0 1 0,0-1 1,0 1-1,3-5 0,-2 5 135,0-1-1,-1 1 1,1-1-1,-1 1 1,0-1 0,-1 0-1,2-6 1,0 6-76,1-1-1,0 1 1,0-1-1,0 1 1,1 0 0,0 0-1,-1 0 1,1 1 0,8-6-1,-10 7-313,0 0 0,1 1 0,-1-1 0,1 1-1,-1-1 1,1 1 0,-1 0 0,1 0 0,0 0-1,0 0 1,-1 1 0,1-1 0,0 1 0,0 0 0,0-1-1,0 1 1,0 1 0,-1-1 0,1 0 0,0 1 0,0-1-1,0 1 1,0 0 0,-1 0 0,1 0 0,0 0-1,-1 0 1,1 1 0,-1-1 0,0 1 0,1 0 0,-1 0-1,0 0 1,0 0 0,0 0 0,0 0 0,0 0-1,2 5 1,1 1 27,-1 0-1,1 0 1,-2 1-1,1 0 1,-1 0-1,0 0 1,-1 0-1,0 0 1,-1 0-1,1 19 1,-4 17 378,-3 0-1,-1 0 1,-2-1 0,-2 0 0,-31 82-1,149-147 24,-79 20-282,48 4-1,-54-1-988,0-1-1,0-1 1,39-5 0,-60 5 299,1-1 0,-1 0 0,0-1 0,0 1 1,0 0-1,0-1 0,0 1 0,0-1 0,0 1 0,0-1 0,0 0 0,-1 0 0,1 0 0,-1 0 1,1 0-1,-1 0 0,0 0 0,0-1 0,0 1 0,0 0 0,1-5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4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5 240,'-3'-4'6724,"6"15"-4071,33 61-463,50 76-1,-76-132-2058,-8-13-300,0 1-1,0-1 1,-1 0-1,0 1 1,1-1-1,-1 1 0,-1-1 1,1 1-1,0 6 1,-22-18-7555,9 1 5919,-1 0 102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4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6 122 100,'-5'-23'4404,"5"20"-4050,1-1 0,0 1 0,0-1 0,0 1 0,0 0 0,0 0 0,1-1 0,0 1 1,-1 0-1,1 0 0,0 1 0,0-1 0,1 0 0,-1 1 0,1-1 0,4-3 0,0 0 266,1 0 0,0 0 0,1 1 0,14-7 0,-19 10-555,1 0 1,0 1 0,-1 0 0,1 0-1,0 1 1,0-1 0,0 1 0,-1 0-1,1 0 1,0 0 0,0 1 0,0 0 0,0 0-1,5 2 1,-6-2-47,-1 0 0,0 0 0,0 1 0,0-1 1,0 1-1,0 0 0,0 0 0,0 0 0,0 0 0,-1 0 0,1 0 0,-1 1 0,1 0 0,-1-1 0,0 1 1,0 0-1,0 0 0,-1 0 0,1 0 0,1 5 0,-1 1 22,-1 0 0,0 0 0,0-1 0,-1 1 0,0 0 0,0 0 0,-1 0 0,0 0 0,-1 0 0,-4 13 0,-5 11 174,-21 45 1,4-13 274,20-47-286,7-16-165,0 1 0,0-1 1,0 1-1,0-1 0,0 1 0,0 0 0,1 0 1,-1-1-1,1 1 0,0 3 0,0-4-30,1 0-1,0-1 1,-1 1-1,1-1 1,0 1-1,0-1 1,0 1-1,0-1 1,0 1-1,1-1 1,-1 0-1,0 1 1,1-1-1,-1 0 1,0 0-1,1 0 1,0 0-1,-1-1 1,1 1-1,2 1 1,7 3 75,1-1 0,0 0 0,0 0 0,0-1 0,0-1 1,1 0-1,-1 0 0,14-1 0,2-1-60,-1-2 0,45-7 0,-71 9-179,-1 0-1,1 0 1,-1 0-1,1 0 1,0 0-1,-1 0 1,1 0-1,-1 0 1,1 0 0,0 0-1,-1 0 1,1-1-1,-1 1 1,1 0-1,-1 0 1,1-1 0,-1 1-1,1 0 1,-1-1-1,1 1 1,-1-1-1,1 1 1,-1 0-1,1-1 1,-1 1 0,0-1-1,1 1 1,-1-1-1,0 1 1,0-1-1,1 0 1,-1 1 0,0-1-1,0 1 1,0-1-1,0 0 1,1 1-1,-1-2 1,2-10-1506,10-38-6719,-9 43 6906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4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 1480,'0'0'78,"-1"0"-1,1 0 1,0 0-1,0 0 1,0 0-1,-1 0 1,1 0 0,0 0-1,0 0 1,0 0-1,0 0 1,-1 0-1,1 0 1,0 0-1,0 0 1,0 0-1,-1 0 1,1 0 0,0 0-1,0 0 1,0 0-1,0 0 1,-1 0-1,1 0 1,0 0-1,0-1 1,0 1-1,0 0 1,-1 0 0,1 0-1,0 0 1,0 0-1,0-1 1,0 1-1,0 0 1,0 0-1,0 0 1,0-1-1,0 1 1,-1 0 0,1 0-1,0 0 1,0 0-1,0-1 1,0 1-1,0 0 1,0 0-1,0 0 1,0-1-1,1 1 1,7-12 1911,16-8 669,-6 6-882,-13 10-1599,0-1 0,0 1 0,1 0-1,-1 0 1,1 0 0,0 1 0,0 0 0,1 0-1,-1 1 1,1 0 0,-1 0 0,8-1 0,-13 3-172,0 0 0,0 0 1,0 0-1,0 0 0,1 0 0,-1 1 1,0-1-1,0 0 0,0 1 1,0-1-1,0 1 0,0-1 1,0 1-1,0 0 0,0-1 1,0 1-1,-1 0 0,1 0 0,0-1 1,0 1-1,-1 0 0,2 2 1,0 0 20,-1 0 1,0 0-1,0-1 1,0 1-1,0 0 1,-1 1 0,1-1-1,0 4 1,-1 6 148,0 0 1,-4 25 0,4-38-176,-43 183 2939,44-186-2917,1-1 0,-1 1 0,1 0 0,0 0 0,0 0 1,0 0-1,0 0 0,1 1 0,-1-1 0,1 0 0,-1 1 1,6-4-1,6 1-77,-1 1 1,1 0 0,-1 1 0,1 0-1,0 1 1,0 1 0,1 0 0,-1 1-1,0 1 1,0 0 0,0 0-1,0 2 1,21 5 0,-27-5 3,1-1 0,-1 1 1,1 0-1,-1 1 0,0 0 0,0 0 1,-1 1-1,1 0 0,-1 0 0,0 1 0,0 0 1,-1 0-1,0 0 0,0 1 0,0 0 1,-1 0-1,0 1 0,0-1 0,-1 1 1,0 0-1,-1 0 0,5 13 0,-7-14 59,0 0 1,-1 0-1,0 0 0,0 1 0,0-1 1,-1 0-1,0 0 0,0 0 0,-1 0 0,0 0 1,0 0-1,-1 0 0,1 0 0,-2-1 1,-4 9-1,1-3 68,-1-1 0,0-1 1,0 0-1,-1 0 0,0 0 1,-1-1-1,-16 12 0,21-18-2,0 0 0,0 0 0,1 0 0,-2 0 0,1-1 0,-8 3 0,11-4-65,0-1 0,1 0 0,-1 0 0,0 0 0,0 0-1,1 0 1,-1 0 0,0 0 0,1 0 0,-1-1 0,0 1 0,1-1 0,-1 1-1,1-1 1,-1 0 0,0 1 0,1-1 0,0 0 0,-1 0 0,1 0 0,-1 0-1,1 0 1,0-1 0,0 1 0,-2-2 0,0 0-522,0-1 0,0 1 0,1-1 1,-1 0-1,1 0 0,0 0 0,0 0 0,0 0 0,1-1 1,-1 1-1,-1-8 0,3 8-89,1 0 0,-1 1 0,0-1 1,1 0-1,0 0 0,0 0 0,0 1 0,0-1 0,0 0 1,1 1-1,0-1 0,0 1 0,0 0 0,4-6 1,0 0-768,0 2 120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4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235 103 2084,'-3'-5'441,"-1"0"0,0 0 0,0 0 0,-1 1 0,0-1 0,1 1 0,-9-5 0,-23-22 2005,33 28-2297,0 0-1,0 0 1,-1 1 0,1-1-1,0 1 1,-1 0-1,0 0 1,1 1 0,-1-1-1,0 1 1,0-1-1,0 1 1,0 1 0,0-1-1,0 0 1,0 1 0,0 0-1,0 0 1,0 0-1,0 0 1,0 1 0,0 0-1,-8 2 1,9-3-68,0 1 0,0 0-1,0 0 1,0 1 0,0-1 0,0 1 0,1-1-1,-1 1 1,0 0 0,1 0 0,-1 0 0,1 0 0,0 0-1,0 1 1,0-1 0,0 1 0,0 0 0,0-1 0,1 1-1,-1 0 1,1 0 0,0 0 0,-1 0 0,2 0 0,-1 0-1,0 0 1,1 0 0,-1 1 0,1-1 0,0 6 0,2 7-35,1-1 1,1 1 0,1 0 0,0-1 0,0 0-1,2 0 1,0-1 0,1 0 0,0 0-1,11 13 1,5 4-20,1-1 1,58 53-1,-46-50 57,70 49 1,-95-74-63,0 0 1,0-2-1,1 1 1,0-1-1,0-1 1,1 0-1,0-1 1,-1-1-1,1 0 1,27 2-1,-37-5-40,-1 0 0,1-1 0,-1 1-1,0-1 1,1 1 0,-1-1 0,0 0 0,0 0-1,1 0 1,-1-1 0,0 1 0,0-1-1,0 0 1,-1 0 0,1 0 0,0 0-1,-1 0 1,1 0 0,-1-1 0,0 1 0,0-1-1,0 0 1,0 0 0,0 0 0,0 0-1,-1 0 1,0 0 0,1 0 0,-1 0-1,0 0 1,0-7 0,0 5-34,0 0 1,-1 0-1,0 0 1,0 0-1,0 0 1,-1 0-1,1 0 1,-1 0-1,0 1 0,-1-1 1,1 0-1,-1 1 1,0-1-1,0 1 1,-1-1-1,1 1 1,-1 0-1,0 0 1,0 0-1,0 0 0,-7-6 1,3 6 37,0-1 1,0 1-1,-1 1 0,1-1 1,-1 1-1,0 1 0,0-1 1,0 1-1,0 1 0,0-1 1,-1 1-1,1 1 0,0-1 1,-16 3-1,7-1 101,1 2 0,0 0 1,-1 0-1,1 2 0,0 0 0,-22 11 0,32-13-53,0 0-1,1 1 1,0 0 0,-1 0-1,1 1 1,1-1-1,-1 1 1,-3 5-1,6-8-116,1 0 0,-1-1 0,1 1 0,0 0 0,0 0 0,0 0 0,0 0 0,0 0 0,0 0 0,0 0 0,1 0 0,-1 1 0,1-1 0,-1 0 0,1 0 0,0 1 0,0-1 0,0 0 0,0 0 0,0 0 0,1 1 0,-1-1 0,1 0 0,-1 0 0,1 0 0,2 4 0,-2-4-183,0-1 0,0 0 1,0 0-1,0 0 0,0 0 1,0 0-1,1-1 0,-1 1 0,0 0 1,1 0-1,-1-1 0,0 1 1,1-1-1,-1 1 0,1-1 0,-1 0 1,1 0-1,1 1 0,30-2-3421,-23 0 2733,10-1-672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4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1132,'0'0'560,"-13"-6"8546,17 9-8644,0-1 1,1 1 0,-1-1-1,1 0 1,0 0-1,0 0 1,-1 0 0,1-1-1,0 0 1,1 0 0,6 0-1,65 2-191,-61-3 21,28-2-1382,60-9 0,-55 3-3365,0-1-3594,-43 9 6349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38 776,'-2'-2'122,"0"1"0,0 0 0,1 0-1,-1-1 1,1 1 0,-1-1 0,1 1 0,0-1-1,-1 0 1,1 1 0,-2-5 0,-8-9 3089,7 21 1470,-4 8-3936,5 3-673,2-1 1,0 1-1,1 0 0,1-1 1,1 1-1,0-1 0,4 17 1,1-6 181,1 0 1,1-1-1,17 35 1,-20-50-202,1 1 0,0-1 0,1-1 0,0 1 0,0-2 0,1 1 1,0-1-1,1 0 0,0-1 0,0 0 0,1-1 0,0 0 0,1 0 0,14 5 0,-18-8-44,0-1 0,1-1-1,-1 1 1,1-1 0,-1-1 0,1 0-1,0 0 1,0 0 0,0-1-1,-1-1 1,1 0 0,0 0 0,0 0-1,-1-1 1,1 0 0,-1-1-1,1 0 1,-1 0 0,0-1-1,0 0 1,-1 0 0,9-7 0,-11 7-11,0-1 0,0 1 0,0-1 1,0 0-1,-1-1 0,0 1 0,0-1 1,-1 0-1,1 0 0,-1 0 0,-1 0 1,1 0-1,-1-1 0,0 1 0,0-1 1,-1 0-1,0 1 0,0-1 0,-1 0 1,1 0-1,-2 0 0,1 1 0,-1-1 1,-2-12-1,0 8-2,1 0 1,-2 0-1,0 1 0,0-1 1,-1 1-1,0 0 0,-1 0 1,0 0-1,0 1 0,-1 0 1,0 0-1,-1 0 0,0 1 1,-10-7-1,6 6 26,-1 1 1,0 0-1,0 1 1,-1 1-1,0 0 1,0 0-1,-26-5 1,29 9 45,1 0 0,-1 1 0,1 0 0,-1 0 0,0 1 0,0 0 0,1 1 0,-1 1 0,0-1 0,1 2 0,-17 5 0,21-5-52,0 1 0,1-1 1,-1 1-1,1 0 0,0 1 0,0-1 0,0 1 1,1 0-1,0 0 0,0 1 0,0-1 1,1 1-1,-1 0 0,1 0 0,1 0 0,-5 12 1,3-6-364,1 0 0,0 0 0,1 0 1,0 0-1,1 0 0,0 1 1,1-1-1,1 16 0,0-23-119,0 0 0,0 0-1,1 0 1,-1-1 0,1 1 0,0 0 0,0-1-1,0 1 1,1-1 0,0 0 0,0 0 0,0 0-1,0 0 1,1 0 0,-1-1 0,1 0 0,0 1-1,0-1 1,0-1 0,8 5 0,3 1-1065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2 714 552,'10'16'5905,"-3"-9"-4500,0 0 0,-1 1 0,11 15 0,27 58 945,-4-7-1664,23 31 377,29 42 772,-30-52-177,-62-95-1653,0 0 0,0 0 0,0-1 0,0 1 0,0 0 0,0 0 0,0 0-1,0 0 1,0-1 0,1 1 0,-1 0 0,0 0 0,0 0 0,0 0 0,0 0 0,0 0 0,1-1 0,-1 1 0,0 0 0,0 0-1,0 0 1,0 0 0,1 0 0,-1 0 0,0 0 0,0 0 0,0 0 0,0 0 0,1 0 0,-1 0 0,0 0 0,0 0-1,0 0 1,1 0 0,-1 0 0,0 0 0,0 0 0,0 0 0,1 0 0,-1 0 0,0 0 0,0 0 0,0 0 0,0 0 0,1 0-1,-1 1 1,0-1 0,0 0 0,0 0 0,0 0 0,-2-21-159,-7-1-514,-13-45-1,-4-14-398,-86-223-1751,48 121 2283,-20-65 503,71 194 34,10 39-7,-1 1-1,-6-20 1,8 32 26,2 0 1,-1 0 0,0 0-1,0 0 1,0 0 0,1 0 0,-1 0-1,1 0 1,0 0 0,-1 0-1,1 0 1,0 0 0,0 0 0,0 0-1,1 0 1,0-4 0,0 5 23,0 0 0,0 0 1,1 0-1,-1 0 1,0 0-1,1 0 0,-1 0 1,1 1-1,-1-1 1,0 1-1,1-1 0,0 1 1,-1-1-1,1 1 0,-1 0 1,1 0-1,-1 0 1,1 0-1,0 0 0,-1 0 1,3 0-1,214-18 2119,-63 2-1131,235-17 418,-68 5-1219,124-8-191,68 18-73,-319 13 82,-44-1 3,105-1-100,-216 7 201,-43-6-503,-6 1-395,0 3-493,0 1 0,1 0 0,-1 1 0,0 0 0,0 0 0,0 1 0,1 0 0,-1 1 0,0 0 0,1 0 0,-1 1 0,1 0 0,-10 5 0,-2 3-349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5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85 472,'13'-9'4060,"-14"1"896,-3 13-4106,4-5-644,-2 3-9,0-1-1,1 1 1,-1 0-1,1-1 0,0 1 1,0 0-1,-2 6 1,-6 39 732,4-23-583,1 1 0,-1 38 0,5-47-295,2 0 1,0 0 0,0 1-1,2-2 1,0 1-1,1 0 1,1-1 0,0 0-1,1 0 1,1-1 0,1 0-1,0 0 1,1-1 0,0 0-1,1 0 1,0-1 0,1-1-1,1 0 1,0-1-1,1 0 1,26 15 0,-38-25-31,0 0-1,0 0 1,0 0 0,0 0 0,0-1 0,0 1 0,0-1 0,0 0-1,0 1 1,1-1 0,-1 0 0,0 0 0,0-1 0,0 1 0,0 0-1,0-1 1,0 1 0,4-2 0,-1 0 42,0-1 0,-1 1 1,1-1-1,-1 0 0,1 0 0,-1-1 1,5-4-1,4-6 23,-2 0 0,0 0-1,14-23 1,-16 21-86,0 0-1,-1 0 0,-1-1 1,-1 0-1,0 0 1,6-32-1,-11 40-14,0-1 0,0 1 0,-1 0 0,0 0 0,0 0 0,-1 0 0,0 0 0,-1 0 0,0 0 0,0 0 0,-1 1 0,0-1 0,-1 1 0,0-1 0,-6-9 0,-1 3 11,0 1 0,-1 0 0,0 1 0,-2 0 0,-16-14 1,-78-46 12,79 54-1,27 18-6,1 0 1,-1 0-1,0 0 0,0 0 0,0 0 0,0 0 0,0 0 1,0 1-1,0-1 0,-1 1 0,1-1 0,0 1 1,0 0-1,0 0 0,0 0 0,-1 0 0,1 0 0,0 0 1,0 1-1,0-1 0,-3 2 0,2-1-5,0 1 1,0 0-1,0 0 0,1 0 0,-1 0 0,1 1 0,-1-1 0,1 1 1,0-1-1,0 1 0,0 0 0,-2 4 0,-3 6-4,1 0 0,1 1-1,0 0 1,1 0 0,-3 17-1,4-13-186,-11 77-376,13-83-1305,0 0 0,3 25 0,9-13-5244,-9-21 6504,3 5-1063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8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65 316,'-7'-16'2820,"6"14"-2569,-1 0-1,1 0 1,0 0 0,0 0 0,0-1 0,0 1-1,1 0 1,-1 0 0,0 0 0,1-1-1,-1-3 1,-1-8 1775,2 13-1976,-1 1 0,1 0 0,0 0 0,0 0 0,0-1 0,0 1 1,0 0-1,0 0 0,0 0 0,0-1 0,-1 1 0,1 0 0,0 0 0,0 0 1,0 0-1,0-1 0,-1 1 0,1 0 0,0 0 0,0 0 0,0 0 1,-1 0-1,1 0 0,0 0 0,0-1 0,-1 1 0,1 0 0,0 0 0,0 0 1,0 0-1,-1 0 0,1 0 0,0 0 0,0 0 0,-1 0 0,1 0 1,0 0-1,0 0 0,-1 1 0,1-1 0,0 0 0,0 0 0,0 0 0,-3 2 1838,32 51 1796,-20-20-3399,8 30 83,-16-58-446,-1 0 0,1-1 1,-1 1-1,0-1 0,0 1 0,0-1 1,-1 1-1,1 0 0,-1-1 1,0 1-1,-2 4 0,2-9-90,1 1 0,0 0 1,-1 0-1,1 0 0,-1-1 0,1 1 0,-1 0 0,1-1 1,-1 1-1,1 0 0,-1-1 0,0 1 0,1-1 0,-1 1 0,0-1 1,0 1-1,1-1 0,-1 1 0,0-1 0,0 0 0,0 0 1,1 1-1,-1-1 0,-2 0 0,-20-4-7252,16 2 5761,-3 0 18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44 548,'-1'-28'8343,"10"37"-4089,-4-3-4224,0 2 162,0 0 0,0 1 0,-1-1 1,0 1-1,-1 0 0,0 0 1,4 18-1,5 14-9,-7-28-149,0-1 0,0 0-1,1 0 1,1 0 0,14 20 0,-19-30-34,-1-1 0,1 1 0,-1 0 1,1 0-1,0-1 0,0 1 0,0-1 0,0 1 1,0-1-1,0 0 0,0 0 0,0 0 0,1 0 1,-1 0-1,0 0 0,1-1 0,-1 1 0,0-1 0,1 1 1,-1-1-1,1 0 0,-1 0 0,0 0 0,1-1 1,-1 1-1,1 0 0,-1-1 0,0 0 0,1 1 1,-1-1-1,0 0 0,0 0 0,0 0 0,1 0 1,-1-1-1,0 1 0,-1-1 0,1 1 0,0-1 1,2-2-1,5-5-26,0 0 1,0-1 0,-1 0-1,-1 0 1,0-1 0,0 0-1,-1 0 1,-1 0 0,1-1-1,-2 0 1,0 0 0,0 0-1,-1-1 1,-1 1 0,0-1-1,1-13 1,-3 22 26,0 1 1,0-1-1,-1 1 0,1-1 0,-1 1 1,0 0-1,1-1 0,-2 1 1,1 0-1,0 0 0,0-1 0,-1 1 1,-3-5-1,7 13 71,-1-1 0,1 1 0,-1 0 0,0 0 0,-1 0 0,1 0 0,-1 0-1,0 6 1,4 20 20,2 1 67,2 39 0,6 29 307,-2-28-200,-8-47-221,0 1 1,14 43 0,-11-35-189,-6-11-4942,4-33-3842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3732,'-9'-5'1271,"9"5"-1173,-1 0 0,1 0 0,-1 0 1,1 0-1,0-1 0,-1 1 0,1 0 0,-1 0 0,1-1 0,-1 1 1,1 0-1,0 0 0,-1-1 0,1 1 0,0-1 0,-1 1 0,1 0 1,0-1-1,0 1 0,-1-1 0,1 1 0,0 0 0,0-1 1,0 1-1,-1-1 0,1 1 0,0-1 0,0 1 0,0-2 886,1 11 2595,3 29-1870,50 197 363,-52-228-2033,0 0 1,1 0 0,0 0-1,0 0 1,1-1 0,-1 0-1,1 1 1,1-2 0,-1 1-1,1 0 1,7 6-1,-10-10-39,0-1-1,0 1 0,0-1 0,0 1 0,0-1 1,1 0-1,-1 1 0,0-1 0,1 0 1,-1-1-1,1 1 0,-1 0 0,1-1 0,-1 1 1,1-1-1,0 0 0,-1 0 0,1 0 0,-1 0 1,1-1-1,0 1 0,-1-1 0,1 1 1,-1-1-1,1 0 0,-1 0 0,0 0 0,1 0 1,-1 0-1,0-1 0,0 1 0,0-1 0,0 1 1,3-4-1,3-3-56,-1-1 0,0-1 1,-1 1-1,0-1 0,0 0 1,-1-1-1,0 1 0,-1-1 1,0 0-1,3-17 0,-1 6 367,-2 1 0,3-42 1,-6 131 169,2 0 1,4 0 0,3 0-1,3-1 1,29 92 0,-26-107-228,-8-24-345,14 34 1,-21-61 30,-1-1-1,0 0 1,0 0 0,0 1 0,0-1 0,0 0 0,1 1-1,-1-1 1,0 0 0,0 1 0,0-1 0,0 0 0,0 1-1,0-1 1,0 0 0,0 1 0,0-1 0,0 0 0,0 1-1,0-1 1,0 0 0,0 1 0,0-1 0,-1 0 0,1 1-1,0-1 1,0 0 0,0 0 0,0 1 0,-1-1-1,1 0 1,0 0 0,0 1 0,-1-1 0,1 0 0,0 1-1,-1-1-84,1-1-1,-1 1 0,1 0 0,0 0 1,-1 0-1,1 0 0,-1 0 0,1 0 1,0-1-1,-1 1 0,1 0 0,0 0 1,-1-1-1,1 1 0,0 0 0,0 0 0,-1-1 1,1 1-1,0 0 0,0-1 0,-1 1 1,1 0-1,0-1 0,0 1 0,0-1 1,-1 1-1,1 0 0,0-1 0,0 1 1,0-1-1,0 1 0,0 0 0,0-2 0,-12-61-9298,9 47 7494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98 4924,'-12'-4'1495,"4"-1"2832,7-14-804,1 19-3491,1-2-7,0 0-1,-1 0 0,1-1 0,0 1 0,0 0 1,1 1-1,-1-1 0,0 0 0,1 0 1,-1 0-1,1 1 0,-1-1 0,1 1 1,0-1-1,0 1 0,0 0 0,0 0 0,0 0 1,2-2-1,45-19 75,-49 22-98,6-3 49,0 1-1,0 0 1,1 1 0,-1-1-1,1 1 1,-1 0 0,1 1-1,-1 0 1,1 0 0,-1 0-1,1 1 1,0 0 0,-1 0-1,0 0 1,1 1 0,-1 0-1,0 0 1,0 1 0,0 0-1,0 0 1,0 0 0,-1 1-1,1 0 1,-1 0 0,0 0-1,0 0 1,-1 1 0,1 0-1,-1 0 1,0 0 0,-1 1 0,1-1-1,-1 1 1,0 0 0,0 0-1,-1 0 1,4 13 0,6 37 854,-3 1 0,2 87 1,0-11 31,4 9-780,-15-127-771,-6-13-3044,5-2 3096,0-1-1,-1 0 1,1 0 0,0 0-1,-1 0 1,1-1-1,0 1 1,0 0-1,0 0 1,0-1 0,0 1-1,-1-3 1,-19-25-5489,11 19 4295</inkml:trace>
  <inkml:trace contextRef="#ctx0" brushRef="#br0" timeOffset="1">82 548 1752,'-1'-1'378,"0"-1"0,0 1 0,0 0-1,0-1 1,0 0 0,0 1 0,1-1 0,-1 0-1,1 1 1,-1-1 0,1 0 0,0 1 0,0-1 0,-1 0-1,1 0 1,0 1 0,1-1 0,-1 0 0,0 0-1,0 1 1,1-1 0,-1 0 0,1 1 0,0-1-1,-1 0 1,1 1 0,0-1 0,0 1 0,2-4 0,19-10 3833,7 2-3388,-21 10-1401,17-6 703,0 1 1,1 1-1,0 2 0,0 0 1,0 2-1,41-1 0,-62 4-443,1 1 0,0 0 0,-1 0-1,0 0 1,1 0 0,6 4 0,-9-4-534,-1 0 1,1 0-1,-1 0 1,0 1-1,1-1 1,-1 1-1,0-1 1,3 4-1,-5-4 586,1 0 0,-1 0-1,0 0 1,0 0 0,0 0-1,0 0 1,0-1 0,0 1-1,-1 0 1,1 0 0,0 0-1,0 0 1,-1 0-1,1-1 1,0 1 0,-1 0-1,1 0 1,-1 0 0,1-1-1,-1 1 1,0 1 0,-1 1-509,-6 9-1076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42 120 3312,'0'3'3619,"1"23"1269,6 65-3726,-4-61-793,-1 2-12,2 0 0,2-1 0,0 0 0,21 57 0,-25-82-335,1 1 1,0-1 0,1 0 0,-1 0 0,1 0 0,0-1 0,0 1 0,1-1 0,0 0-1,-1 0 1,2 0 0,-1-1 0,1 0 0,-1 0 0,1 0 0,0-1 0,0 0-1,1 0 1,-1 0 0,1-1 0,-1 0 0,1 0 0,0-1 0,0 0 0,0 0-1,0-1 1,0 1 0,10-2 0,-9 0-63,0 0-1,0 0 1,1-1-1,-1 0 1,0 0 0,0-1-1,-1 0 1,1 0-1,0-1 1,-1 0-1,0 0 1,0-1 0,0 0-1,-1 0 1,8-8-1,-6 4-37,0 0 0,-1-1-1,-1 0 1,1 0-1,-1 0 1,-1-1 0,0 0-1,-1 0 1,0 0-1,3-12 1,-4 7-5,0 1 0,0 0 0,-2-1 0,0 1 0,0-1 0,-2 1 0,0-1 0,0 1 0,-2 0 0,0-1 0,-1 1 0,0 0 0,-1 1 0,-1-1 0,0 1 0,-14-24 1,11 28 117,0-1 0,-1 1 1,0 0-1,-1 1 0,0 0 1,0 1-1,-1 0 1,0 1-1,0 0 0,-1 1 1,0 0-1,0 1 1,0 1-1,-1 0 0,0 1 1,1 0-1,-1 1 1,0 0-1,0 1 0,0 1 1,0 1-1,-19 2 1,28-2-6,0 0 1,0 0-1,0 1 0,0 0 1,0 0-1,0 0 1,0 1-1,1-1 1,-1 1-1,1 0 1,0 1-1,0-1 1,0 1-1,-6 7 1,5-5-1,1 1 0,0-1 0,1 1 0,-1 0 0,1 0 0,1 1-1,-1-1 1,1 1 0,-1 8 0,0 12-204,1 1 1,2-1-1,1 1 0,5 36 0,-5-58 61,0 5-724,1 0-1,1 0 0,0 0 1,7 18-1,-4-17-1099,0-1-1,1 1 1,14 19 0,-9-19 411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24 852,'0'-1'302,"0"-1"0,0 0-1,1 0 1,-1 1 0,0-1 0,1 0-1,-1 1 1,1-1 0,-1 0-1,1 1 1,2-4 0,2 4 3321,1 14-354,-5-3-2207,1 0 1,-1-1-1,-1 16 1,-8 57 647,0-18-1110,6-41-547,0 8-255,-8 45 0,10-75 95,0 0 1,0-1 0,0 1-1,0 0 1,0-1 0,0 1-1,-1-1 1,1 1 0,0 0-1,0-1 1,-1 1 0,1-1-1,0 1 1,-1-1 0,1 1-1,-1-1 1,1 1 0,0-1-1,-1 1 1,1-1 0,-1 1-1,1-1 1,-1 0 0,0 1-1,1-1 1,-1 0 0,1 0-1,-1 1 1,1-1 0,-1 0-1,0 0 1,1 0 0,-1 0-1,0 0 1,1 0 0,-1 0-1,0 0 1,1 0 0,-1 0-1,1 0 1,-1 0 0,0 0-1,1 0 1,-1-1 0,1 1-1,-2-1 1,1 1-403,-1-1-1,0 0 1,1 0-1,-1-1 1,1 1-1,-1 0 1,1 0-1,-1-1 1,1 1-1,0-1 1,0 1-1,0-1 1,0 0-1,-1-2 1,-3-7-1385,0 0 130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40 223 668,'-4'-6'538,"0"1"1,0-1-1,0 0 0,1-1 1,0 1-1,0 0 0,0-1 1,1 0-1,-2-10 0,3 12-448,1 1-1,0 0 1,0-1-1,1 1 0,-1 0 1,1 0-1,0-1 1,0 1-1,0 0 1,1 0-1,0 0 1,-1 0-1,1 0 1,1 1-1,-1-1 0,0 0 1,4-3-1,-3 4-45,0 0 0,-1 0-1,1 0 1,0 0 0,0 1-1,1-1 1,-1 1 0,1 0-1,-1 0 1,1 0 0,0 0-1,-1 1 1,1 0 0,0-1-1,8 0 1,-10 2 3,0 0 0,0 0 0,0 0 0,1 0 0,-1 1 0,0-1 1,0 1-1,0-1 0,0 1 0,0 0 0,0 0 0,0 0 0,0 0 0,0 0 0,-1 0 0,1 1 0,0-1 0,-1 0 0,1 1 0,-1-1 0,1 1 0,-1 0 0,0 0 0,1-1 0,-1 1 1,0 0-1,0 0 0,-1 0 0,1 0 0,0 0 0,-1 0 0,1 3 0,4 18 212,-2 0-1,0 0 1,-2 1 0,-1-1 0,0 0-1,-7 40 1,3-20-86,0 10-52,4 85 0,1-118-129,1-1 0,1 0 0,1 0 0,1 0 0,1-1 0,0 1-1,17 32 1,-22-49-1,0 0-1,0 0 0,1 0 0,-1 0 1,1 0-1,-1 0 0,1-1 0,-1 1 1,1 0-1,0-1 0,0 1 0,0-1 0,0 1 1,0-1-1,0 0 0,0 0 0,0 0 1,1 0-1,-1-1 0,0 1 0,0 0 1,1-1-1,-1 0 0,1 1 0,-1-1 0,0 0 1,1 0-1,-1-1 0,1 1 0,-1 0 1,0-1-1,1 1 0,-1-1 0,0 0 1,0 0-1,0 0 0,1 0 0,-1 0 1,0 0-1,0-1 0,0 1 0,-1-1 0,1 1 1,0-1-1,0 0 0,-1 0 0,1 0 1,-1 1-1,0-1 0,0-1 0,1 1 1,-1 0-1,0 0 0,-1 0 0,1-1 0,0-2 1,3-12 4,-1 0-1,-1 0 1,-1-1 0,0 1 0,-2 0-1,0-1 1,-4-25 0,2 33 17,1 0 0,-1 0 0,0 0 0,-1 0 1,0 1-1,-1-1 0,0 1 0,0 0 0,-1 1 0,0-1 0,-1 1 0,0 0 1,-13-12-1,-37-23 186,38 30 78,0 0 0,1-2 1,1 0-1,0-1 0,-24-31 0,36 37-350,0-1-1,1 1 0,0-1 1,1 0-1,0 0 1,1 0-1,0 0 0,1 0 1,0-1-1,1 1 0,1-20 1,0 26-547,1 1 1,-1 0 0,1 0-1,0 0 1,0 0 0,0 0-1,1 0 1,-1 0-1,1 1 1,0-1 0,0 1-1,0 0 1,0 0 0,1 0-1,-1 0 1,6-3 0,2 1-1028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161 106 268,'-7'-8'822,"0"1"0,1-1 0,0-1 0,1 1 0,0-1 0,0 0 0,-3-10 0,7 18-643,0-1 0,1 0 1,-1 0-1,0 1 0,0-1 0,0 1 1,0-1-1,0 1 0,0-1 0,0 1 0,0-1 1,-1 1-1,1 0 0,-1 0 0,1 0 1,-1 0-1,1 0 0,-1 0 0,-2-1 0,2 2-13,0 0 0,0 0 0,1 0 0,-1 1-1,0-1 1,0 1 0,1-1 0,-1 1 0,0-1-1,1 1 1,-1 0 0,0 0 0,1 0 0,-1 0-1,1 0 1,0 0 0,-1 0 0,-1 3 0,-2 1-104,0 1 1,0 0-1,1 0 1,0 0-1,0 1 1,0-1-1,1 1 1,0 0-1,0 0 1,1 0-1,0 1 1,-2 12-1,2-5 31,0-1-1,1 0 0,1 0 0,1 0 0,3 28 0,-3-38-82,-1 0-1,1 0 0,1 0 1,-1 0-1,0 0 1,1 0-1,0 0 1,0 0-1,0-1 1,0 1-1,1-1 1,-1 1-1,1-1 1,0 0-1,0 0 1,0 0-1,0-1 1,1 1-1,-1-1 1,1 1-1,0-1 1,-1 0-1,1-1 1,0 1-1,5 1 1,-4-2-28,-1-1 1,1 1-1,-1-1 1,1 0 0,-1 0-1,1-1 1,-1 1-1,1-1 1,-1 0-1,1 0 1,-1-1 0,0 1-1,1-1 1,-1 0-1,0 0 1,0 0 0,-1-1-1,1 1 1,0-1-1,-1 0 1,1 0 0,-1 0-1,3-5 1,-1 3-13,-1-1 1,-1 0 0,1 0-1,-1-1 1,0 1 0,0-1-1,-1 1 1,0-1 0,0 0-1,-1 0 1,0 0 0,1-12-1,-1 8 56,-1 0 0,-1 0 0,0 0-1,0 0 1,-1 0 0,-1 0 0,-4-13-1,2 13 58,6 18 58,11 24 50,-2-11-74,0-1 0,-2 2 0,11 37 0,3 8 129,100 246 929,-117-300-978,-1 0-1,0 0 1,-1 1 0,-1-1 0,0 1-1,0-1 1,-1 1 0,-1 0 0,0 0-1,-3 18 1,3-29-142,-1-1 0,0 0 0,0 1 0,1-1 0,-1 0 0,0 0-1,0 0 1,0 0 0,0 0 0,-1 0 0,1 0 0,0 0 0,0 0 0,-1-1 0,1 1 0,0 0 0,-1-1-1,1 1 1,0-1 0,-1 1 0,1-1 0,-1 0 0,1 0 0,-1 1 0,1-1 0,-1 0 0,1 0 0,-1-1-1,1 1 1,-2 0 0,-47-8 577,17 0-646,1-2 0,-35-16 0,59 23-3556,34 13-10237,-19-10 12021,-2 0 144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0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1 940,'-5'0'8142,"6"15"-7082,1-1-1,1 1 1,0-1 0,8 24-1,2 6-391,-6-18-477,0-2 0,17 38-1,-18-51-129,-1 1-1,2-1 0,0 0 1,0 0-1,1-1 0,0 0 1,11 9-1,-18-17-70,1-1 0,0 0 0,0 1 0,-1-1 0,1 0 0,0 0 0,0 0 0,0-1 0,0 1 0,0 0 0,0-1 1,1 1-1,-1-1 0,0 0 0,0 1 0,0-1 0,0 0 0,4-1 0,-1 0-37,-1 0 0,1 0 0,-1-1 0,0 1 1,1-1-1,-1 0 0,0 0 0,5-5 0,3-1-89,-1-2 1,0 0-1,0 0 1,14-19-1,-17 19 52,-1-1 0,0 1 0,-1-1-1,-1 0 1,1 0 0,5-20 0,-9 26 122,-1 0 1,0 0-1,0 0 1,0 0-1,0 0 0,-1 0 1,0 0-1,0 0 1,0 0-1,-1 0 1,0 0-1,0 0 0,0 0 1,0 0-1,-1 1 1,0-1-1,0 0 1,0 1-1,-3-6 0,5 10-17,0 0 0,0 0 0,0 0 0,-1 0 0,1-1-1,0 1 1,0 0 0,0 0 0,0 0 0,0 0 0,0 0-1,0-1 1,0 1 0,-1 0 0,1 0 0,0 0 0,0 0 0,0 0-1,0 0 1,0 0 0,-1-1 0,1 1 0,0 0 0,0 0-1,0 0 1,0 0 0,-1 0 0,1 0 0,0 0 0,0 0-1,0 0 1,-1 0 0,1 0 0,0 0 0,0 0 0,0 0 0,0 0-1,-1 0 1,1 0 0,0 0 0,0 1 0,0-1 0,-1 0-1,-2 10 284,2 17-306,2-25 68,-2 67 323,4-1-1,2 0 0,4 0 1,33 128-1,-11-77-278,-10-38-1619,3-1-4011,-21-74 4582,-1 0 1,-1 1-1,1-1 1,-1 1-1,0 0 1,0-1-1,-1 13 0,-3 0-1158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0 312,'-11'21'7635,"6"-7"-7096,1 0-1,1 0 0,0 1 0,1 0 1,1-1-1,0 1 0,1 0 1,2 16-1,1-9-310,1 0 1,1 0-1,2 0 1,0-1-1,16 34 1,-18-46-188,0 0 1,0-1 0,1 1-1,0-1 1,1 0 0,0-1-1,0 0 1,0 0 0,1 0 0,0-1-1,0 0 1,1 0 0,0-1-1,16 7 1,-15-9-6,0 1-1,1-1 1,-1-1 0,1 0 0,0-1-1,0 0 1,0 0 0,-1-1-1,1-1 1,0 0 0,0 0-1,20-6 1,-23 4-13,0 1 0,-1-1 1,1-1-1,-1 1 0,0-1 0,0-1 0,0 1 0,-1-1 0,1-1 1,-1 1-1,0-1 0,-1 0 0,1 0 0,-1 0 0,-1-1 0,1 0 1,5-12-1,-5 8-50,-1 1 1,0-1-1,-1 0 1,0 1-1,-1-1 0,0-1 1,-1 1-1,0 0 1,0 0-1,-2 0 1,-1-14-1,1 6-28,0 5-33,-1 1 1,0-1-1,-6-20 1,7 30 60,-1-1 1,0 1 0,0 0 0,0 0 0,-1 0-1,1 1 1,-1-1 0,0 0 0,0 1-1,0 0 1,-1 0 0,1 0 0,-1 0 0,-6-4-1,-9-5-46,12 7 57,0 1 0,0 0 0,-1 0 0,0 0 1,1 1-1,-1 0 0,-1 0 0,-8-1 0,-3 1 122,-1 0 0,1 2 0,-1 0 0,-37 4 0,46-2-43,0 2 0,0 0 0,1 0 0,-1 1 0,1 0 0,0 1 0,0 1 0,0-1 0,-14 12 0,19-13-253,-5 4 380,0 1-1,-18 16 0,11 1-1415,17-23 684,0 0 1,0 0-1,0 0 0,0 0 1,0 0-1,1 0 0,-1 0 1,1 5-1,0-8 256,0 1-1,1-1 1,-1 1-1,1-1 0,-1 1 1,0-1-1,1 1 1,-1-1-1,1 1 1,-1-1-1,1 0 1,-1 1-1,1-1 0,-1 0 1,1 1-1,0-1 1,-1 0-1,1 0 1,-1 1-1,1-1 1,0 0-1,-1 0 0,2 0 1,0 1-151,6 1-1221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34 340,'0'-2'378,"-2"-18"1866,2 19-2120,0 1 0,0-1 0,0 1 0,0-1 0,0 1 0,0 0 0,-1-1 0,1 1 0,0-1 0,0 1 0,-1-1 0,1 1 0,0 0 0,-1-1 0,1 1 1,0 0-1,-1-1 0,1 1 0,0 0 0,-1 0 0,1-1 0,-1 1 0,1 0 0,-1 0 0,1 0 0,0-1 0,-1 1 0,-2 0 2426,-2-2 775,0 15-3191,1 0 0,1 0 0,0 1 0,1-1 0,1 1 0,0-1 0,0 1 0,2-1 0,0 1 0,0 0 0,1-1 0,1 0 0,0 1 0,1-1 0,0 0 1,1-1-1,0 1 0,1-1 0,1 0 0,0 0 0,0-1 0,1 0 0,1 0 0,15 14 0,-10-10-102,1-2 0,1 0 0,0 0 0,1-2 0,0 0 0,1-1 0,0-1 0,0 0 0,1-1-1,0-2 1,1 0 0,-1 0 0,1-2 0,0-1 0,40 2 0,-50-5-45,1-1-1,-1 0 1,1-1 0,-1 0-1,0-1 1,0 0 0,0-1-1,0 0 1,0 0-1,-1-1 1,0 0 0,0-1-1,0 0 1,0 0 0,-1-1-1,0 0 1,-1 0 0,12-15-1,-14 16-51,-1 0-1,0-1 0,0 0 1,0 1-1,-1-1 0,0-1 1,0 1-1,-1 0 0,0-1 1,0 1-1,-1-1 0,0 1 1,0-1-1,-1 0 0,0 1 1,0-1-1,-1 0 0,0 0 1,0 1-1,-1-1 0,0 1 1,0 0-1,-1-1 0,1 1 1,-2 0-1,-4-8 0,0 3 5,0 1 0,-1 0 1,-1 0-1,0 1 0,0 0 0,-1 0 0,0 1 0,0 1 0,-1 0 0,-23-11 0,17 10 81,-1 1-1,0 1 1,0 0-1,0 2 1,-1 0-1,-39-4 1,35 8 63,-1 0 0,1 2 0,-1 1 0,1 1 0,-30 7 1,44-8-192,0 1 0,0 0 0,1 0 1,-1 1-1,1 1 0,0-1 1,0 1-1,0 1 0,1 0 1,0 0-1,0 1 0,0 0 1,1 0-1,-13 16 0,19-21-181,-1 0 0,1 1 0,0-1 0,0 0 1,0 0-1,0 1 0,0-1 0,0 1 0,1-1 0,-1 1 0,1-1 0,-1 1 0,1-1 0,0 1 0,0 0 1,0-1-1,0 1 0,1-1 0,-1 1 0,1-1 0,0 1 0,-1-1 0,1 1 0,0-1 0,0 0 0,1 0 0,-1 1 1,0-1-1,1 0 0,0 0 0,-1 0 0,4 3 0,7 6-1428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0:09:1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166 104 364,'-1'-3'156,"1"1"-1,-1 0 1,0 0-1,0 0 1,0 0-1,-1 0 1,1 0 0,0 0-1,-1 0 1,1 1-1,-1-1 1,0 0-1,1 1 1,-1-1-1,0 1 1,0 0 0,0 0-1,0-1 1,0 1-1,0 0 1,0 1-1,-5-2 1,-19-14 1277,12 7-215,12 8-1013,1 0-1,-1 0 0,0 0 0,1 0 1,-1 0-1,1 0 0,-1-1 1,1 1-1,0-1 0,0 1 1,-3-4-1,0 2 488,0 0 0,-1 1 0,1-1 0,-1 1 0,0 0 0,0 1 0,0-1 0,0 1 0,0 0 0,0 0 0,-9-1 621,73 46-1293,12 12 408,-3 4-1,-2 2 1,96 119-1,-65-58-310,-6 3-1,-6 5 0,-6 3 0,-5 3 1,71 189-1,-103-212-55,-6 2 0,-5 2 1,25 186-1,-40-158 57,-8 0-1,-14 235 1,-68 188-77,-38-4-275,86-439 136,13-71-32,-8 45-1302,9-141-2580,9-32-8152,3 58 10361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76 388,'0'0'2600,"13"-17"1961,0 9-3835,0-1-1,0 2 0,1 0 1,0 0-1,0 1 0,17-4 0,-27 9-682,-1 0-1,1 1 1,-1-1-1,0 0 0,1 1 1,-1 0-1,1 0 0,-1 0 1,1 0-1,4 2 0,-7-2-33,1 0 0,-1 1 0,0-1 0,1 1 0,-1 0 0,0-1 0,0 1 0,0 0 0,0 0 0,1 0 0,-1 0 0,0 0 0,0 0 0,-1 0 0,1 0 0,0 0 0,0 1 0,0-1 0,-1 0 0,1 0 0,-1 1 0,1-1 0,-1 0 0,1 1 0,-1-1 0,0 3 0,1 7 45,0 0 0,-1 0 1,0 1-1,-1-1 0,0 0 1,-1 0-1,0 0 0,-1-1 1,0 1-1,0 0 0,-2-1 1,1 0-1,-1 0 0,0 0 1,-9 10-1,12-16 7,0-1 0,-1 1 0,1 0 1,1 0-1,-1 0 0,0 0 0,1 0 0,0 0 0,-1 8 0,2-10-49,0-1 0,1 1 0,-1-1 0,0 1-1,1 0 1,-1-1 0,1 1 0,0-1 0,0 0-1,-1 1 1,1-1 0,0 0 0,0 1 0,0-1-1,0 0 1,1 0 0,-1 0 0,0 0-1,0 0 1,1 0 0,-1 0 0,0 0 0,1-1-1,-1 1 1,1 0 0,-1-1 0,1 1 0,3 0-1,14 3 168,0 0 0,1-2 0,0 0 0,0-1 0,30-2 0,-13 1-837,-3-4-2038,-17-3-3610,-27 6 235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79 412,'1'1'285,"-1"0"0,1 0 0,-1 0 0,1 0 1,0 0-1,-1-1 0,1 1 0,0 0 0,0 0 0,-1 0 0,1-1 0,0 1 0,0 0 0,0-1 1,0 1-1,0-1 0,0 1 0,0-1 0,0 0 0,0 1 0,0-1 0,1 0 0,-1 0 0,0 1 0,0-1 1,1 0-1,32 2 3123,37-10-1619,116-28 0,-159 31-1891,-20 4-340,-1 0 1,0-1 0,1 1-1,-1-1 1,9-5 0,-16 7 290,1 0 1,-1-1-1,1 1 1,-1 0 0,0-1-1,0 1 1,1-1-1,-1 1 1,0 0-1,0-1 1,1 1-1,-1-1 1,0 1-1,0-1 1,0 1 0,0-1-1,0 1 1,0-1-1,0 1 1,0-1-1,0 1 1,0-1-1,0 1 1,0-1-1,0 1 1,0-1 0,0 1-1,0 0 1,0-1-1,-1 1 1,1-1-1,0 1 1,0-1-1,-1 1 1,1 0-1,0-1 1,-1 1 0,1-1-1,0 1 1,-1 0-1,1 0 1,0-1-1,-2 1 1,-19-15-3950,11 15 3050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5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57 548,'-1'-2'560,"1"1"1,-1 0-1,1 0 1,-1-1-1,1 1 0,-1 0 1,0 0-1,0 0 0,0 0 1,0 0-1,1 0 1,-1 0-1,-2-2 0,-7-9 3615,8 11-4036,1-1 0,0 0-1,0 0 1,-1 1-1,1-1 1,-1 1-1,0-1 1,1 1-1,-1-1 1,0 1-1,0 0 1,0 0-1,0 0 1,0 0-1,0 0 1,-3 0-1,-1 0 27,0 0 0,1 0 1,-1 0-1,0 1 0,1 0 0,-8 1 0,-9 2 63,1 1-1,-31 11 1,44-13-142,-278 82 2475,276-80-2556,0 0 0,1 0 0,-1 1-1,1 1 1,0 0 0,0 0 0,1 0 0,0 1-1,0 1 1,-11 12 0,-6 11 50,-31 50 0,38-54-29,-9 14 120,2 1-1,2 1 0,2 1 0,2 1 1,-23 78-1,37-96-100,1 1 0,2-1-1,0 1 1,2 0 0,1 0 0,1-1 0,1 1-1,2-1 1,1 0 0,1 0 0,1 0 0,20 44 0,-20-56-35,-1 0 1,2-1 0,0 0-1,1 0 1,1-1 0,0-1-1,0 0 1,1 0 0,1-1-1,18 13 1,-13-12-15,1-2-1,0 0 1,0-1 0,1-1-1,0 0 1,0-2 0,30 6 0,-12-7-42,0-1 0,0-2 0,0-1 0,1-2 1,-1-2-1,0-2 0,0-1 0,63-19 0,-55 12 5,3-1-53,83-35 0,-91 31 41,-14 6-7,30-16 1,-51 24 48,0 0 1,0 0-1,0 0 1,0-1-1,-1 0 1,1 0-1,-2-1 1,1 1-1,8-13 1,-10 12-46,0-1 0,0 0 0,-1 0 0,1-1 1,-2 1-1,1 0 0,-1-1 0,1-11 0,-35 10 312,-18-3-95,-212-41 1446,53 24-401,190 29-709,15 1-393,14 0-418,-9-1 6,33-16-22159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0 516,'1'1'525,"1"-1"0,0 1-1,0-1 1,0 1 0,-1 0 0,1 0-1,0 0 1,-1 0 0,1 0-1,0 0 1,-1 1 0,0-1 0,1 0-1,0 2 1,30 37 2545,-15-14-2018,18 38-1,-10-14-484,-3-4-562,20 55 0,-38-86-379,6 19-1521,-1-22-2499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10 776,'-9'-9'5047,"5"8"-2329,6 7-1109,2 0-1217,-2 1 0,1-1 0,-1 1 1,0 0-1,0 0 0,1 13 1,2 5 158,10 57 219,-10-51-536,1 0-1,11 36 1,-14-59-216,0-1 0,0 1 0,0-1 1,1 0-1,0 0 0,1 0 0,0 0 0,0-1 1,0 0-1,1 0 0,-1 0 0,1 0 1,10 5-1,-13-8-41,0-1 1,0 0 0,1-1 0,-1 1-1,1-1 1,-1 1 0,1-1-1,0 0 1,0 0 0,-1-1 0,1 1-1,0-1 1,0 0 0,0 0-1,-1 0 1,1 0 0,0-1 0,0 1-1,0-1 1,-1 0 0,1 0-1,6-3 1,-5 0-69,1 1-1,-1-1 1,0 0-1,0 0 1,0 0-1,0-1 1,-1 0-1,0 0 1,0 0-1,0 0 1,-1-1-1,5-8 1,-1 0-123,-1 3 6,0 0 0,0 0 0,-2 0 0,1-1 0,-1 0 0,-1 0 0,0 0 0,1-16 0,-11 0 2168,12 44-1424,11 45-16,-11-39-378,1-1 0,0 0 0,12 22 0,41 98 642,-29-63-380,-9-28-343,-4 1 0,21 93-1,-38-144-126,0 0-1,1 1 1,-1-1-1,0 0 0,0 1 1,0-1-1,0 0 0,0 1 1,0-1-1,0 0 0,0 1 1,0-1-1,0 1 0,0-1 1,0 0-1,0 1 0,0-1 1,0 0-1,0 1 1,0-1-1,-1 0 0,1 1 1,0-1-1,0 0 0,0 1 1,-1-1-1,1 0 0,0 0 1,0 1-1,-1-1 0,-5-10-3920,5 1 2369,0 1-1,-1 0 1,0 0 0,-4-12-1,-2 4-127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8 460,'-11'-3'6098,"15"2"-5717,0 0 0,0 0 0,0 1 0,1-1 0,-1 1 1,0-1-1,0 1 0,0 1 0,0-1 0,5 1 0,5 0 566,7-1-249,-1 0-460,-1 0-1,31 5 1,-49-5-209,1 0-1,0 1 1,-1-1 0,1 0 0,0 1 0,-1-1-1,1 1 1,0 0 0,-1-1 0,1 1-1,-1 0 1,1 0 0,-1 0 0,0 0 0,1 0-1,-1 0 1,0 0 0,0 1 0,0-1-1,0 0 1,0 1 0,0-1 0,0 1 0,0-1-1,0 1 1,-1-1 0,1 1 0,0 2-1,-1 0-2,0 1-1,0-1 1,0 1-1,-1-1 1,0 0-1,0 0 1,0 1-1,0-1 1,-1 0-1,-2 7 1,-10 18 0,4-9 43,1 0 0,-8 28-1,15-42-31,1-1 0,0 1-1,0-1 1,0 1-1,1-1 1,0 1 0,0 0-1,0-1 1,1 1 0,0-1-1,0 1 1,0-1-1,1 1 1,2 6 0,-2-9 15,0-1 1,0 1-1,0-1 0,0 0 1,0 0-1,1 0 1,-1 0-1,1 0 1,-1 0-1,1 0 1,0-1-1,0 1 0,0-1 1,-1 0-1,1 0 1,1 0-1,-1 0 1,0-1-1,0 1 0,0-1 1,0 0-1,4 0 1,11 0 272,1 0 0,27-5 0,-36 4-273,27-3 93,96-8-341,-116 15-1369,-10-1-1929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46 728,'-11'-7'7777,"42"8"-4073,-22 0-3277,1-1 0,-1 0 0,1 0 1,-1-1-1,16-3 0,16-7 87,1 2-1,46-4 1,-68 11-1013,0 2 0,0 0 0,0 1 0,0 1 0,0 0 0,32 10 1,-38-6-3124,-23-1-2716,5-4 5857,-6 3-947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48 372,'-2'1'271,"-17"13"8552,35-13-6543,34-3 243,66-12 1,-67 7-3163,68-2 0,-101 8-1595,0-1 0,0 0 0,0-1 0,0-1 1,29-11-1,-33 10 718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10 400,'0'0'38,"0"0"0,0 0 1,0 0-1,0 0 0,0 0 0,0 0 1,0-1-1,0 1 0,0 0 0,0 0 0,0 0 1,0 0-1,0 0 0,-1 0 0,1 0 1,0-1-1,0 1 0,0 0 0,0 0 0,0 0 1,0 0-1,0 0 0,0 0 0,0-1 1,1 1-1,-1 0 0,0 0 0,0 0 0,0 0 1,0 0-1,0 0 0,0 0 0,0-1 1,0 1-1,0 0 0,0 0 0,0 0 0,0 0 1,0 0-1,0 0 0,1 0 0,-1 0 1,0 0-1,0 0 0,0 0 0,0-1 0,0 1 1,0 0-1,0 0 0,1 0 0,-1 0 0,0 0 1,0 0-1,0 0 0,0 0 0,0 0 1,0 0-1,1 0 0,-1 0 0,0 0 0,0 0 1,0 0-1,0 0 0,0 0 0,0 1 1,0-1-1,1 0 0,-1 0 13,0 0 0,0 0 0,0 0 1,0 0-1,0 0 0,1 0 0,-1 0 0,0 0 0,0 0 0,0 0 0,0 0 1,0 0-1,0 0 0,1 0 0,-1 0 0,0 0 0,0 0 0,0 0 1,0 0-1,0 0 0,1 0 0,-1 0 0,0 0 0,0 0 0,0 0 0,0 0 1,0 0-1,0 0 0,0 0 0,1 0 0,-1-1 0,0 1 0,0 0 0,0 0 1,0 0-1,0 0 0,0 0 0,0 0 0,0 0 0,0-1 0,0 1 1,0-3 2882,20 28 501,11 46-1240,49 88-1090,-74-148-1071,1 0 0,0 0 0,1 0 0,0-1 0,0 0 0,1-1 0,1 0 0,20 15 0,-25-21-34,0 1 1,1-1 0,-1-1-1,1 1 1,0-1-1,0 0 1,0 0-1,0-1 1,0 0-1,1 0 1,-1 0-1,0-1 1,0 0 0,1 0-1,-1 0 1,0-1-1,0 0 1,0 0-1,0-1 1,9-3-1,36-15-469,53-30 0,-99 47 420,0 0 1,0 0 0,0-1-1,0 1 1,-1-1 0,0 0-1,1 0 1,-1 0-1,-1-1 1,1 1 0,-1-1-1,0 0 1,0 0 0,0 0-1,-1-1 1,1 1 0,-2-1-1,1 1 1,0-1 0,-1 1-1,0-1 1,0 0 0,-1 0-1,0-9 1,1-8 42,0 19 5,-1-1 0,1 1 0,-1-1 0,0 0 0,0 1 1,-1-1-1,1 1 0,-1-1 0,0 1 0,0-1 0,-1 1 0,1 0 0,-1-1 0,0 1 0,-5-7 0,6 9 48,-1 0-1,1 0 1,-1 0-1,0 1 0,0-1 1,0 1-1,0-1 1,0 1-1,0-1 1,0 1-1,0 0 1,-1 0-1,1 0 0,-4-1 1,11 35 625,4 10 65,27 74 1,-20-67-446,15 38-124,4-1 0,45 81 1,-51-115-429,54 73 1,-76-116 121,-1-2-5071,-7-26-937,-1 7 4454,-3 2 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28 504,'1'-1'200,"-1"1"0,1-1 0,-1 1 0,1-1 0,0 1 0,-1-1 0,1 1 0,0-1 0,-1 1-1,1-1 1,0 1 0,0 0 0,-1-1 0,1 1 0,0 0 0,0 0 0,-1-1 0,1 1 0,0 0 0,0 0 0,0 0 0,0 0 0,-1 0 0,1 0 0,1 1-1,31-1 2220,-24 0-1392,175-10 3240,1 0-6278,-169 14-1845,-15-4 3738,-1 1-1,0-1 1,0 0 0,0 1 0,0-1-1,0 0 1,0 0 0,0 1-1,0-1 1,0 0 0,0 1 0,0-1-1,0 0 1,0 0 0,0 1-1,0-1 1,-1 0 0,1 1 0,0-1-1,0 0 1,0 0 0,0 1-1,0-1 1,-1 0 0,1 0-1,0 0 1,0 1 0,0-1 0,-1 0-1,1 0 1,0 0 0,0 1-1,-1-1 1,1 0 0,0 0 0,0 0-1,-1 0 1,1 0 0,0 0-1,-1 0 1,1 0 0,0 0 0,0 0-1,-1 0 1,1 0 0,0 0-1,-1 0 1,-5 3-1052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21 712,'-6'3'616,"-26"8"4143,57-11-1759,102-1 1673,62-14-3878,-145 8-1033,34-4-2083,-30 11-3179,-47 0 5387,-1 0 1,1 0 0,-1 0-1,0 0 1,1 0-1,-1 0 1,1 1-1,-1-1 1,0 0 0,1 0-1,-1 0 1,0 1-1,1-1 1,-1 0-1,0 0 1,1 1 0,-1-1-1,0 0 1,1 1-1,-1-1 1,0 0-1,0 1 1,0-1-1,1 0 1,-1 1 0,0-1-1,0 1 1,0-1-1,0 0 1,0 1-1,0-1 1,0 1 0,0-1-1,1 0 1,-2 1-1,1-1 1,0 1-1,0-1 1,0 1 0,0-1-1,0 0 1,0 1-1,-1 0 1,-3 8-1329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5 272,'-3'-2'4394,"4"6"-789,8-10-1556,-15 7 2806,4-1-3663,10 7-1105,29 25 650,-21-20-548,-1 0 0,25 30 0,36 56 437,27 33-95,-81-106-489,0-2 0,2 0 0,28 20 0,3-7-729,-62-43-2059,-53-49-9670,48 45 10598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 3516,'-2'-3'3187,"3"10"487,-1-3-3378,1-1 1,-1 1-1,-1 0 1,1 0-1,-1-1 0,1 1 1,-1 0-1,0-1 1,-2 4-1,0 7 38,-21 99 603,-47 132 0,70-241-1144,-12 26-55,-1-16-5192,12-12 3804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5:0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5092,'0'0'614,"17"-16"3158,-9 12-3465,-1 0 1,0-1-1,0 1 1,0-2-1,-1 1 1,0-1-1,0 0 1,0 0-1,-1-1 1,0 1-1,5-9 1,-2 1-262,0-1 1,0 1 0,-2-2-1,9-27 1,-15 42-1,0-1 1,0 1 0,0-1-1,0 1 1,0-1 0,0 1 0,0-1-1,-1 0 1,1 1 0,-1 0-1,1-1 1,-1 1 0,1-1 0,-1 1-1,0-1 1,0 1 0,1 0-1,-1 0 1,0-1 0,0 1-1,-2-1 1,0-1 92,0 0-1,-1 0 1,1 0-1,-1 1 0,0-1 1,-5-2-1,0 3 886,11 9 11,3 7-767,20 126 240,19 70 271,1-39-466,-47-206-16605,1 31 15476,-1-11-1124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1124,'0'-1'488,"0"0"1,0 0-1,0 0 0,0 0 0,0 0 1,1 0-1,-1 0 0,0 0 0,1 0 1,-1 0-1,0 0 0,1 1 0,-1-1 1,1 0-1,1-1 0,13-8 3601,30 0-2226,-16 5-1378,73-23 211,310-70 264,-371 92-941,94-19-141,-115 23-58,-6 0-1269,-29-3-1970,8 4 2132,0 1 1,0-1-1,0 1 0,0 0 0,0 1 0,0 0 0,-10 2 0,11 1 120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6 212,'0'0'423,"33"18"5592,-27-16-5109,0 0-1,1 0 1,-1-1 0,1 0-1,-1 0 1,1 0-1,-1-1 1,9 0 0,60-8-114,-21 1-405,18 0-254,39-1-90,-90 7-89,-15 0-145,-1 0 0,0 1-1,1 0 1,-1 0 0,1 0 0,-1 1-1,7 1 1,-5 3-3347,-19 1-6288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2272,'0'0'263,"33"2"8167,-42 3-6042,9-5-2436,0-1 1,0 1-1,0 0 1,0 0-1,0 0 0,0 0 1,0 0-1,0 0 0,0 0 1,0 0-1,0 0 1,0 0-1,0-1 0,0 1 1,0 0-1,-1 0 0,1 0 1,0 0-1,0 0 1,0 0-1,0 0 0,0 0 1,0 0-1,0 0 0,-3 2 2075,7-3-1909,0 0 0,0 1 1,0-1-1,0 1 0,1 0 0,-1 0 1,7 2-1,2-2 87,162-13 619,204 17 475,-378-4-1286,-5 0-677,0 0-1,1 0 0,-1-1 1,1 0-1,-1 0 0,1 0 1,-5-2-1,-15-23-9268,16 23 8207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48 137 996,'-1'0'73,"0"0"0,1 0-1,-1 0 1,0 0 0,0 0 0,0 0 0,1 1-1,-1-1 1,0 0 0,0 0 0,1 1-1,-1-1 1,0 1 0,1-1 0,-1 0 0,0 1-1,1-1 1,-1 1 0,0 0 0,1-1-1,-1 1 1,1-1 0,-1 1 0,1 0 0,0-1-1,-1 1 1,1 0 0,-1 0 0,0 2 57,1-1 1,-1 1 0,1 0 0,0-1 0,0 1 0,-1 0 0,2-1-1,-1 6 1,2 3 287,1 0 1,0-1-1,5 14 0,-2-10-138,0-1 0,1 0 0,1 0 0,0-1 0,0 0 0,1 0 0,1-1 0,0 0 0,1 0 0,0-2 0,0 1 0,1-1 0,18 10 0,-13-10-67,0-1 0,1 0-1,0-1 1,0-2-1,1 1 1,0-2-1,0-1 1,0 0 0,37 0-1,-42-3-152,0 0 0,0-1 0,0-1-1,-1 0 1,1-1 0,-1 0 0,0-1 0,23-10 0,-30 10-60,0 1 0,0-1 1,0 0-1,-1 0 1,0-1-1,0 1 0,0-1 1,0 0-1,-1-1 1,0 1-1,0-1 1,0 0-1,-1 0 0,0 0 1,0 0-1,0 0 1,-1-1-1,0 1 0,2-11 1,-3 8-27,0 0 0,-1-1 1,0 1-1,0-1 0,-1 1 0,0 0 1,-1 0-1,0 0 0,-1 0 0,1 0 1,-2 0-1,1 0 0,-1 1 0,0-1 1,-1 1-1,0 0 0,-1 1 0,-9-12 1,4 7 22,0 0 1,-1 1 0,0 0 0,-1 1 0,0 0 0,-1 1 0,0 0-1,0 1 1,-27-10 0,22 12 75,1 0-1,-1 2 1,-1 0 0,1 1-1,0 1 1,-1 1 0,0 1-1,1 1 1,-1 0-1,1 1 1,0 1 0,-1 1-1,1 1 1,1 1 0,-1 0-1,1 1 1,-18 11 0,31-15-73,0 0 0,0 1 1,0-1-1,1 1 1,0 0-1,0 1 1,0-1-1,0 1 0,0-1 1,1 1-1,0 0 1,0 1-1,1-1 1,-1 0-1,1 1 0,0 0 1,0-1-1,1 1 1,0 0-1,0 0 1,0 0-1,1 0 1,0 6-1,0-6-289,1 0 1,-1-1 0,1 1-1,0-1 1,1 1-1,-1-1 1,1 0-1,0 1 1,1-1-1,-1 0 1,1 0-1,0 0 1,0-1-1,1 1 1,5 5-1,54 46-6753,-46-44 5471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1552,'-3'-5'7507,"53"-22"-5766,17 4-1457,1 4 0,1 2 1,1 4-1,121-9 0,-118 22-1580,-41 0-2228,-32 0 3477,0 0 0,0 0 0,0 0 0,0 0 0,0 0 0,0 0 0,-1 0 0,1 0 0,0 0 0,0 1 0,0-1 0,0 0 1,0 0-1,0 0 0,0 0 0,0 0 0,0 0 0,0 0 0,0 0 0,0 0 0,0 0 0,0 1 0,0-1 0,0 0 0,0 0 0,0 0 1,0 0-1,0 0 0,0 0 0,0 0 0,0 0 0,0 0 0,0 1 0,0-1 0,0 0 0,0 0 0,0 0 0,0 0 0,0 0 0,0 0 0,0 0 1,0 0-1,0 0 0,0 0 0,1 0 0,-1 0 0,0 1 0,0-1 0,0 0 0,0 0 0,0 0 0,0 0 0,0 0 0,0 0 0,0 0 0,0 0 1,1 0-1,-1 0 0,0 0 0,0 0 0,0 0 0,0 0 0,0 0 0,0 0 0,0 0 0,0 0 0,-6 5-1413,-6-1-56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3300,'0'0'584,"10"27"968,7 33 177,26 59 1,-36-101-1540,1-1-1,1 0 1,1 0-1,0-1 1,1 0 0,1-1-1,24 25 1,-33-37-159,1 0 1,-1 0 0,1-1-1,-1 1 1,1-1 0,0 0 0,0 0-1,0 0 1,1 0 0,-1-1-1,0 1 1,1-1 0,-1 0 0,0-1-1,1 1 1,-1-1 0,9 0-1,-7-1-6,0-1 0,0 1-1,0-1 1,0 0 0,0 0-1,0-1 1,-1 0 0,0 0-1,1 0 1,-1-1-1,8-6 1,-2-1-21,0 0-1,-1 0 1,0-1 0,-1 0-1,-1-1 1,1 0-1,-2 0 1,0-1 0,9-25-1,-12 24-68,0 1-1,-1-1 0,0 0 0,0-19 1,-2 27 45,-1-1 0,-1 1 0,0-1 0,0 1 0,0-1 0,-1 1 0,0 0 0,0 0 0,-1 0 0,-4-10 0,7 18 24,0-1 0,0 0-1,0 0 1,-1 0 0,1 1-1,0-1 1,0 0 0,0 0-1,0 0 1,0 0 0,0 1-1,-1-1 1,1 0 0,0 0-1,0 0 1,0 0 0,0 0-1,-1 0 1,1 0 0,0 1-1,0-1 1,0 0 0,-1 0-1,1 0 1,0 0 0,0 0 0,0 0-1,-1 0 1,1 0 0,0 0-1,0 0 1,0 0 0,-1 0-1,1 0 1,0 0 0,0 0-1,0 0 1,-1 0 0,1-1-1,0 1 1,0 0 0,0 0-1,-1 0 1,1 0 0,0 0-1,0 0 1,0-1 0,0 1-1,0 0 1,-1 0 0,1 0-1,0 0 1,0-1 0,0 1-1,0 0 1,0 0 0,-2 17 119,2-16-126,1 24 262,1-1 0,1 1-1,1-1 1,10 33-1,38 92 838,-33-98-970,29 61-362,-36-89-1307,-7-15-1522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2504,'2'1'266,"0"0"0,0 0 0,0-1 0,0 1 0,0-1 0,0 1-1,0-1 1,0 0 0,0 0 0,0 0 0,0 0 0,0 0 0,4-1 0,27-5 577,-33 6-834,248-52 1381,-206 42-2667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1296,'65'-1'7119,"-31"1"-6438,0-3 1,46-8-1,-2-2-200,33-7 95,-97 16-1253,-1 0-1,0 0 1,0-1-1,-1-1 0,23-13 1,-12 1-5189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29 146 108,'3'-14'2631,"4"24"-877,5 25-534,-1 5-466,-9-27-607,0-1 0,1 0 0,1 0 0,0-1 0,1 1 0,0-1 0,1 0 0,0 0 0,1-1 0,0 1 0,11 12 0,-8-13-88,1-1 0,0 0 0,0-1 1,1 0-1,0 0 0,0-1 0,1-1 0,0 0 0,0-1 0,0 0 0,1-1 0,0-1 0,-1 0 0,1-1 0,0 0 0,0-1 0,1-1 0,21-1 0,-27-1-58,0 0-1,-1 0 1,1-1 0,-1 0 0,1 0-1,-1-1 1,0 0 0,0 0 0,-1-1 0,1 0-1,-1-1 1,0 0 0,-1 0 0,1 0-1,-1 0 1,0-1 0,-1 0 0,0-1-1,0 1 1,0-1 0,-1 0 0,0 0 0,-1 0-1,0-1 1,4-14 0,-4 11-44,-1-1 0,0 1 0,-1-1 0,0 0 0,-1 1 0,0-1 0,-1 0 0,0 1 0,-1-1 0,-1 1 0,-7-23 0,7 28 20,1 0 0,-1 0-1,0 1 1,-1 0 0,0-1-1,0 1 1,0 1 0,0-1-1,-1 0 1,0 1 0,0 0-1,-1 0 1,1 1 0,-1 0-1,0 0 1,0 0 0,-1 0-1,1 1 1,-1 0 0,1 1-1,-1-1 1,-8 0 0,-33-4-13,-1 2 1,0 2-1,0 2 1,-57 8-1,99-7 63,0 1-1,0 0 1,1 1 0,-1 0-1,1 0 1,-1 0-1,1 1 1,0-1-1,0 2 1,0-1-1,0 1 1,0 0-1,1 0 1,0 0-1,0 1 1,-5 5-1,7-6-266,0 0-1,0 0 0,1 0 0,-1 0 0,1 0 0,0 1 1,1-1-1,-1 1 0,1-1 0,-1 1 0,1 0 0,1-1 1,-1 1-1,1 0 0,-1 0 0,2-1 0,-1 1 0,0 0 0,1 0 1,0-1-1,0 1 0,0 0 0,3 6 0,3 5-1148,-2-1 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2120,'-1'-8'593,"0"6"-767,5 5-173,-3-3 386,-1 0 0,0 0-1,1 0 1,-1 0 0,0 1 0,1-1-1,-1 0 1,0 0 0,1 1 0,-1-1-1,0 0 1,1 0 0,-1 1-1,0-1 1,1 0 0,-1 1 0,0-1-1,0 0 1,0 1 0,1-1 0,-1 1-1,0-1 1,0 0 0,0 1-1,0-1 1,0 1 0,0-1 0,0 0-1,0 1 1,0-1 0,0 1 0,0-1-1,0 1 1,0-1 0,0 0-1,0 1 1,-1 3 974,1-4-843,0-38 1080,-1 24 408,-1 19-102,2 26-540,5-11-714,0 0 1,2 0 0,0-1 0,11 21 0,-13-32-271,-1-1 0,2 1 1,-1-1-1,1 0 0,0-1 0,0 1 0,0-1 1,1-1-1,0 1 0,1-1 0,-1 0 0,10 4 0,-12-6-27,-1-1-1,1 0 1,0-1-1,-1 1 1,1-1-1,0 0 1,0 0-1,0 0 1,0-1-1,0 1 1,0-1-1,0-1 1,0 1-1,0-1 0,0 1 1,0-1-1,0-1 1,9-2-1,-8 0-25,0 1-1,0-1 0,0 0 1,0-1-1,-1 1 1,1-1-1,-1 0 0,0 0 1,-1-1-1,1 1 1,-1-1-1,6-12 0,-7 14-20,-1-1-1,1 1 1,-1-1-1,0 0 0,0 0 1,-1 0-1,1 0 1,-1 0-1,0 0 0,-1 0 1,1 0-1,-1 0 1,0 0-1,0-1 0,-1 1 1,0 0-1,1 0 1,-2 0-1,1 0 0,-1 0 1,1 0-1,-1 0 1,-1 1-1,1-1 0,-1 0 1,1 1-1,-1 0 0,0 0 1,-1 0-1,-6-7 1,5 8 47,4 2 2,0 0 0,0 0 0,-1 0 0,1 0 0,0 0 0,0-1 0,0 1 0,0 0 0,0 0 0,0-1 0,0 1 0,1-1 0,-1 1 0,0-3 0,0 4 13,1 0-20,-1 0 0,1 0-1,0 0 1,0 0 0,0 0-1,0 1 1,-1-1 0,1 0-1,0 0 1,0 0 0,0 0-1,0 0 1,-1 0 0,1 1-1,0-1 1,0 0-1,0 0 1,0 0 0,0 0-1,0 1 1,0-1 0,-1 0-1,1 0 1,0 0 0,0 1-1,0-1 1,0 0 0,0 0-1,0 0 1,0 1 0,0-1-1,0 0 1,0 0 0,0 0-1,0 1 1,0-1 0,0 0-1,1 0 1,-1 0-1,0 1 1,0-1 0,0 0-1,0 0 1,0 0 0,0 1-1,0-1 1,0 0 0,1 0-1,-1 0 1,7 16 210,0 1 0,-1-1 1,4 18-1,0 3 298,5 11 24,2-1 1,1-1 0,3 0-1,33 54 1,-39-85-467,-13-13-114,-1-1 0,1 0 0,0 1 0,-1 0-1,0-1 1,1 1 0,-1 0 0,0-1 0,0 1 0,0 0-1,2 4 1,-4-21-7299,1 14 7144,0 0 0,0 0 0,-1 0 0,1 0 0,0 0 0,-1 0 0,1 0 0,-1 0 0,1 0 0,-1 0 0,0 0-1,1 1 1,-1-1 0,0 0 0,1 0 0,-1 1 0,0-1 0,0 0 0,0 1 0,0-1 0,0 0 0,0 1 0,0 0 0,-1-1 0,-10 0-1355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7:2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40,'6'-4'478,"-1"0"0,1 1 0,0-1-1,0 1 1,0 1 0,0-1 0,1 1 0,-1 0 0,1 0 0,0 1 0,11-1-1,13 0 572,40 2-1,-37 0-490,100-5-529,-46-3-3888,-70 4 1564,-12 3 1075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4128,'36'-12'518,"-16"5"-177,1 2 0,36-7 0,-27 9-371,41 1-1,-4 7-2926,-58-3 1942,-3 2-41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2588,'0'0'870,"8"31"358,6-1-637,-6-12-381,0 1 0,2-2 0,0 1 0,1-1 0,20 24 0,-21-31-180,1 0 1,0 0-1,0-1 0,1 0 0,20 11 0,-26-16-40,1-1-1,-1-1 1,0 1 0,1-1-1,-1 0 1,1 0 0,0-1-1,-1 0 1,1 0 0,0-1 0,0 0-1,0 0 1,0 0 0,7-2-1,-10 1-48,-1-1 1,1 1-1,-1-1 0,0 0 0,0 0 0,0 0 0,0 0 0,0-1 1,0 1-1,-1-1 0,1 1 0,-1-1 0,1 0 0,-1 0 1,0 0-1,0 0 0,-1-1 0,1 1 0,-1 0 0,1-1 0,-1 1 1,0-1-1,0 1 0,0-5 0,1 1-60,-1-1 1,0 1-1,-1-1 0,1 1 1,-1-1-1,-1 1 0,1-1 0,-1 1 1,-1-1-1,-3-12 0,0 8 100,1 1-1,-1 0 1,-1 0-1,0 0 1,-1 1-1,0 0 0,0 0 1,-1 0-1,-1 1 1,1 1-1,-17-14 1,89 112 199,23 32-159,27 44-33,-104-148 12,-1 0 1,0 1 0,-1 0 0,-1 1 0,-1 0-1,-1 0 1,4 30 0,-8-40 12,0 0 0,-1 0 0,-1 0 0,0 0 0,0 0 0,-1-1-1,0 1 1,0 0 0,-1-1 0,-1 1 0,1-1 0,-2 0 0,1 0 0,-1-1 0,0 1 0,-1-1 0,0 0 0,0-1 0,-1 1-1,0-1 1,-1-1 0,1 1 0,-1-1 0,0 0 0,0-1 0,-1 0 0,0 0 0,0-1 0,0 0 0,0-1 0,-1 0 0,1 0-1,-18 2 1,19-4 25,0-1-1,0 0 1,0 0-1,1 0 0,-1-1 1,0 0-1,0 0 1,1-1-1,-1 0 0,1-1 1,-1 0-1,1 0 1,0 0-1,0-1 1,1 0-1,-1 0 0,1-1 1,0 0-1,0 0 1,0 0-1,-5-7 0,6 7-17,0-1-1,1 0 0,0 0 0,0-1 0,0 1 0,1-1 0,0 0 0,0 0 0,0 0 1,1 0-1,0 0 0,1 0 0,0-1 0,0 1 0,0 0 0,1-1 0,0 1 1,0-1-1,1 1 0,0-1 0,1 1 0,2-8 0,-1 9-19,0 0-1,0 0 1,1 0 0,0 1-1,0 0 1,1-1 0,-1 2-1,1-1 1,0 0 0,0 1-1,1 0 1,8-5 0,8-4-12,46-20-1,-15 8-161,-31 14-754,1 0 0,1 2-1,38-11 1,-52 20-113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4392,'6'-9'3387,"177"2"1109,90-22-3545,-181 20-1823,-32 6-6636,-60 8 4183,-4-3 1836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55 244,'0'0'617,"25"-29"5555,-15 25-5555,1 1 1,-1 1-1,1-1 1,13 0-1,15-3-18,-8 3-543,-30 3-51,0-1 1,0 1-1,0 0 0,0 0 1,0 0-1,0 0 1,0 0-1,0 0 1,0 0-1,0 0 1,0 0-1,0 1 1,0-1-1,0 0 1,0 1-1,0-1 0,0 0 1,-1 1-1,1-1 1,0 1-1,0-1 1,0 1-1,1 1 1,-18 0-2367,4 0-4545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11 508,'3'-2'8530,"2"4"-8268,1-1 0,-1 0 0,1 0 0,0-1 0,-1 0 0,1 0 0,-1 0-1,1 0 1,0-1 0,7-2 0,8 0 251,113-3 773,-43 5-4189,-81 3-115,-11 3-558,-17 5 276,4-4 2447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2044,'0'-1'132,"1"1"-1,0-1 0,-1 1 1,1-1-1,0 1 0,0-1 1,0 1-1,0 0 0,-1-1 1,1 1-1,0 0 0,0 0 1,0 0-1,0-1 0,0 1 1,0 0-1,0 0 0,0 0 1,1 1-1,26-1 1673,-22 0-1332,159-2 5443,-3 0-7533,-162 2 1537,0 0-1,0 0 1,1 0 0,-1 0 0,0 0 0,0 0 0,0 0-1,0 0 1,0 0 0,0 0 0,1 0 0,-1 0 0,0 0 0,0 0-1,0 0 1,0 0 0,0 0 0,0 0 0,1 0 0,-1 0 0,0 0-1,0 0 1,0 0 0,0 0 0,0 0 0,0 0 0,0 0-1,1 0 1,-1 0 0,0-1 0,0 1-325,0 0 325,0 0 0,0 0 0,0 0 0,0-1 0,0 1-1,1 0 1,-1 0 0,0 0 0,0 0 0,0 0 0,0 0-1,0-1 1,0 1 0,0 0 0,0 0 0,0 0 0,0 0 0,0 0-1,0 0 1,0-1 0,-1 1 0,1 0 0,0 0 0,0 0 0,-6-5-3249,-1 2 1602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45 784,'10'-13'6535,"19"18"-728,-20-2-5090,-3-2-606,0-1 0,0 1 0,0-1 0,0-1-1,0 1 1,0-1 0,8-3 0,12 0 90,262-16 125,-164 17-3846,-104 0-68,-10-2-2513,-15 4 4541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2240,'0'-2'1465,"6"5"-373,11 8 588,-9-2-1069,0 1-1,-1 1 0,0 0 0,-1 0 1,0 0-1,0 1 0,3 12 1,2 11 234,6 42 0,-13-57-662,-1-8-93,0 4-1,1 0 0,7 20 0,-10-33-82,0 0-1,0 1 1,1-1-1,0 0 1,-1 0-1,1-1 1,0 1-1,0 0 1,1 0-1,-1-1 1,0 0-1,1 1 1,0-1-1,-1 0 1,1 0-1,0 0 1,4 1-1,-3-2-1,0 0 1,-1-1-1,1 1 0,0-1 0,0 0 0,0 0 0,0 0 0,0-1 0,0 1 0,-1-1 1,1 0-1,0 0 0,0-1 0,-1 1 0,1-1 0,-1 0 0,1 1 0,3-4 1,5-3-94,-1 0 0,0-1 0,17-17 0,-23 20-21,1 0-1,-1-1 1,-1 0 0,1 0-1,-1 0 1,0 0-1,-1-1 1,6-14 0,-8 16 71,1 1 1,-1 0 0,0-1 0,-1 1-1,1-1 1,-1 1 0,0-1 0,0 1-1,-1-1 1,0 1 0,0-1 0,0 1-1,-1 0 1,-1-6 0,-18-18 83,10 21 112,11 8-151,-1 0 1,1 0-1,0 0 0,0 0 1,-1 0-1,1 0 0,0 0 1,0 0-1,-1 0 0,1 0 0,0 1 1,0-1-1,0 0 0,-1 0 1,1 0-1,0 0 0,0 1 1,0-1-1,0 0 0,-1 0 1,1 0-1,0 1 0,0-1 1,0 0-1,0 0 0,0 0 0,0 1 1,0-1-1,0 0 0,0 0 1,-1 1-1,1-1 0,0 0 1,0 0-1,0 1 0,0-1 1,1 0-1,-1 0 0,0 1 1,0-1-1,0 0 0,0 1 0,3 35 306,1-1 1,2 1-1,17 58 0,-18-75-193,6 18 191,3-2-1,25 51 1,10 24-1263,-44-101-1470,-9-34-7134,-1 14 7837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44,'0'0'204,"3"-16"8443,94 2-5098,-30 1-2222,-66 13-1213,-6-1-2153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9:46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1620,'0'0'400,"8"3"5504,36-4-1872,-26 0-3580,0 0 0,-1-2 1,31-7-1,-21 7-186,-23 3-263,-1 0 1,1 0 0,0-1 0,-1 1-1,1-1 1,-1 0 0,5-2 0,0 1-1508,-21-2-6939,10 3 6940,-2 1 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A3259-7C43-4E98-9396-A07FC82E1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DC020-C17D-4838-81B7-5A9B2863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D30D8-BB27-47E2-A332-ACA7C27D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EBF28-D372-458F-BC66-AF236CB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FD304-7E6E-47A2-9F31-49474048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490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6227C-1B4E-4EC7-B1AB-97761E66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400082-89D2-4301-8584-02E7EB89E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91B7E-0616-4130-A4B9-74D1A65C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E6CF7-D422-472A-9408-67669B40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B1DFB-D79E-43C0-A841-B1ED1223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19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5D364E-8900-411F-B013-FBFDDCFC7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EE0063-6D54-490A-92BB-D03A5746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4CCC37-3F70-4F8C-9D9D-93724374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710FB-C7A7-44ED-B325-CC47C30B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6E9CF-E9CA-45E3-B3F3-F8AF5B5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288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C0DE9-DABF-4081-8E16-6F0BE39A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D72F1-EE7C-4566-9E3E-1A0CFE4C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36F8AB-C877-477A-9F6C-F09DDE0F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78973E-BD2C-4FA8-869A-56A09BD2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343BB-0D33-4EB0-BE94-24DE5313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043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9CA8-BA46-46D7-B402-1F2744CC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D0614A-01FB-456E-B29C-4481D91A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D81EA-66BD-4110-8615-B35808C0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6F5EB6-D0AB-408E-A986-19E18A79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56EF8-B53B-44AA-86A4-B521625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82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FD122-C694-43CE-A712-74B4A495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C5A73-95EE-4BC8-8749-F037AE16F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232813-CB5C-4E4E-B1C4-BF740246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49F1B1-24E1-4C04-B189-2031D83E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F22AB-1B02-4162-916B-50364187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21AD2-025C-4E63-A0B0-FD8D4554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81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4369F-58DC-4BCE-8D85-072B1A6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8B80A0-4519-4F0D-833C-E993AE451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638DD7-60F5-4463-B849-1EA27AFF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E9A8F-917D-4207-8CA0-E3CD614E3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48EF69-259C-461F-90E9-9E0B9E15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9087DF-9D04-4315-9ABC-64B59BD7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FE96D1-3E03-4B98-8513-ED6EE2B7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EEA3A5-038B-4C57-BB32-61B803BC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10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D8670-B077-49C8-B9A0-1373D36E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C65892-3E5F-48B8-8BB7-88CC7A7C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528A8B-8FCB-46CF-B99B-61B79B16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9576B7-B1E3-49E5-A81E-4610157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54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C72504-0D6D-4DC1-9B0A-6F41448F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B93B27-F20F-4111-8A84-1497781E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07601D-913A-4A51-888F-4F74C9F4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22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3E6DC-F8F3-4061-9BBE-AC9FD70A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207B0-F635-47B2-BC24-44C0DEE7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18DAD0-9C90-448C-805F-3308D83A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7FBD76-1EB4-40DE-82FF-44F55E69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399F55-4619-46A6-A71D-CD874F8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74D18-1BCE-453F-9E1E-4CA1DE3A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55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E64A6-F7CC-429B-A770-4960D99D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EFE9D9-F0F0-4536-81DE-DC5DCD2F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13B60F-9AA5-4CBF-8FC8-99307718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67351-FE9C-40DC-8380-5891291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C2BE01-B9F7-423F-9D8A-7D8DB3DB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9000CD-BA68-4DEA-83C6-93153580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948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58083-A677-4C46-AAE1-1715EAF9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3C7290-495F-45CE-900A-D697FCCA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F50E59-D9EA-4806-805C-D366351B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10/26/2022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C2FE1-CE35-4521-A4FD-3A6191B6D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520524-498C-4720-A7B3-00213EEF4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97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7.png"/><Relationship Id="rId299" Type="http://schemas.openxmlformats.org/officeDocument/2006/relationships/image" Target="../media/image678.png"/><Relationship Id="rId21" Type="http://schemas.openxmlformats.org/officeDocument/2006/relationships/image" Target="../media/image539.png"/><Relationship Id="rId63" Type="http://schemas.openxmlformats.org/officeDocument/2006/relationships/image" Target="../media/image560.png"/><Relationship Id="rId159" Type="http://schemas.openxmlformats.org/officeDocument/2006/relationships/image" Target="../media/image608.png"/><Relationship Id="rId170" Type="http://schemas.openxmlformats.org/officeDocument/2006/relationships/customXml" Target="../ink/ink605.xml"/><Relationship Id="rId226" Type="http://schemas.openxmlformats.org/officeDocument/2006/relationships/customXml" Target="../ink/ink633.xml"/><Relationship Id="rId268" Type="http://schemas.openxmlformats.org/officeDocument/2006/relationships/customXml" Target="../ink/ink654.xml"/><Relationship Id="rId32" Type="http://schemas.openxmlformats.org/officeDocument/2006/relationships/customXml" Target="../ink/ink536.xml"/><Relationship Id="rId74" Type="http://schemas.openxmlformats.org/officeDocument/2006/relationships/customXml" Target="../ink/ink557.xml"/><Relationship Id="rId128" Type="http://schemas.openxmlformats.org/officeDocument/2006/relationships/customXml" Target="../ink/ink584.xml"/><Relationship Id="rId5" Type="http://schemas.openxmlformats.org/officeDocument/2006/relationships/image" Target="../media/image531.png"/><Relationship Id="rId181" Type="http://schemas.openxmlformats.org/officeDocument/2006/relationships/image" Target="../media/image619.png"/><Relationship Id="rId237" Type="http://schemas.openxmlformats.org/officeDocument/2006/relationships/image" Target="../media/image647.png"/><Relationship Id="rId279" Type="http://schemas.openxmlformats.org/officeDocument/2006/relationships/image" Target="../media/image668.png"/><Relationship Id="rId43" Type="http://schemas.openxmlformats.org/officeDocument/2006/relationships/image" Target="../media/image550.png"/><Relationship Id="rId139" Type="http://schemas.openxmlformats.org/officeDocument/2006/relationships/image" Target="../media/image598.png"/><Relationship Id="rId290" Type="http://schemas.openxmlformats.org/officeDocument/2006/relationships/customXml" Target="../ink/ink665.xml"/><Relationship Id="rId85" Type="http://schemas.openxmlformats.org/officeDocument/2006/relationships/image" Target="../media/image571.png"/><Relationship Id="rId150" Type="http://schemas.openxmlformats.org/officeDocument/2006/relationships/customXml" Target="../ink/ink595.xml"/><Relationship Id="rId192" Type="http://schemas.openxmlformats.org/officeDocument/2006/relationships/customXml" Target="../ink/ink616.xml"/><Relationship Id="rId206" Type="http://schemas.openxmlformats.org/officeDocument/2006/relationships/customXml" Target="../ink/ink623.xml"/><Relationship Id="rId248" Type="http://schemas.openxmlformats.org/officeDocument/2006/relationships/customXml" Target="../ink/ink644.xml"/><Relationship Id="rId12" Type="http://schemas.openxmlformats.org/officeDocument/2006/relationships/customXml" Target="../ink/ink526.xml"/><Relationship Id="rId108" Type="http://schemas.openxmlformats.org/officeDocument/2006/relationships/customXml" Target="../ink/ink574.xml"/><Relationship Id="rId54" Type="http://schemas.openxmlformats.org/officeDocument/2006/relationships/customXml" Target="../ink/ink547.xml"/><Relationship Id="rId96" Type="http://schemas.openxmlformats.org/officeDocument/2006/relationships/customXml" Target="../ink/ink568.xml"/><Relationship Id="rId161" Type="http://schemas.openxmlformats.org/officeDocument/2006/relationships/image" Target="../media/image609.png"/><Relationship Id="rId217" Type="http://schemas.openxmlformats.org/officeDocument/2006/relationships/image" Target="../media/image637.png"/><Relationship Id="rId6" Type="http://schemas.openxmlformats.org/officeDocument/2006/relationships/customXml" Target="../ink/ink523.xml"/><Relationship Id="rId238" Type="http://schemas.openxmlformats.org/officeDocument/2006/relationships/customXml" Target="../ink/ink639.xml"/><Relationship Id="rId259" Type="http://schemas.openxmlformats.org/officeDocument/2006/relationships/image" Target="../media/image658.png"/><Relationship Id="rId23" Type="http://schemas.openxmlformats.org/officeDocument/2006/relationships/image" Target="../media/image540.png"/><Relationship Id="rId119" Type="http://schemas.openxmlformats.org/officeDocument/2006/relationships/image" Target="../media/image588.png"/><Relationship Id="rId270" Type="http://schemas.openxmlformats.org/officeDocument/2006/relationships/customXml" Target="../ink/ink655.xml"/><Relationship Id="rId291" Type="http://schemas.openxmlformats.org/officeDocument/2006/relationships/image" Target="../media/image674.png"/><Relationship Id="rId44" Type="http://schemas.openxmlformats.org/officeDocument/2006/relationships/customXml" Target="../ink/ink542.xml"/><Relationship Id="rId65" Type="http://schemas.openxmlformats.org/officeDocument/2006/relationships/image" Target="../media/image561.png"/><Relationship Id="rId86" Type="http://schemas.openxmlformats.org/officeDocument/2006/relationships/customXml" Target="../ink/ink563.xml"/><Relationship Id="rId130" Type="http://schemas.openxmlformats.org/officeDocument/2006/relationships/customXml" Target="../ink/ink585.xml"/><Relationship Id="rId151" Type="http://schemas.openxmlformats.org/officeDocument/2006/relationships/image" Target="../media/image604.png"/><Relationship Id="rId172" Type="http://schemas.openxmlformats.org/officeDocument/2006/relationships/customXml" Target="../ink/ink606.xml"/><Relationship Id="rId193" Type="http://schemas.openxmlformats.org/officeDocument/2006/relationships/image" Target="../media/image625.png"/><Relationship Id="rId207" Type="http://schemas.openxmlformats.org/officeDocument/2006/relationships/image" Target="../media/image632.png"/><Relationship Id="rId228" Type="http://schemas.openxmlformats.org/officeDocument/2006/relationships/customXml" Target="../ink/ink634.xml"/><Relationship Id="rId249" Type="http://schemas.openxmlformats.org/officeDocument/2006/relationships/image" Target="../media/image653.png"/><Relationship Id="rId13" Type="http://schemas.openxmlformats.org/officeDocument/2006/relationships/image" Target="../media/image535.png"/><Relationship Id="rId109" Type="http://schemas.openxmlformats.org/officeDocument/2006/relationships/image" Target="../media/image583.png"/><Relationship Id="rId260" Type="http://schemas.openxmlformats.org/officeDocument/2006/relationships/customXml" Target="../ink/ink650.xml"/><Relationship Id="rId281" Type="http://schemas.openxmlformats.org/officeDocument/2006/relationships/image" Target="../media/image669.png"/><Relationship Id="rId34" Type="http://schemas.openxmlformats.org/officeDocument/2006/relationships/customXml" Target="../ink/ink537.xml"/><Relationship Id="rId55" Type="http://schemas.openxmlformats.org/officeDocument/2006/relationships/image" Target="../media/image556.png"/><Relationship Id="rId76" Type="http://schemas.openxmlformats.org/officeDocument/2006/relationships/customXml" Target="../ink/ink558.xml"/><Relationship Id="rId97" Type="http://schemas.openxmlformats.org/officeDocument/2006/relationships/image" Target="../media/image577.png"/><Relationship Id="rId120" Type="http://schemas.openxmlformats.org/officeDocument/2006/relationships/customXml" Target="../ink/ink580.xml"/><Relationship Id="rId141" Type="http://schemas.openxmlformats.org/officeDocument/2006/relationships/image" Target="../media/image599.png"/><Relationship Id="rId7" Type="http://schemas.openxmlformats.org/officeDocument/2006/relationships/image" Target="../media/image532.png"/><Relationship Id="rId162" Type="http://schemas.openxmlformats.org/officeDocument/2006/relationships/customXml" Target="../ink/ink601.xml"/><Relationship Id="rId183" Type="http://schemas.openxmlformats.org/officeDocument/2006/relationships/image" Target="../media/image620.png"/><Relationship Id="rId218" Type="http://schemas.openxmlformats.org/officeDocument/2006/relationships/customXml" Target="../ink/ink629.xml"/><Relationship Id="rId239" Type="http://schemas.openxmlformats.org/officeDocument/2006/relationships/image" Target="../media/image648.png"/><Relationship Id="rId250" Type="http://schemas.openxmlformats.org/officeDocument/2006/relationships/customXml" Target="../ink/ink645.xml"/><Relationship Id="rId271" Type="http://schemas.openxmlformats.org/officeDocument/2006/relationships/image" Target="../media/image664.png"/><Relationship Id="rId292" Type="http://schemas.openxmlformats.org/officeDocument/2006/relationships/customXml" Target="../ink/ink666.xml"/><Relationship Id="rId24" Type="http://schemas.openxmlformats.org/officeDocument/2006/relationships/customXml" Target="../ink/ink532.xml"/><Relationship Id="rId45" Type="http://schemas.openxmlformats.org/officeDocument/2006/relationships/image" Target="../media/image551.png"/><Relationship Id="rId66" Type="http://schemas.openxmlformats.org/officeDocument/2006/relationships/customXml" Target="../ink/ink553.xml"/><Relationship Id="rId87" Type="http://schemas.openxmlformats.org/officeDocument/2006/relationships/image" Target="../media/image572.png"/><Relationship Id="rId110" Type="http://schemas.openxmlformats.org/officeDocument/2006/relationships/customXml" Target="../ink/ink575.xml"/><Relationship Id="rId131" Type="http://schemas.openxmlformats.org/officeDocument/2006/relationships/image" Target="../media/image594.png"/><Relationship Id="rId152" Type="http://schemas.openxmlformats.org/officeDocument/2006/relationships/customXml" Target="../ink/ink596.xml"/><Relationship Id="rId173" Type="http://schemas.openxmlformats.org/officeDocument/2006/relationships/image" Target="../media/image615.png"/><Relationship Id="rId194" Type="http://schemas.openxmlformats.org/officeDocument/2006/relationships/customXml" Target="../ink/ink617.xml"/><Relationship Id="rId208" Type="http://schemas.openxmlformats.org/officeDocument/2006/relationships/customXml" Target="../ink/ink624.xml"/><Relationship Id="rId229" Type="http://schemas.openxmlformats.org/officeDocument/2006/relationships/image" Target="../media/image643.png"/><Relationship Id="rId240" Type="http://schemas.openxmlformats.org/officeDocument/2006/relationships/customXml" Target="../ink/ink640.xml"/><Relationship Id="rId261" Type="http://schemas.openxmlformats.org/officeDocument/2006/relationships/image" Target="../media/image659.png"/><Relationship Id="rId14" Type="http://schemas.openxmlformats.org/officeDocument/2006/relationships/customXml" Target="../ink/ink527.xml"/><Relationship Id="rId35" Type="http://schemas.openxmlformats.org/officeDocument/2006/relationships/image" Target="../media/image546.png"/><Relationship Id="rId56" Type="http://schemas.openxmlformats.org/officeDocument/2006/relationships/customXml" Target="../ink/ink548.xml"/><Relationship Id="rId77" Type="http://schemas.openxmlformats.org/officeDocument/2006/relationships/image" Target="../media/image567.png"/><Relationship Id="rId100" Type="http://schemas.openxmlformats.org/officeDocument/2006/relationships/customXml" Target="../ink/ink570.xml"/><Relationship Id="rId282" Type="http://schemas.openxmlformats.org/officeDocument/2006/relationships/customXml" Target="../ink/ink661.xml"/><Relationship Id="rId8" Type="http://schemas.openxmlformats.org/officeDocument/2006/relationships/customXml" Target="../ink/ink524.xml"/><Relationship Id="rId98" Type="http://schemas.openxmlformats.org/officeDocument/2006/relationships/customXml" Target="../ink/ink569.xml"/><Relationship Id="rId121" Type="http://schemas.openxmlformats.org/officeDocument/2006/relationships/image" Target="../media/image589.png"/><Relationship Id="rId142" Type="http://schemas.openxmlformats.org/officeDocument/2006/relationships/customXml" Target="../ink/ink591.xml"/><Relationship Id="rId163" Type="http://schemas.openxmlformats.org/officeDocument/2006/relationships/image" Target="../media/image610.png"/><Relationship Id="rId184" Type="http://schemas.openxmlformats.org/officeDocument/2006/relationships/customXml" Target="../ink/ink612.xml"/><Relationship Id="rId219" Type="http://schemas.openxmlformats.org/officeDocument/2006/relationships/image" Target="../media/image638.png"/><Relationship Id="rId230" Type="http://schemas.openxmlformats.org/officeDocument/2006/relationships/customXml" Target="../ink/ink635.xml"/><Relationship Id="rId251" Type="http://schemas.openxmlformats.org/officeDocument/2006/relationships/image" Target="../media/image654.png"/><Relationship Id="rId25" Type="http://schemas.openxmlformats.org/officeDocument/2006/relationships/image" Target="../media/image541.png"/><Relationship Id="rId46" Type="http://schemas.openxmlformats.org/officeDocument/2006/relationships/customXml" Target="../ink/ink543.xml"/><Relationship Id="rId67" Type="http://schemas.openxmlformats.org/officeDocument/2006/relationships/image" Target="../media/image562.png"/><Relationship Id="rId272" Type="http://schemas.openxmlformats.org/officeDocument/2006/relationships/customXml" Target="../ink/ink656.xml"/><Relationship Id="rId293" Type="http://schemas.openxmlformats.org/officeDocument/2006/relationships/image" Target="../media/image675.png"/><Relationship Id="rId88" Type="http://schemas.openxmlformats.org/officeDocument/2006/relationships/customXml" Target="../ink/ink564.xml"/><Relationship Id="rId111" Type="http://schemas.openxmlformats.org/officeDocument/2006/relationships/image" Target="../media/image584.png"/><Relationship Id="rId132" Type="http://schemas.openxmlformats.org/officeDocument/2006/relationships/customXml" Target="../ink/ink586.xml"/><Relationship Id="rId153" Type="http://schemas.openxmlformats.org/officeDocument/2006/relationships/image" Target="../media/image605.png"/><Relationship Id="rId174" Type="http://schemas.openxmlformats.org/officeDocument/2006/relationships/customXml" Target="../ink/ink607.xml"/><Relationship Id="rId195" Type="http://schemas.openxmlformats.org/officeDocument/2006/relationships/image" Target="../media/image626.png"/><Relationship Id="rId209" Type="http://schemas.openxmlformats.org/officeDocument/2006/relationships/image" Target="../media/image633.png"/><Relationship Id="rId220" Type="http://schemas.openxmlformats.org/officeDocument/2006/relationships/customXml" Target="../ink/ink630.xml"/><Relationship Id="rId241" Type="http://schemas.openxmlformats.org/officeDocument/2006/relationships/image" Target="../media/image649.png"/><Relationship Id="rId15" Type="http://schemas.openxmlformats.org/officeDocument/2006/relationships/image" Target="../media/image536.png"/><Relationship Id="rId36" Type="http://schemas.openxmlformats.org/officeDocument/2006/relationships/customXml" Target="../ink/ink538.xml"/><Relationship Id="rId57" Type="http://schemas.openxmlformats.org/officeDocument/2006/relationships/image" Target="../media/image557.png"/><Relationship Id="rId262" Type="http://schemas.openxmlformats.org/officeDocument/2006/relationships/customXml" Target="../ink/ink651.xml"/><Relationship Id="rId283" Type="http://schemas.openxmlformats.org/officeDocument/2006/relationships/image" Target="../media/image670.png"/><Relationship Id="rId78" Type="http://schemas.openxmlformats.org/officeDocument/2006/relationships/customXml" Target="../ink/ink559.xml"/><Relationship Id="rId99" Type="http://schemas.openxmlformats.org/officeDocument/2006/relationships/image" Target="../media/image578.png"/><Relationship Id="rId101" Type="http://schemas.openxmlformats.org/officeDocument/2006/relationships/image" Target="../media/image579.png"/><Relationship Id="rId122" Type="http://schemas.openxmlformats.org/officeDocument/2006/relationships/customXml" Target="../ink/ink581.xml"/><Relationship Id="rId143" Type="http://schemas.openxmlformats.org/officeDocument/2006/relationships/image" Target="../media/image600.png"/><Relationship Id="rId164" Type="http://schemas.openxmlformats.org/officeDocument/2006/relationships/customXml" Target="../ink/ink602.xml"/><Relationship Id="rId185" Type="http://schemas.openxmlformats.org/officeDocument/2006/relationships/image" Target="../media/image621.png"/><Relationship Id="rId9" Type="http://schemas.openxmlformats.org/officeDocument/2006/relationships/image" Target="../media/image533.png"/><Relationship Id="rId210" Type="http://schemas.openxmlformats.org/officeDocument/2006/relationships/customXml" Target="../ink/ink625.xml"/><Relationship Id="rId26" Type="http://schemas.openxmlformats.org/officeDocument/2006/relationships/customXml" Target="../ink/ink533.xml"/><Relationship Id="rId231" Type="http://schemas.openxmlformats.org/officeDocument/2006/relationships/image" Target="../media/image644.png"/><Relationship Id="rId252" Type="http://schemas.openxmlformats.org/officeDocument/2006/relationships/customXml" Target="../ink/ink646.xml"/><Relationship Id="rId273" Type="http://schemas.openxmlformats.org/officeDocument/2006/relationships/image" Target="../media/image665.png"/><Relationship Id="rId294" Type="http://schemas.openxmlformats.org/officeDocument/2006/relationships/customXml" Target="../ink/ink667.xml"/><Relationship Id="rId47" Type="http://schemas.openxmlformats.org/officeDocument/2006/relationships/image" Target="../media/image552.png"/><Relationship Id="rId68" Type="http://schemas.openxmlformats.org/officeDocument/2006/relationships/customXml" Target="../ink/ink554.xml"/><Relationship Id="rId89" Type="http://schemas.openxmlformats.org/officeDocument/2006/relationships/image" Target="../media/image573.png"/><Relationship Id="rId112" Type="http://schemas.openxmlformats.org/officeDocument/2006/relationships/customXml" Target="../ink/ink576.xml"/><Relationship Id="rId133" Type="http://schemas.openxmlformats.org/officeDocument/2006/relationships/image" Target="../media/image595.png"/><Relationship Id="rId154" Type="http://schemas.openxmlformats.org/officeDocument/2006/relationships/customXml" Target="../ink/ink597.xml"/><Relationship Id="rId175" Type="http://schemas.openxmlformats.org/officeDocument/2006/relationships/image" Target="../media/image616.png"/><Relationship Id="rId196" Type="http://schemas.openxmlformats.org/officeDocument/2006/relationships/customXml" Target="../ink/ink618.xml"/><Relationship Id="rId200" Type="http://schemas.openxmlformats.org/officeDocument/2006/relationships/customXml" Target="../ink/ink620.xml"/><Relationship Id="rId16" Type="http://schemas.openxmlformats.org/officeDocument/2006/relationships/customXml" Target="../ink/ink528.xml"/><Relationship Id="rId221" Type="http://schemas.openxmlformats.org/officeDocument/2006/relationships/image" Target="../media/image639.png"/><Relationship Id="rId242" Type="http://schemas.openxmlformats.org/officeDocument/2006/relationships/customXml" Target="../ink/ink641.xml"/><Relationship Id="rId263" Type="http://schemas.openxmlformats.org/officeDocument/2006/relationships/image" Target="../media/image660.png"/><Relationship Id="rId284" Type="http://schemas.openxmlformats.org/officeDocument/2006/relationships/customXml" Target="../ink/ink662.xml"/><Relationship Id="rId37" Type="http://schemas.openxmlformats.org/officeDocument/2006/relationships/image" Target="../media/image547.png"/><Relationship Id="rId58" Type="http://schemas.openxmlformats.org/officeDocument/2006/relationships/customXml" Target="../ink/ink549.xml"/><Relationship Id="rId79" Type="http://schemas.openxmlformats.org/officeDocument/2006/relationships/image" Target="../media/image568.png"/><Relationship Id="rId102" Type="http://schemas.openxmlformats.org/officeDocument/2006/relationships/customXml" Target="../ink/ink571.xml"/><Relationship Id="rId123" Type="http://schemas.openxmlformats.org/officeDocument/2006/relationships/image" Target="../media/image590.png"/><Relationship Id="rId144" Type="http://schemas.openxmlformats.org/officeDocument/2006/relationships/customXml" Target="../ink/ink592.xml"/><Relationship Id="rId90" Type="http://schemas.openxmlformats.org/officeDocument/2006/relationships/customXml" Target="../ink/ink565.xml"/><Relationship Id="rId165" Type="http://schemas.openxmlformats.org/officeDocument/2006/relationships/image" Target="../media/image611.png"/><Relationship Id="rId186" Type="http://schemas.openxmlformats.org/officeDocument/2006/relationships/customXml" Target="../ink/ink613.xml"/><Relationship Id="rId211" Type="http://schemas.openxmlformats.org/officeDocument/2006/relationships/image" Target="../media/image634.png"/><Relationship Id="rId232" Type="http://schemas.openxmlformats.org/officeDocument/2006/relationships/customXml" Target="../ink/ink636.xml"/><Relationship Id="rId253" Type="http://schemas.openxmlformats.org/officeDocument/2006/relationships/image" Target="../media/image655.png"/><Relationship Id="rId274" Type="http://schemas.openxmlformats.org/officeDocument/2006/relationships/customXml" Target="../ink/ink657.xml"/><Relationship Id="rId295" Type="http://schemas.openxmlformats.org/officeDocument/2006/relationships/image" Target="../media/image676.png"/><Relationship Id="rId27" Type="http://schemas.openxmlformats.org/officeDocument/2006/relationships/image" Target="../media/image542.png"/><Relationship Id="rId48" Type="http://schemas.openxmlformats.org/officeDocument/2006/relationships/customXml" Target="../ink/ink544.xml"/><Relationship Id="rId69" Type="http://schemas.openxmlformats.org/officeDocument/2006/relationships/image" Target="../media/image563.png"/><Relationship Id="rId113" Type="http://schemas.openxmlformats.org/officeDocument/2006/relationships/image" Target="../media/image585.png"/><Relationship Id="rId134" Type="http://schemas.openxmlformats.org/officeDocument/2006/relationships/customXml" Target="../ink/ink587.xml"/><Relationship Id="rId80" Type="http://schemas.openxmlformats.org/officeDocument/2006/relationships/customXml" Target="../ink/ink560.xml"/><Relationship Id="rId155" Type="http://schemas.openxmlformats.org/officeDocument/2006/relationships/image" Target="../media/image606.png"/><Relationship Id="rId176" Type="http://schemas.openxmlformats.org/officeDocument/2006/relationships/customXml" Target="../ink/ink608.xml"/><Relationship Id="rId197" Type="http://schemas.openxmlformats.org/officeDocument/2006/relationships/image" Target="../media/image627.png"/><Relationship Id="rId201" Type="http://schemas.openxmlformats.org/officeDocument/2006/relationships/image" Target="../media/image629.png"/><Relationship Id="rId222" Type="http://schemas.openxmlformats.org/officeDocument/2006/relationships/customXml" Target="../ink/ink631.xml"/><Relationship Id="rId243" Type="http://schemas.openxmlformats.org/officeDocument/2006/relationships/image" Target="../media/image650.png"/><Relationship Id="rId264" Type="http://schemas.openxmlformats.org/officeDocument/2006/relationships/customXml" Target="../ink/ink652.xml"/><Relationship Id="rId285" Type="http://schemas.openxmlformats.org/officeDocument/2006/relationships/image" Target="../media/image671.png"/><Relationship Id="rId17" Type="http://schemas.openxmlformats.org/officeDocument/2006/relationships/image" Target="../media/image537.png"/><Relationship Id="rId38" Type="http://schemas.openxmlformats.org/officeDocument/2006/relationships/customXml" Target="../ink/ink539.xml"/><Relationship Id="rId59" Type="http://schemas.openxmlformats.org/officeDocument/2006/relationships/image" Target="../media/image558.png"/><Relationship Id="rId103" Type="http://schemas.openxmlformats.org/officeDocument/2006/relationships/image" Target="../media/image580.png"/><Relationship Id="rId124" Type="http://schemas.openxmlformats.org/officeDocument/2006/relationships/customXml" Target="../ink/ink582.xml"/><Relationship Id="rId70" Type="http://schemas.openxmlformats.org/officeDocument/2006/relationships/customXml" Target="../ink/ink555.xml"/><Relationship Id="rId91" Type="http://schemas.openxmlformats.org/officeDocument/2006/relationships/image" Target="../media/image574.png"/><Relationship Id="rId145" Type="http://schemas.openxmlformats.org/officeDocument/2006/relationships/image" Target="../media/image601.png"/><Relationship Id="rId166" Type="http://schemas.openxmlformats.org/officeDocument/2006/relationships/customXml" Target="../ink/ink603.xml"/><Relationship Id="rId187" Type="http://schemas.openxmlformats.org/officeDocument/2006/relationships/image" Target="../media/image6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6.xml"/><Relationship Id="rId233" Type="http://schemas.openxmlformats.org/officeDocument/2006/relationships/image" Target="../media/image645.png"/><Relationship Id="rId254" Type="http://schemas.openxmlformats.org/officeDocument/2006/relationships/customXml" Target="../ink/ink647.xml"/><Relationship Id="rId28" Type="http://schemas.openxmlformats.org/officeDocument/2006/relationships/customXml" Target="../ink/ink534.xml"/><Relationship Id="rId49" Type="http://schemas.openxmlformats.org/officeDocument/2006/relationships/image" Target="../media/image553.png"/><Relationship Id="rId114" Type="http://schemas.openxmlformats.org/officeDocument/2006/relationships/customXml" Target="../ink/ink577.xml"/><Relationship Id="rId275" Type="http://schemas.openxmlformats.org/officeDocument/2006/relationships/image" Target="../media/image666.png"/><Relationship Id="rId296" Type="http://schemas.openxmlformats.org/officeDocument/2006/relationships/customXml" Target="../ink/ink668.xml"/><Relationship Id="rId300" Type="http://schemas.openxmlformats.org/officeDocument/2006/relationships/customXml" Target="../ink/ink670.xml"/><Relationship Id="rId60" Type="http://schemas.openxmlformats.org/officeDocument/2006/relationships/customXml" Target="../ink/ink550.xml"/><Relationship Id="rId81" Type="http://schemas.openxmlformats.org/officeDocument/2006/relationships/image" Target="../media/image569.png"/><Relationship Id="rId135" Type="http://schemas.openxmlformats.org/officeDocument/2006/relationships/image" Target="../media/image596.png"/><Relationship Id="rId156" Type="http://schemas.openxmlformats.org/officeDocument/2006/relationships/customXml" Target="../ink/ink598.xml"/><Relationship Id="rId177" Type="http://schemas.openxmlformats.org/officeDocument/2006/relationships/image" Target="../media/image617.png"/><Relationship Id="rId198" Type="http://schemas.openxmlformats.org/officeDocument/2006/relationships/customXml" Target="../ink/ink619.xml"/><Relationship Id="rId202" Type="http://schemas.openxmlformats.org/officeDocument/2006/relationships/customXml" Target="../ink/ink621.xml"/><Relationship Id="rId223" Type="http://schemas.openxmlformats.org/officeDocument/2006/relationships/image" Target="../media/image640.png"/><Relationship Id="rId244" Type="http://schemas.openxmlformats.org/officeDocument/2006/relationships/customXml" Target="../ink/ink642.xml"/><Relationship Id="rId18" Type="http://schemas.openxmlformats.org/officeDocument/2006/relationships/customXml" Target="../ink/ink529.xml"/><Relationship Id="rId39" Type="http://schemas.openxmlformats.org/officeDocument/2006/relationships/image" Target="../media/image548.png"/><Relationship Id="rId265" Type="http://schemas.openxmlformats.org/officeDocument/2006/relationships/image" Target="../media/image661.png"/><Relationship Id="rId286" Type="http://schemas.openxmlformats.org/officeDocument/2006/relationships/customXml" Target="../ink/ink663.xml"/><Relationship Id="rId50" Type="http://schemas.openxmlformats.org/officeDocument/2006/relationships/customXml" Target="../ink/ink545.xml"/><Relationship Id="rId104" Type="http://schemas.openxmlformats.org/officeDocument/2006/relationships/customXml" Target="../ink/ink572.xml"/><Relationship Id="rId125" Type="http://schemas.openxmlformats.org/officeDocument/2006/relationships/image" Target="../media/image591.png"/><Relationship Id="rId146" Type="http://schemas.openxmlformats.org/officeDocument/2006/relationships/customXml" Target="../ink/ink593.xml"/><Relationship Id="rId167" Type="http://schemas.openxmlformats.org/officeDocument/2006/relationships/image" Target="../media/image612.png"/><Relationship Id="rId188" Type="http://schemas.openxmlformats.org/officeDocument/2006/relationships/customXml" Target="../ink/ink614.xml"/><Relationship Id="rId71" Type="http://schemas.openxmlformats.org/officeDocument/2006/relationships/image" Target="../media/image564.png"/><Relationship Id="rId92" Type="http://schemas.openxmlformats.org/officeDocument/2006/relationships/customXml" Target="../ink/ink566.xml"/><Relationship Id="rId213" Type="http://schemas.openxmlformats.org/officeDocument/2006/relationships/image" Target="../media/image635.png"/><Relationship Id="rId234" Type="http://schemas.openxmlformats.org/officeDocument/2006/relationships/customXml" Target="../ink/ink637.xml"/><Relationship Id="rId2" Type="http://schemas.openxmlformats.org/officeDocument/2006/relationships/customXml" Target="../ink/ink521.xml"/><Relationship Id="rId29" Type="http://schemas.openxmlformats.org/officeDocument/2006/relationships/image" Target="../media/image543.png"/><Relationship Id="rId255" Type="http://schemas.openxmlformats.org/officeDocument/2006/relationships/image" Target="../media/image656.png"/><Relationship Id="rId276" Type="http://schemas.openxmlformats.org/officeDocument/2006/relationships/customXml" Target="../ink/ink658.xml"/><Relationship Id="rId297" Type="http://schemas.openxmlformats.org/officeDocument/2006/relationships/image" Target="../media/image677.png"/><Relationship Id="rId40" Type="http://schemas.openxmlformats.org/officeDocument/2006/relationships/customXml" Target="../ink/ink540.xml"/><Relationship Id="rId115" Type="http://schemas.openxmlformats.org/officeDocument/2006/relationships/image" Target="../media/image586.png"/><Relationship Id="rId136" Type="http://schemas.openxmlformats.org/officeDocument/2006/relationships/customXml" Target="../ink/ink588.xml"/><Relationship Id="rId157" Type="http://schemas.openxmlformats.org/officeDocument/2006/relationships/image" Target="../media/image607.png"/><Relationship Id="rId178" Type="http://schemas.openxmlformats.org/officeDocument/2006/relationships/customXml" Target="../ink/ink609.xml"/><Relationship Id="rId301" Type="http://schemas.openxmlformats.org/officeDocument/2006/relationships/image" Target="../media/image679.png"/><Relationship Id="rId61" Type="http://schemas.openxmlformats.org/officeDocument/2006/relationships/image" Target="../media/image559.png"/><Relationship Id="rId82" Type="http://schemas.openxmlformats.org/officeDocument/2006/relationships/customXml" Target="../ink/ink561.xml"/><Relationship Id="rId199" Type="http://schemas.openxmlformats.org/officeDocument/2006/relationships/image" Target="../media/image628.png"/><Relationship Id="rId203" Type="http://schemas.openxmlformats.org/officeDocument/2006/relationships/image" Target="../media/image630.png"/><Relationship Id="rId19" Type="http://schemas.openxmlformats.org/officeDocument/2006/relationships/image" Target="../media/image538.png"/><Relationship Id="rId224" Type="http://schemas.openxmlformats.org/officeDocument/2006/relationships/customXml" Target="../ink/ink632.xml"/><Relationship Id="rId245" Type="http://schemas.openxmlformats.org/officeDocument/2006/relationships/image" Target="../media/image651.png"/><Relationship Id="rId266" Type="http://schemas.openxmlformats.org/officeDocument/2006/relationships/customXml" Target="../ink/ink653.xml"/><Relationship Id="rId287" Type="http://schemas.openxmlformats.org/officeDocument/2006/relationships/image" Target="../media/image672.png"/><Relationship Id="rId30" Type="http://schemas.openxmlformats.org/officeDocument/2006/relationships/customXml" Target="../ink/ink535.xml"/><Relationship Id="rId105" Type="http://schemas.openxmlformats.org/officeDocument/2006/relationships/image" Target="../media/image581.png"/><Relationship Id="rId126" Type="http://schemas.openxmlformats.org/officeDocument/2006/relationships/customXml" Target="../ink/ink583.xml"/><Relationship Id="rId147" Type="http://schemas.openxmlformats.org/officeDocument/2006/relationships/image" Target="../media/image602.png"/><Relationship Id="rId168" Type="http://schemas.openxmlformats.org/officeDocument/2006/relationships/customXml" Target="../ink/ink604.xml"/><Relationship Id="rId51" Type="http://schemas.openxmlformats.org/officeDocument/2006/relationships/image" Target="../media/image554.png"/><Relationship Id="rId72" Type="http://schemas.openxmlformats.org/officeDocument/2006/relationships/customXml" Target="../ink/ink556.xml"/><Relationship Id="rId93" Type="http://schemas.openxmlformats.org/officeDocument/2006/relationships/image" Target="../media/image575.png"/><Relationship Id="rId189" Type="http://schemas.openxmlformats.org/officeDocument/2006/relationships/image" Target="../media/image623.png"/><Relationship Id="rId3" Type="http://schemas.openxmlformats.org/officeDocument/2006/relationships/image" Target="../media/image530.png"/><Relationship Id="rId214" Type="http://schemas.openxmlformats.org/officeDocument/2006/relationships/customXml" Target="../ink/ink627.xml"/><Relationship Id="rId235" Type="http://schemas.openxmlformats.org/officeDocument/2006/relationships/image" Target="../media/image646.png"/><Relationship Id="rId256" Type="http://schemas.openxmlformats.org/officeDocument/2006/relationships/customXml" Target="../ink/ink648.xml"/><Relationship Id="rId277" Type="http://schemas.openxmlformats.org/officeDocument/2006/relationships/image" Target="../media/image667.png"/><Relationship Id="rId298" Type="http://schemas.openxmlformats.org/officeDocument/2006/relationships/customXml" Target="../ink/ink669.xml"/><Relationship Id="rId116" Type="http://schemas.openxmlformats.org/officeDocument/2006/relationships/customXml" Target="../ink/ink578.xml"/><Relationship Id="rId137" Type="http://schemas.openxmlformats.org/officeDocument/2006/relationships/image" Target="../media/image597.png"/><Relationship Id="rId158" Type="http://schemas.openxmlformats.org/officeDocument/2006/relationships/customXml" Target="../ink/ink599.xml"/><Relationship Id="rId302" Type="http://schemas.openxmlformats.org/officeDocument/2006/relationships/customXml" Target="../ink/ink671.xml"/><Relationship Id="rId20" Type="http://schemas.openxmlformats.org/officeDocument/2006/relationships/customXml" Target="../ink/ink530.xml"/><Relationship Id="rId41" Type="http://schemas.openxmlformats.org/officeDocument/2006/relationships/image" Target="../media/image549.png"/><Relationship Id="rId62" Type="http://schemas.openxmlformats.org/officeDocument/2006/relationships/customXml" Target="../ink/ink551.xml"/><Relationship Id="rId83" Type="http://schemas.openxmlformats.org/officeDocument/2006/relationships/image" Target="../media/image570.png"/><Relationship Id="rId179" Type="http://schemas.openxmlformats.org/officeDocument/2006/relationships/image" Target="../media/image618.png"/><Relationship Id="rId190" Type="http://schemas.openxmlformats.org/officeDocument/2006/relationships/customXml" Target="../ink/ink615.xml"/><Relationship Id="rId204" Type="http://schemas.openxmlformats.org/officeDocument/2006/relationships/customXml" Target="../ink/ink622.xml"/><Relationship Id="rId225" Type="http://schemas.openxmlformats.org/officeDocument/2006/relationships/image" Target="../media/image641.png"/><Relationship Id="rId246" Type="http://schemas.openxmlformats.org/officeDocument/2006/relationships/customXml" Target="../ink/ink643.xml"/><Relationship Id="rId267" Type="http://schemas.openxmlformats.org/officeDocument/2006/relationships/image" Target="../media/image662.png"/><Relationship Id="rId288" Type="http://schemas.openxmlformats.org/officeDocument/2006/relationships/customXml" Target="../ink/ink664.xml"/><Relationship Id="rId106" Type="http://schemas.openxmlformats.org/officeDocument/2006/relationships/customXml" Target="../ink/ink573.xml"/><Relationship Id="rId127" Type="http://schemas.openxmlformats.org/officeDocument/2006/relationships/image" Target="../media/image592.png"/><Relationship Id="rId10" Type="http://schemas.openxmlformats.org/officeDocument/2006/relationships/customXml" Target="../ink/ink525.xml"/><Relationship Id="rId31" Type="http://schemas.openxmlformats.org/officeDocument/2006/relationships/image" Target="../media/image544.png"/><Relationship Id="rId52" Type="http://schemas.openxmlformats.org/officeDocument/2006/relationships/customXml" Target="../ink/ink546.xml"/><Relationship Id="rId73" Type="http://schemas.openxmlformats.org/officeDocument/2006/relationships/image" Target="../media/image565.png"/><Relationship Id="rId94" Type="http://schemas.openxmlformats.org/officeDocument/2006/relationships/customXml" Target="../ink/ink567.xml"/><Relationship Id="rId148" Type="http://schemas.openxmlformats.org/officeDocument/2006/relationships/customXml" Target="../ink/ink594.xml"/><Relationship Id="rId169" Type="http://schemas.openxmlformats.org/officeDocument/2006/relationships/image" Target="../media/image613.png"/><Relationship Id="rId4" Type="http://schemas.openxmlformats.org/officeDocument/2006/relationships/customXml" Target="../ink/ink522.xml"/><Relationship Id="rId180" Type="http://schemas.openxmlformats.org/officeDocument/2006/relationships/customXml" Target="../ink/ink610.xml"/><Relationship Id="rId215" Type="http://schemas.openxmlformats.org/officeDocument/2006/relationships/image" Target="../media/image636.png"/><Relationship Id="rId236" Type="http://schemas.openxmlformats.org/officeDocument/2006/relationships/customXml" Target="../ink/ink638.xml"/><Relationship Id="rId257" Type="http://schemas.openxmlformats.org/officeDocument/2006/relationships/image" Target="../media/image657.png"/><Relationship Id="rId278" Type="http://schemas.openxmlformats.org/officeDocument/2006/relationships/customXml" Target="../ink/ink659.xml"/><Relationship Id="rId303" Type="http://schemas.openxmlformats.org/officeDocument/2006/relationships/image" Target="../media/image680.png"/><Relationship Id="rId42" Type="http://schemas.openxmlformats.org/officeDocument/2006/relationships/customXml" Target="../ink/ink541.xml"/><Relationship Id="rId84" Type="http://schemas.openxmlformats.org/officeDocument/2006/relationships/customXml" Target="../ink/ink562.xml"/><Relationship Id="rId138" Type="http://schemas.openxmlformats.org/officeDocument/2006/relationships/customXml" Target="../ink/ink589.xml"/><Relationship Id="rId191" Type="http://schemas.openxmlformats.org/officeDocument/2006/relationships/image" Target="../media/image624.png"/><Relationship Id="rId205" Type="http://schemas.openxmlformats.org/officeDocument/2006/relationships/image" Target="../media/image631.png"/><Relationship Id="rId247" Type="http://schemas.openxmlformats.org/officeDocument/2006/relationships/image" Target="../media/image652.png"/><Relationship Id="rId107" Type="http://schemas.openxmlformats.org/officeDocument/2006/relationships/image" Target="../media/image582.png"/><Relationship Id="rId289" Type="http://schemas.openxmlformats.org/officeDocument/2006/relationships/image" Target="../media/image673.png"/><Relationship Id="rId11" Type="http://schemas.openxmlformats.org/officeDocument/2006/relationships/image" Target="../media/image534.png"/><Relationship Id="rId53" Type="http://schemas.openxmlformats.org/officeDocument/2006/relationships/image" Target="../media/image555.png"/><Relationship Id="rId149" Type="http://schemas.openxmlformats.org/officeDocument/2006/relationships/image" Target="../media/image603.png"/><Relationship Id="rId95" Type="http://schemas.openxmlformats.org/officeDocument/2006/relationships/image" Target="../media/image576.png"/><Relationship Id="rId160" Type="http://schemas.openxmlformats.org/officeDocument/2006/relationships/customXml" Target="../ink/ink600.xml"/><Relationship Id="rId216" Type="http://schemas.openxmlformats.org/officeDocument/2006/relationships/customXml" Target="../ink/ink628.xml"/><Relationship Id="rId258" Type="http://schemas.openxmlformats.org/officeDocument/2006/relationships/customXml" Target="../ink/ink649.xml"/><Relationship Id="rId22" Type="http://schemas.openxmlformats.org/officeDocument/2006/relationships/customXml" Target="../ink/ink531.xml"/><Relationship Id="rId64" Type="http://schemas.openxmlformats.org/officeDocument/2006/relationships/customXml" Target="../ink/ink552.xml"/><Relationship Id="rId118" Type="http://schemas.openxmlformats.org/officeDocument/2006/relationships/customXml" Target="../ink/ink579.xml"/><Relationship Id="rId171" Type="http://schemas.openxmlformats.org/officeDocument/2006/relationships/image" Target="../media/image614.png"/><Relationship Id="rId227" Type="http://schemas.openxmlformats.org/officeDocument/2006/relationships/image" Target="../media/image642.png"/><Relationship Id="rId269" Type="http://schemas.openxmlformats.org/officeDocument/2006/relationships/image" Target="../media/image663.png"/><Relationship Id="rId33" Type="http://schemas.openxmlformats.org/officeDocument/2006/relationships/image" Target="../media/image545.png"/><Relationship Id="rId129" Type="http://schemas.openxmlformats.org/officeDocument/2006/relationships/image" Target="../media/image593.png"/><Relationship Id="rId280" Type="http://schemas.openxmlformats.org/officeDocument/2006/relationships/customXml" Target="../ink/ink660.xml"/><Relationship Id="rId75" Type="http://schemas.openxmlformats.org/officeDocument/2006/relationships/image" Target="../media/image566.png"/><Relationship Id="rId140" Type="http://schemas.openxmlformats.org/officeDocument/2006/relationships/customXml" Target="../ink/ink590.xml"/><Relationship Id="rId182" Type="http://schemas.openxmlformats.org/officeDocument/2006/relationships/customXml" Target="../ink/ink6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8.png"/><Relationship Id="rId42" Type="http://schemas.openxmlformats.org/officeDocument/2006/relationships/customXml" Target="../ink/ink20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52.png"/><Relationship Id="rId16" Type="http://schemas.openxmlformats.org/officeDocument/2006/relationships/customXml" Target="../ink/ink7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5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7.png"/><Relationship Id="rId102" Type="http://schemas.openxmlformats.org/officeDocument/2006/relationships/customXml" Target="../ink/ink50.xml"/><Relationship Id="rId5" Type="http://schemas.openxmlformats.org/officeDocument/2006/relationships/image" Target="../media/image10.png"/><Relationship Id="rId90" Type="http://schemas.openxmlformats.org/officeDocument/2006/relationships/customXml" Target="../ink/ink44.xml"/><Relationship Id="rId95" Type="http://schemas.openxmlformats.org/officeDocument/2006/relationships/image" Target="../media/image55.png"/><Relationship Id="rId22" Type="http://schemas.openxmlformats.org/officeDocument/2006/relationships/customXml" Target="../ink/ink10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2.png"/><Relationship Id="rId80" Type="http://schemas.openxmlformats.org/officeDocument/2006/relationships/customXml" Target="../ink/ink39.xml"/><Relationship Id="rId85" Type="http://schemas.openxmlformats.org/officeDocument/2006/relationships/image" Target="../media/image50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18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6" Type="http://schemas.openxmlformats.org/officeDocument/2006/relationships/customXml" Target="../ink/ink52.xml"/><Relationship Id="rId10" Type="http://schemas.openxmlformats.org/officeDocument/2006/relationships/customXml" Target="../ink/ink4.xml"/><Relationship Id="rId31" Type="http://schemas.openxmlformats.org/officeDocument/2006/relationships/image" Target="../media/image23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38.xml"/><Relationship Id="rId81" Type="http://schemas.openxmlformats.org/officeDocument/2006/relationships/image" Target="../media/image48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5.png"/><Relationship Id="rId76" Type="http://schemas.openxmlformats.org/officeDocument/2006/relationships/customXml" Target="../ink/ink37.xml"/><Relationship Id="rId97" Type="http://schemas.openxmlformats.org/officeDocument/2006/relationships/image" Target="../media/image56.png"/><Relationship Id="rId104" Type="http://schemas.openxmlformats.org/officeDocument/2006/relationships/customXml" Target="../ink/ink51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45.xml"/><Relationship Id="rId2" Type="http://schemas.openxmlformats.org/officeDocument/2006/relationships/image" Target="../media/image8.png"/><Relationship Id="rId29" Type="http://schemas.openxmlformats.org/officeDocument/2006/relationships/image" Target="../media/image22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0.png"/><Relationship Id="rId66" Type="http://schemas.openxmlformats.org/officeDocument/2006/relationships/customXml" Target="../ink/ink32.xml"/><Relationship Id="rId87" Type="http://schemas.openxmlformats.org/officeDocument/2006/relationships/image" Target="../media/image51.png"/><Relationship Id="rId61" Type="http://schemas.openxmlformats.org/officeDocument/2006/relationships/image" Target="../media/image38.png"/><Relationship Id="rId82" Type="http://schemas.openxmlformats.org/officeDocument/2006/relationships/customXml" Target="../ink/ink40.xml"/><Relationship Id="rId19" Type="http://schemas.openxmlformats.org/officeDocument/2006/relationships/image" Target="../media/image17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5.png"/><Relationship Id="rId56" Type="http://schemas.openxmlformats.org/officeDocument/2006/relationships/customXml" Target="../ink/ink27.xml"/><Relationship Id="rId77" Type="http://schemas.openxmlformats.org/officeDocument/2006/relationships/image" Target="../media/image46.png"/><Relationship Id="rId100" Type="http://schemas.openxmlformats.org/officeDocument/2006/relationships/customXml" Target="../ink/ink49.xml"/><Relationship Id="rId105" Type="http://schemas.openxmlformats.org/officeDocument/2006/relationships/image" Target="../media/image60.png"/><Relationship Id="rId8" Type="http://schemas.openxmlformats.org/officeDocument/2006/relationships/customXml" Target="../ink/ink3.xml"/><Relationship Id="rId51" Type="http://schemas.openxmlformats.org/officeDocument/2006/relationships/image" Target="../media/image33.png"/><Relationship Id="rId72" Type="http://schemas.openxmlformats.org/officeDocument/2006/relationships/customXml" Target="../ink/ink35.xml"/><Relationship Id="rId93" Type="http://schemas.openxmlformats.org/officeDocument/2006/relationships/image" Target="../media/image54.png"/><Relationship Id="rId98" Type="http://schemas.openxmlformats.org/officeDocument/2006/relationships/customXml" Target="../ink/ink48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2.xml"/><Relationship Id="rId67" Type="http://schemas.openxmlformats.org/officeDocument/2006/relationships/image" Target="../media/image41.png"/><Relationship Id="rId20" Type="http://schemas.openxmlformats.org/officeDocument/2006/relationships/customXml" Target="../ink/ink9.xml"/><Relationship Id="rId41" Type="http://schemas.openxmlformats.org/officeDocument/2006/relationships/image" Target="../media/image28.png"/><Relationship Id="rId62" Type="http://schemas.openxmlformats.org/officeDocument/2006/relationships/customXml" Target="../ink/ink30.xml"/><Relationship Id="rId83" Type="http://schemas.openxmlformats.org/officeDocument/2006/relationships/image" Target="../media/image49.png"/><Relationship Id="rId88" Type="http://schemas.openxmlformats.org/officeDocument/2006/relationships/customXml" Target="../ink/ink4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.png"/><Relationship Id="rId21" Type="http://schemas.openxmlformats.org/officeDocument/2006/relationships/image" Target="../media/image72.png"/><Relationship Id="rId42" Type="http://schemas.openxmlformats.org/officeDocument/2006/relationships/customXml" Target="../ink/ink74.xml"/><Relationship Id="rId63" Type="http://schemas.openxmlformats.org/officeDocument/2006/relationships/image" Target="../media/image93.png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159" Type="http://schemas.openxmlformats.org/officeDocument/2006/relationships/image" Target="../media/image141.png"/><Relationship Id="rId170" Type="http://schemas.openxmlformats.org/officeDocument/2006/relationships/customXml" Target="../ink/ink138.xml"/><Relationship Id="rId191" Type="http://schemas.openxmlformats.org/officeDocument/2006/relationships/image" Target="../media/image157.png"/><Relationship Id="rId205" Type="http://schemas.openxmlformats.org/officeDocument/2006/relationships/image" Target="../media/image164.png"/><Relationship Id="rId226" Type="http://schemas.openxmlformats.org/officeDocument/2006/relationships/customXml" Target="../ink/ink166.xml"/><Relationship Id="rId247" Type="http://schemas.openxmlformats.org/officeDocument/2006/relationships/image" Target="../media/image185.png"/><Relationship Id="rId107" Type="http://schemas.openxmlformats.org/officeDocument/2006/relationships/image" Target="../media/image115.png"/><Relationship Id="rId11" Type="http://schemas.openxmlformats.org/officeDocument/2006/relationships/image" Target="../media/image67.png"/><Relationship Id="rId32" Type="http://schemas.openxmlformats.org/officeDocument/2006/relationships/customXml" Target="../ink/ink69.xml"/><Relationship Id="rId53" Type="http://schemas.openxmlformats.org/officeDocument/2006/relationships/image" Target="../media/image88.png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149" Type="http://schemas.openxmlformats.org/officeDocument/2006/relationships/image" Target="../media/image136.png"/><Relationship Id="rId5" Type="http://schemas.openxmlformats.org/officeDocument/2006/relationships/image" Target="../media/image64.png"/><Relationship Id="rId95" Type="http://schemas.openxmlformats.org/officeDocument/2006/relationships/image" Target="../media/image109.png"/><Relationship Id="rId160" Type="http://schemas.openxmlformats.org/officeDocument/2006/relationships/customXml" Target="../ink/ink133.xml"/><Relationship Id="rId181" Type="http://schemas.openxmlformats.org/officeDocument/2006/relationships/image" Target="../media/image152.png"/><Relationship Id="rId216" Type="http://schemas.openxmlformats.org/officeDocument/2006/relationships/customXml" Target="../ink/ink161.xml"/><Relationship Id="rId237" Type="http://schemas.openxmlformats.org/officeDocument/2006/relationships/image" Target="../media/image180.png"/><Relationship Id="rId22" Type="http://schemas.openxmlformats.org/officeDocument/2006/relationships/customXml" Target="../ink/ink64.xml"/><Relationship Id="rId43" Type="http://schemas.openxmlformats.org/officeDocument/2006/relationships/image" Target="../media/image83.png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139" Type="http://schemas.openxmlformats.org/officeDocument/2006/relationships/image" Target="../media/image131.png"/><Relationship Id="rId85" Type="http://schemas.openxmlformats.org/officeDocument/2006/relationships/image" Target="../media/image104.png"/><Relationship Id="rId150" Type="http://schemas.openxmlformats.org/officeDocument/2006/relationships/customXml" Target="../ink/ink128.xml"/><Relationship Id="rId171" Type="http://schemas.openxmlformats.org/officeDocument/2006/relationships/image" Target="../media/image147.png"/><Relationship Id="rId192" Type="http://schemas.openxmlformats.org/officeDocument/2006/relationships/customXml" Target="../ink/ink149.xml"/><Relationship Id="rId206" Type="http://schemas.openxmlformats.org/officeDocument/2006/relationships/customXml" Target="../ink/ink156.xml"/><Relationship Id="rId227" Type="http://schemas.openxmlformats.org/officeDocument/2006/relationships/image" Target="../media/image175.png"/><Relationship Id="rId248" Type="http://schemas.openxmlformats.org/officeDocument/2006/relationships/customXml" Target="../ink/ink177.xml"/><Relationship Id="rId12" Type="http://schemas.openxmlformats.org/officeDocument/2006/relationships/customXml" Target="../ink/ink59.xml"/><Relationship Id="rId33" Type="http://schemas.openxmlformats.org/officeDocument/2006/relationships/image" Target="../media/image78.png"/><Relationship Id="rId108" Type="http://schemas.openxmlformats.org/officeDocument/2006/relationships/customXml" Target="../ink/ink107.xml"/><Relationship Id="rId129" Type="http://schemas.openxmlformats.org/officeDocument/2006/relationships/image" Target="../media/image126.png"/><Relationship Id="rId54" Type="http://schemas.openxmlformats.org/officeDocument/2006/relationships/customXml" Target="../ink/ink80.xml"/><Relationship Id="rId75" Type="http://schemas.openxmlformats.org/officeDocument/2006/relationships/image" Target="../media/image99.png"/><Relationship Id="rId96" Type="http://schemas.openxmlformats.org/officeDocument/2006/relationships/customXml" Target="../ink/ink101.xml"/><Relationship Id="rId140" Type="http://schemas.openxmlformats.org/officeDocument/2006/relationships/customXml" Target="../ink/ink123.xml"/><Relationship Id="rId161" Type="http://schemas.openxmlformats.org/officeDocument/2006/relationships/image" Target="../media/image142.png"/><Relationship Id="rId182" Type="http://schemas.openxmlformats.org/officeDocument/2006/relationships/customXml" Target="../ink/ink144.xml"/><Relationship Id="rId217" Type="http://schemas.openxmlformats.org/officeDocument/2006/relationships/image" Target="../media/image170.png"/><Relationship Id="rId6" Type="http://schemas.openxmlformats.org/officeDocument/2006/relationships/customXml" Target="../ink/ink56.xml"/><Relationship Id="rId238" Type="http://schemas.openxmlformats.org/officeDocument/2006/relationships/customXml" Target="../ink/ink172.xml"/><Relationship Id="rId23" Type="http://schemas.openxmlformats.org/officeDocument/2006/relationships/image" Target="../media/image73.png"/><Relationship Id="rId119" Type="http://schemas.openxmlformats.org/officeDocument/2006/relationships/image" Target="../media/image121.png"/><Relationship Id="rId44" Type="http://schemas.openxmlformats.org/officeDocument/2006/relationships/customXml" Target="../ink/ink75.xml"/><Relationship Id="rId65" Type="http://schemas.openxmlformats.org/officeDocument/2006/relationships/image" Target="../media/image94.png"/><Relationship Id="rId86" Type="http://schemas.openxmlformats.org/officeDocument/2006/relationships/customXml" Target="../ink/ink96.xml"/><Relationship Id="rId130" Type="http://schemas.openxmlformats.org/officeDocument/2006/relationships/customXml" Target="../ink/ink118.xml"/><Relationship Id="rId151" Type="http://schemas.openxmlformats.org/officeDocument/2006/relationships/image" Target="../media/image137.png"/><Relationship Id="rId172" Type="http://schemas.openxmlformats.org/officeDocument/2006/relationships/customXml" Target="../ink/ink139.xml"/><Relationship Id="rId193" Type="http://schemas.openxmlformats.org/officeDocument/2006/relationships/image" Target="../media/image158.png"/><Relationship Id="rId207" Type="http://schemas.openxmlformats.org/officeDocument/2006/relationships/image" Target="../media/image165.png"/><Relationship Id="rId228" Type="http://schemas.openxmlformats.org/officeDocument/2006/relationships/customXml" Target="../ink/ink167.xml"/><Relationship Id="rId249" Type="http://schemas.openxmlformats.org/officeDocument/2006/relationships/image" Target="../media/image186.png"/><Relationship Id="rId13" Type="http://schemas.openxmlformats.org/officeDocument/2006/relationships/image" Target="../media/image68.png"/><Relationship Id="rId109" Type="http://schemas.openxmlformats.org/officeDocument/2006/relationships/image" Target="../media/image116.png"/><Relationship Id="rId34" Type="http://schemas.openxmlformats.org/officeDocument/2006/relationships/customXml" Target="../ink/ink70.xml"/><Relationship Id="rId55" Type="http://schemas.openxmlformats.org/officeDocument/2006/relationships/image" Target="../media/image89.png"/><Relationship Id="rId76" Type="http://schemas.openxmlformats.org/officeDocument/2006/relationships/customXml" Target="../ink/ink91.xml"/><Relationship Id="rId97" Type="http://schemas.openxmlformats.org/officeDocument/2006/relationships/image" Target="../media/image110.png"/><Relationship Id="rId120" Type="http://schemas.openxmlformats.org/officeDocument/2006/relationships/customXml" Target="../ink/ink113.xml"/><Relationship Id="rId141" Type="http://schemas.openxmlformats.org/officeDocument/2006/relationships/image" Target="../media/image132.png"/><Relationship Id="rId7" Type="http://schemas.openxmlformats.org/officeDocument/2006/relationships/image" Target="../media/image65.png"/><Relationship Id="rId162" Type="http://schemas.openxmlformats.org/officeDocument/2006/relationships/customXml" Target="../ink/ink134.xml"/><Relationship Id="rId183" Type="http://schemas.openxmlformats.org/officeDocument/2006/relationships/image" Target="../media/image153.png"/><Relationship Id="rId218" Type="http://schemas.openxmlformats.org/officeDocument/2006/relationships/customXml" Target="../ink/ink162.xml"/><Relationship Id="rId239" Type="http://schemas.openxmlformats.org/officeDocument/2006/relationships/image" Target="../media/image181.png"/><Relationship Id="rId250" Type="http://schemas.openxmlformats.org/officeDocument/2006/relationships/customXml" Target="../ink/ink178.xml"/><Relationship Id="rId24" Type="http://schemas.openxmlformats.org/officeDocument/2006/relationships/customXml" Target="../ink/ink65.xml"/><Relationship Id="rId45" Type="http://schemas.openxmlformats.org/officeDocument/2006/relationships/image" Target="../media/image84.png"/><Relationship Id="rId66" Type="http://schemas.openxmlformats.org/officeDocument/2006/relationships/customXml" Target="../ink/ink86.xml"/><Relationship Id="rId87" Type="http://schemas.openxmlformats.org/officeDocument/2006/relationships/image" Target="../media/image105.png"/><Relationship Id="rId110" Type="http://schemas.openxmlformats.org/officeDocument/2006/relationships/customXml" Target="../ink/ink108.xml"/><Relationship Id="rId131" Type="http://schemas.openxmlformats.org/officeDocument/2006/relationships/image" Target="../media/image127.png"/><Relationship Id="rId152" Type="http://schemas.openxmlformats.org/officeDocument/2006/relationships/customXml" Target="../ink/ink129.xml"/><Relationship Id="rId173" Type="http://schemas.openxmlformats.org/officeDocument/2006/relationships/image" Target="../media/image148.png"/><Relationship Id="rId194" Type="http://schemas.openxmlformats.org/officeDocument/2006/relationships/customXml" Target="../ink/ink150.xml"/><Relationship Id="rId208" Type="http://schemas.openxmlformats.org/officeDocument/2006/relationships/customXml" Target="../ink/ink157.xml"/><Relationship Id="rId229" Type="http://schemas.openxmlformats.org/officeDocument/2006/relationships/image" Target="../media/image176.png"/><Relationship Id="rId240" Type="http://schemas.openxmlformats.org/officeDocument/2006/relationships/customXml" Target="../ink/ink173.xml"/><Relationship Id="rId14" Type="http://schemas.openxmlformats.org/officeDocument/2006/relationships/customXml" Target="../ink/ink60.xml"/><Relationship Id="rId35" Type="http://schemas.openxmlformats.org/officeDocument/2006/relationships/image" Target="../media/image79.png"/><Relationship Id="rId56" Type="http://schemas.openxmlformats.org/officeDocument/2006/relationships/customXml" Target="../ink/ink81.xml"/><Relationship Id="rId77" Type="http://schemas.openxmlformats.org/officeDocument/2006/relationships/image" Target="../media/image100.png"/><Relationship Id="rId100" Type="http://schemas.openxmlformats.org/officeDocument/2006/relationships/customXml" Target="../ink/ink103.xml"/><Relationship Id="rId8" Type="http://schemas.openxmlformats.org/officeDocument/2006/relationships/customXml" Target="../ink/ink57.xml"/><Relationship Id="rId98" Type="http://schemas.openxmlformats.org/officeDocument/2006/relationships/customXml" Target="../ink/ink102.xml"/><Relationship Id="rId121" Type="http://schemas.openxmlformats.org/officeDocument/2006/relationships/image" Target="../media/image122.png"/><Relationship Id="rId142" Type="http://schemas.openxmlformats.org/officeDocument/2006/relationships/customXml" Target="../ink/ink124.xml"/><Relationship Id="rId163" Type="http://schemas.openxmlformats.org/officeDocument/2006/relationships/image" Target="../media/image143.png"/><Relationship Id="rId184" Type="http://schemas.openxmlformats.org/officeDocument/2006/relationships/customXml" Target="../ink/ink145.xml"/><Relationship Id="rId219" Type="http://schemas.openxmlformats.org/officeDocument/2006/relationships/image" Target="../media/image171.png"/><Relationship Id="rId230" Type="http://schemas.openxmlformats.org/officeDocument/2006/relationships/customXml" Target="../ink/ink168.xml"/><Relationship Id="rId251" Type="http://schemas.openxmlformats.org/officeDocument/2006/relationships/image" Target="../media/image187.png"/><Relationship Id="rId25" Type="http://schemas.openxmlformats.org/officeDocument/2006/relationships/image" Target="../media/image74.png"/><Relationship Id="rId46" Type="http://schemas.openxmlformats.org/officeDocument/2006/relationships/customXml" Target="../ink/ink76.xml"/><Relationship Id="rId67" Type="http://schemas.openxmlformats.org/officeDocument/2006/relationships/image" Target="../media/image95.png"/><Relationship Id="rId88" Type="http://schemas.openxmlformats.org/officeDocument/2006/relationships/customXml" Target="../ink/ink97.xml"/><Relationship Id="rId111" Type="http://schemas.openxmlformats.org/officeDocument/2006/relationships/image" Target="../media/image117.png"/><Relationship Id="rId132" Type="http://schemas.openxmlformats.org/officeDocument/2006/relationships/customXml" Target="../ink/ink119.xml"/><Relationship Id="rId153" Type="http://schemas.openxmlformats.org/officeDocument/2006/relationships/image" Target="../media/image138.png"/><Relationship Id="rId174" Type="http://schemas.openxmlformats.org/officeDocument/2006/relationships/customXml" Target="../ink/ink140.xml"/><Relationship Id="rId195" Type="http://schemas.openxmlformats.org/officeDocument/2006/relationships/image" Target="../media/image159.png"/><Relationship Id="rId209" Type="http://schemas.openxmlformats.org/officeDocument/2006/relationships/image" Target="../media/image166.png"/><Relationship Id="rId220" Type="http://schemas.openxmlformats.org/officeDocument/2006/relationships/customXml" Target="../ink/ink163.xml"/><Relationship Id="rId241" Type="http://schemas.openxmlformats.org/officeDocument/2006/relationships/image" Target="../media/image182.png"/><Relationship Id="rId15" Type="http://schemas.openxmlformats.org/officeDocument/2006/relationships/image" Target="../media/image69.png"/><Relationship Id="rId36" Type="http://schemas.openxmlformats.org/officeDocument/2006/relationships/customXml" Target="../ink/ink71.xml"/><Relationship Id="rId57" Type="http://schemas.openxmlformats.org/officeDocument/2006/relationships/image" Target="../media/image90.png"/><Relationship Id="rId78" Type="http://schemas.openxmlformats.org/officeDocument/2006/relationships/customXml" Target="../ink/ink92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114.xml"/><Relationship Id="rId143" Type="http://schemas.openxmlformats.org/officeDocument/2006/relationships/image" Target="../media/image133.png"/><Relationship Id="rId164" Type="http://schemas.openxmlformats.org/officeDocument/2006/relationships/customXml" Target="../ink/ink135.xml"/><Relationship Id="rId185" Type="http://schemas.openxmlformats.org/officeDocument/2006/relationships/image" Target="../media/image154.png"/><Relationship Id="rId4" Type="http://schemas.openxmlformats.org/officeDocument/2006/relationships/customXml" Target="../ink/ink55.xml"/><Relationship Id="rId9" Type="http://schemas.openxmlformats.org/officeDocument/2006/relationships/image" Target="../media/image66.png"/><Relationship Id="rId180" Type="http://schemas.openxmlformats.org/officeDocument/2006/relationships/customXml" Target="../ink/ink143.xml"/><Relationship Id="rId210" Type="http://schemas.openxmlformats.org/officeDocument/2006/relationships/customXml" Target="../ink/ink158.xml"/><Relationship Id="rId215" Type="http://schemas.openxmlformats.org/officeDocument/2006/relationships/image" Target="../media/image169.png"/><Relationship Id="rId236" Type="http://schemas.openxmlformats.org/officeDocument/2006/relationships/customXml" Target="../ink/ink171.xml"/><Relationship Id="rId26" Type="http://schemas.openxmlformats.org/officeDocument/2006/relationships/customXml" Target="../ink/ink66.xml"/><Relationship Id="rId231" Type="http://schemas.openxmlformats.org/officeDocument/2006/relationships/image" Target="../media/image177.png"/><Relationship Id="rId47" Type="http://schemas.openxmlformats.org/officeDocument/2006/relationships/image" Target="../media/image85.png"/><Relationship Id="rId68" Type="http://schemas.openxmlformats.org/officeDocument/2006/relationships/customXml" Target="../ink/ink87.xml"/><Relationship Id="rId89" Type="http://schemas.openxmlformats.org/officeDocument/2006/relationships/image" Target="../media/image106.png"/><Relationship Id="rId112" Type="http://schemas.openxmlformats.org/officeDocument/2006/relationships/customXml" Target="../ink/ink109.xml"/><Relationship Id="rId133" Type="http://schemas.openxmlformats.org/officeDocument/2006/relationships/image" Target="../media/image128.png"/><Relationship Id="rId154" Type="http://schemas.openxmlformats.org/officeDocument/2006/relationships/customXml" Target="../ink/ink130.xml"/><Relationship Id="rId175" Type="http://schemas.openxmlformats.org/officeDocument/2006/relationships/image" Target="../media/image149.png"/><Relationship Id="rId196" Type="http://schemas.openxmlformats.org/officeDocument/2006/relationships/customXml" Target="../ink/ink151.xml"/><Relationship Id="rId200" Type="http://schemas.openxmlformats.org/officeDocument/2006/relationships/customXml" Target="../ink/ink153.xml"/><Relationship Id="rId16" Type="http://schemas.openxmlformats.org/officeDocument/2006/relationships/customXml" Target="../ink/ink61.xml"/><Relationship Id="rId221" Type="http://schemas.openxmlformats.org/officeDocument/2006/relationships/image" Target="../media/image172.png"/><Relationship Id="rId242" Type="http://schemas.openxmlformats.org/officeDocument/2006/relationships/customXml" Target="../ink/ink174.xml"/><Relationship Id="rId37" Type="http://schemas.openxmlformats.org/officeDocument/2006/relationships/image" Target="../media/image80.png"/><Relationship Id="rId58" Type="http://schemas.openxmlformats.org/officeDocument/2006/relationships/customXml" Target="../ink/ink82.xml"/><Relationship Id="rId79" Type="http://schemas.openxmlformats.org/officeDocument/2006/relationships/image" Target="../media/image101.png"/><Relationship Id="rId102" Type="http://schemas.openxmlformats.org/officeDocument/2006/relationships/customXml" Target="../ink/ink104.xml"/><Relationship Id="rId123" Type="http://schemas.openxmlformats.org/officeDocument/2006/relationships/image" Target="../media/image123.png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65" Type="http://schemas.openxmlformats.org/officeDocument/2006/relationships/image" Target="../media/image144.png"/><Relationship Id="rId186" Type="http://schemas.openxmlformats.org/officeDocument/2006/relationships/customXml" Target="../ink/ink146.xml"/><Relationship Id="rId211" Type="http://schemas.openxmlformats.org/officeDocument/2006/relationships/image" Target="../media/image167.png"/><Relationship Id="rId232" Type="http://schemas.openxmlformats.org/officeDocument/2006/relationships/customXml" Target="../ink/ink169.xml"/><Relationship Id="rId27" Type="http://schemas.openxmlformats.org/officeDocument/2006/relationships/image" Target="../media/image75.png"/><Relationship Id="rId48" Type="http://schemas.openxmlformats.org/officeDocument/2006/relationships/customXml" Target="../ink/ink77.xml"/><Relationship Id="rId69" Type="http://schemas.openxmlformats.org/officeDocument/2006/relationships/image" Target="../media/image96.png"/><Relationship Id="rId113" Type="http://schemas.openxmlformats.org/officeDocument/2006/relationships/image" Target="../media/image118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55" Type="http://schemas.openxmlformats.org/officeDocument/2006/relationships/image" Target="../media/image139.png"/><Relationship Id="rId176" Type="http://schemas.openxmlformats.org/officeDocument/2006/relationships/customXml" Target="../ink/ink141.xml"/><Relationship Id="rId197" Type="http://schemas.openxmlformats.org/officeDocument/2006/relationships/image" Target="../media/image160.png"/><Relationship Id="rId201" Type="http://schemas.openxmlformats.org/officeDocument/2006/relationships/image" Target="../media/image162.png"/><Relationship Id="rId222" Type="http://schemas.openxmlformats.org/officeDocument/2006/relationships/customXml" Target="../ink/ink164.xml"/><Relationship Id="rId243" Type="http://schemas.openxmlformats.org/officeDocument/2006/relationships/image" Target="../media/image183.png"/><Relationship Id="rId17" Type="http://schemas.openxmlformats.org/officeDocument/2006/relationships/image" Target="../media/image70.png"/><Relationship Id="rId38" Type="http://schemas.openxmlformats.org/officeDocument/2006/relationships/customXml" Target="../ink/ink72.xml"/><Relationship Id="rId59" Type="http://schemas.openxmlformats.org/officeDocument/2006/relationships/image" Target="../media/image91.png"/><Relationship Id="rId103" Type="http://schemas.openxmlformats.org/officeDocument/2006/relationships/image" Target="../media/image113.png"/><Relationship Id="rId124" Type="http://schemas.openxmlformats.org/officeDocument/2006/relationships/customXml" Target="../ink/ink115.xml"/><Relationship Id="rId70" Type="http://schemas.openxmlformats.org/officeDocument/2006/relationships/customXml" Target="../ink/ink88.xml"/><Relationship Id="rId91" Type="http://schemas.openxmlformats.org/officeDocument/2006/relationships/image" Target="../media/image107.png"/><Relationship Id="rId145" Type="http://schemas.openxmlformats.org/officeDocument/2006/relationships/image" Target="../media/image134.png"/><Relationship Id="rId166" Type="http://schemas.openxmlformats.org/officeDocument/2006/relationships/customXml" Target="../ink/ink136.xml"/><Relationship Id="rId187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.xml"/><Relationship Id="rId233" Type="http://schemas.openxmlformats.org/officeDocument/2006/relationships/image" Target="../media/image178.png"/><Relationship Id="rId28" Type="http://schemas.openxmlformats.org/officeDocument/2006/relationships/customXml" Target="../ink/ink67.xml"/><Relationship Id="rId49" Type="http://schemas.openxmlformats.org/officeDocument/2006/relationships/image" Target="../media/image86.png"/><Relationship Id="rId114" Type="http://schemas.openxmlformats.org/officeDocument/2006/relationships/customXml" Target="../ink/ink110.xml"/><Relationship Id="rId60" Type="http://schemas.openxmlformats.org/officeDocument/2006/relationships/customXml" Target="../ink/ink83.xml"/><Relationship Id="rId81" Type="http://schemas.openxmlformats.org/officeDocument/2006/relationships/image" Target="../media/image102.png"/><Relationship Id="rId135" Type="http://schemas.openxmlformats.org/officeDocument/2006/relationships/image" Target="../media/image129.png"/><Relationship Id="rId156" Type="http://schemas.openxmlformats.org/officeDocument/2006/relationships/customXml" Target="../ink/ink131.xml"/><Relationship Id="rId177" Type="http://schemas.openxmlformats.org/officeDocument/2006/relationships/image" Target="../media/image150.png"/><Relationship Id="rId198" Type="http://schemas.openxmlformats.org/officeDocument/2006/relationships/customXml" Target="../ink/ink152.xml"/><Relationship Id="rId202" Type="http://schemas.openxmlformats.org/officeDocument/2006/relationships/customXml" Target="../ink/ink154.xml"/><Relationship Id="rId223" Type="http://schemas.openxmlformats.org/officeDocument/2006/relationships/image" Target="../media/image173.png"/><Relationship Id="rId244" Type="http://schemas.openxmlformats.org/officeDocument/2006/relationships/customXml" Target="../ink/ink175.xml"/><Relationship Id="rId18" Type="http://schemas.openxmlformats.org/officeDocument/2006/relationships/customXml" Target="../ink/ink62.xml"/><Relationship Id="rId39" Type="http://schemas.openxmlformats.org/officeDocument/2006/relationships/image" Target="../media/image81.png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25" Type="http://schemas.openxmlformats.org/officeDocument/2006/relationships/image" Target="../media/image124.png"/><Relationship Id="rId146" Type="http://schemas.openxmlformats.org/officeDocument/2006/relationships/customXml" Target="../ink/ink126.xml"/><Relationship Id="rId167" Type="http://schemas.openxmlformats.org/officeDocument/2006/relationships/image" Target="../media/image145.png"/><Relationship Id="rId188" Type="http://schemas.openxmlformats.org/officeDocument/2006/relationships/customXml" Target="../ink/ink147.xml"/><Relationship Id="rId71" Type="http://schemas.openxmlformats.org/officeDocument/2006/relationships/image" Target="../media/image97.png"/><Relationship Id="rId92" Type="http://schemas.openxmlformats.org/officeDocument/2006/relationships/customXml" Target="../ink/ink99.xml"/><Relationship Id="rId213" Type="http://schemas.openxmlformats.org/officeDocument/2006/relationships/image" Target="../media/image168.png"/><Relationship Id="rId234" Type="http://schemas.openxmlformats.org/officeDocument/2006/relationships/customXml" Target="../ink/ink170.xml"/><Relationship Id="rId2" Type="http://schemas.openxmlformats.org/officeDocument/2006/relationships/customXml" Target="../ink/ink54.xml"/><Relationship Id="rId29" Type="http://schemas.openxmlformats.org/officeDocument/2006/relationships/image" Target="../media/image76.png"/><Relationship Id="rId40" Type="http://schemas.openxmlformats.org/officeDocument/2006/relationships/customXml" Target="../ink/ink73.xml"/><Relationship Id="rId115" Type="http://schemas.openxmlformats.org/officeDocument/2006/relationships/image" Target="../media/image119.png"/><Relationship Id="rId136" Type="http://schemas.openxmlformats.org/officeDocument/2006/relationships/customXml" Target="../ink/ink121.xml"/><Relationship Id="rId157" Type="http://schemas.openxmlformats.org/officeDocument/2006/relationships/image" Target="../media/image140.png"/><Relationship Id="rId178" Type="http://schemas.openxmlformats.org/officeDocument/2006/relationships/customXml" Target="../ink/ink142.xml"/><Relationship Id="rId61" Type="http://schemas.openxmlformats.org/officeDocument/2006/relationships/image" Target="../media/image92.png"/><Relationship Id="rId82" Type="http://schemas.openxmlformats.org/officeDocument/2006/relationships/customXml" Target="../ink/ink94.xml"/><Relationship Id="rId199" Type="http://schemas.openxmlformats.org/officeDocument/2006/relationships/image" Target="../media/image161.png"/><Relationship Id="rId203" Type="http://schemas.openxmlformats.org/officeDocument/2006/relationships/image" Target="../media/image163.png"/><Relationship Id="rId19" Type="http://schemas.openxmlformats.org/officeDocument/2006/relationships/image" Target="../media/image71.png"/><Relationship Id="rId224" Type="http://schemas.openxmlformats.org/officeDocument/2006/relationships/customXml" Target="../ink/ink165.xml"/><Relationship Id="rId245" Type="http://schemas.openxmlformats.org/officeDocument/2006/relationships/image" Target="../media/image184.png"/><Relationship Id="rId30" Type="http://schemas.openxmlformats.org/officeDocument/2006/relationships/customXml" Target="../ink/ink68.xml"/><Relationship Id="rId105" Type="http://schemas.openxmlformats.org/officeDocument/2006/relationships/image" Target="../media/image114.png"/><Relationship Id="rId126" Type="http://schemas.openxmlformats.org/officeDocument/2006/relationships/customXml" Target="../ink/ink116.xml"/><Relationship Id="rId147" Type="http://schemas.openxmlformats.org/officeDocument/2006/relationships/image" Target="../media/image135.png"/><Relationship Id="rId168" Type="http://schemas.openxmlformats.org/officeDocument/2006/relationships/customXml" Target="../ink/ink137.xml"/><Relationship Id="rId51" Type="http://schemas.openxmlformats.org/officeDocument/2006/relationships/image" Target="../media/image87.png"/><Relationship Id="rId72" Type="http://schemas.openxmlformats.org/officeDocument/2006/relationships/customXml" Target="../ink/ink89.xml"/><Relationship Id="rId93" Type="http://schemas.openxmlformats.org/officeDocument/2006/relationships/image" Target="../media/image108.png"/><Relationship Id="rId189" Type="http://schemas.openxmlformats.org/officeDocument/2006/relationships/image" Target="../media/image156.png"/><Relationship Id="rId3" Type="http://schemas.openxmlformats.org/officeDocument/2006/relationships/image" Target="../media/image63.png"/><Relationship Id="rId214" Type="http://schemas.openxmlformats.org/officeDocument/2006/relationships/customXml" Target="../ink/ink160.xml"/><Relationship Id="rId235" Type="http://schemas.openxmlformats.org/officeDocument/2006/relationships/image" Target="../media/image179.png"/><Relationship Id="rId116" Type="http://schemas.openxmlformats.org/officeDocument/2006/relationships/customXml" Target="../ink/ink111.xml"/><Relationship Id="rId137" Type="http://schemas.openxmlformats.org/officeDocument/2006/relationships/image" Target="../media/image130.png"/><Relationship Id="rId158" Type="http://schemas.openxmlformats.org/officeDocument/2006/relationships/customXml" Target="../ink/ink132.xml"/><Relationship Id="rId20" Type="http://schemas.openxmlformats.org/officeDocument/2006/relationships/customXml" Target="../ink/ink63.xml"/><Relationship Id="rId41" Type="http://schemas.openxmlformats.org/officeDocument/2006/relationships/image" Target="../media/image82.png"/><Relationship Id="rId62" Type="http://schemas.openxmlformats.org/officeDocument/2006/relationships/customXml" Target="../ink/ink84.xml"/><Relationship Id="rId83" Type="http://schemas.openxmlformats.org/officeDocument/2006/relationships/image" Target="../media/image103.png"/><Relationship Id="rId179" Type="http://schemas.openxmlformats.org/officeDocument/2006/relationships/image" Target="../media/image151.png"/><Relationship Id="rId190" Type="http://schemas.openxmlformats.org/officeDocument/2006/relationships/customXml" Target="../ink/ink148.xml"/><Relationship Id="rId204" Type="http://schemas.openxmlformats.org/officeDocument/2006/relationships/customXml" Target="../ink/ink155.xml"/><Relationship Id="rId225" Type="http://schemas.openxmlformats.org/officeDocument/2006/relationships/image" Target="../media/image174.png"/><Relationship Id="rId246" Type="http://schemas.openxmlformats.org/officeDocument/2006/relationships/customXml" Target="../ink/ink176.xml"/><Relationship Id="rId106" Type="http://schemas.openxmlformats.org/officeDocument/2006/relationships/customXml" Target="../ink/ink106.xml"/><Relationship Id="rId127" Type="http://schemas.openxmlformats.org/officeDocument/2006/relationships/image" Target="../media/image125.png"/><Relationship Id="rId10" Type="http://schemas.openxmlformats.org/officeDocument/2006/relationships/customXml" Target="../ink/ink58.xml"/><Relationship Id="rId31" Type="http://schemas.openxmlformats.org/officeDocument/2006/relationships/image" Target="../media/image77.png"/><Relationship Id="rId52" Type="http://schemas.openxmlformats.org/officeDocument/2006/relationships/customXml" Target="../ink/ink79.xml"/><Relationship Id="rId73" Type="http://schemas.openxmlformats.org/officeDocument/2006/relationships/image" Target="../media/image98.png"/><Relationship Id="rId94" Type="http://schemas.openxmlformats.org/officeDocument/2006/relationships/customXml" Target="../ink/ink100.xml"/><Relationship Id="rId148" Type="http://schemas.openxmlformats.org/officeDocument/2006/relationships/customXml" Target="../ink/ink127.xml"/><Relationship Id="rId169" Type="http://schemas.openxmlformats.org/officeDocument/2006/relationships/image" Target="../media/image14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99" Type="http://schemas.openxmlformats.org/officeDocument/2006/relationships/image" Target="../media/image336.png"/><Relationship Id="rId21" Type="http://schemas.openxmlformats.org/officeDocument/2006/relationships/image" Target="../media/image197.png"/><Relationship Id="rId63" Type="http://schemas.openxmlformats.org/officeDocument/2006/relationships/image" Target="../media/image218.png"/><Relationship Id="rId159" Type="http://schemas.openxmlformats.org/officeDocument/2006/relationships/image" Target="../media/image266.png"/><Relationship Id="rId170" Type="http://schemas.openxmlformats.org/officeDocument/2006/relationships/customXml" Target="../ink/ink263.xml"/><Relationship Id="rId226" Type="http://schemas.openxmlformats.org/officeDocument/2006/relationships/customXml" Target="../ink/ink291.xml"/><Relationship Id="rId268" Type="http://schemas.openxmlformats.org/officeDocument/2006/relationships/customXml" Target="../ink/ink312.xml"/><Relationship Id="rId32" Type="http://schemas.openxmlformats.org/officeDocument/2006/relationships/customXml" Target="../ink/ink194.xml"/><Relationship Id="rId74" Type="http://schemas.openxmlformats.org/officeDocument/2006/relationships/customXml" Target="../ink/ink215.xml"/><Relationship Id="rId128" Type="http://schemas.openxmlformats.org/officeDocument/2006/relationships/customXml" Target="../ink/ink242.xml"/><Relationship Id="rId5" Type="http://schemas.openxmlformats.org/officeDocument/2006/relationships/image" Target="../media/image189.png"/><Relationship Id="rId181" Type="http://schemas.openxmlformats.org/officeDocument/2006/relationships/image" Target="../media/image277.png"/><Relationship Id="rId237" Type="http://schemas.openxmlformats.org/officeDocument/2006/relationships/image" Target="../media/image305.png"/><Relationship Id="rId279" Type="http://schemas.openxmlformats.org/officeDocument/2006/relationships/image" Target="../media/image326.png"/><Relationship Id="rId43" Type="http://schemas.openxmlformats.org/officeDocument/2006/relationships/image" Target="../media/image208.png"/><Relationship Id="rId139" Type="http://schemas.openxmlformats.org/officeDocument/2006/relationships/image" Target="../media/image256.png"/><Relationship Id="rId290" Type="http://schemas.openxmlformats.org/officeDocument/2006/relationships/customXml" Target="../ink/ink323.xml"/><Relationship Id="rId304" Type="http://schemas.openxmlformats.org/officeDocument/2006/relationships/customXml" Target="../ink/ink330.xml"/><Relationship Id="rId85" Type="http://schemas.openxmlformats.org/officeDocument/2006/relationships/image" Target="../media/image229.png"/><Relationship Id="rId150" Type="http://schemas.openxmlformats.org/officeDocument/2006/relationships/customXml" Target="../ink/ink253.xml"/><Relationship Id="rId192" Type="http://schemas.openxmlformats.org/officeDocument/2006/relationships/customXml" Target="../ink/ink274.xml"/><Relationship Id="rId206" Type="http://schemas.openxmlformats.org/officeDocument/2006/relationships/customXml" Target="../ink/ink281.xml"/><Relationship Id="rId248" Type="http://schemas.openxmlformats.org/officeDocument/2006/relationships/customXml" Target="../ink/ink302.xml"/><Relationship Id="rId12" Type="http://schemas.openxmlformats.org/officeDocument/2006/relationships/customXml" Target="../ink/ink184.xml"/><Relationship Id="rId108" Type="http://schemas.openxmlformats.org/officeDocument/2006/relationships/customXml" Target="../ink/ink232.xml"/><Relationship Id="rId315" Type="http://schemas.openxmlformats.org/officeDocument/2006/relationships/image" Target="../media/image344.png"/><Relationship Id="rId54" Type="http://schemas.openxmlformats.org/officeDocument/2006/relationships/customXml" Target="../ink/ink205.xml"/><Relationship Id="rId96" Type="http://schemas.openxmlformats.org/officeDocument/2006/relationships/customXml" Target="../ink/ink226.xml"/><Relationship Id="rId161" Type="http://schemas.openxmlformats.org/officeDocument/2006/relationships/image" Target="../media/image267.png"/><Relationship Id="rId217" Type="http://schemas.openxmlformats.org/officeDocument/2006/relationships/image" Target="../media/image295.png"/><Relationship Id="rId259" Type="http://schemas.openxmlformats.org/officeDocument/2006/relationships/image" Target="../media/image316.png"/><Relationship Id="rId23" Type="http://schemas.openxmlformats.org/officeDocument/2006/relationships/image" Target="../media/image198.png"/><Relationship Id="rId119" Type="http://schemas.openxmlformats.org/officeDocument/2006/relationships/image" Target="../media/image246.png"/><Relationship Id="rId270" Type="http://schemas.openxmlformats.org/officeDocument/2006/relationships/customXml" Target="../ink/ink313.xml"/><Relationship Id="rId65" Type="http://schemas.openxmlformats.org/officeDocument/2006/relationships/image" Target="../media/image219.png"/><Relationship Id="rId130" Type="http://schemas.openxmlformats.org/officeDocument/2006/relationships/customXml" Target="../ink/ink243.xml"/><Relationship Id="rId172" Type="http://schemas.openxmlformats.org/officeDocument/2006/relationships/customXml" Target="../ink/ink264.xml"/><Relationship Id="rId228" Type="http://schemas.openxmlformats.org/officeDocument/2006/relationships/customXml" Target="../ink/ink292.xml"/><Relationship Id="rId13" Type="http://schemas.openxmlformats.org/officeDocument/2006/relationships/image" Target="../media/image193.png"/><Relationship Id="rId109" Type="http://schemas.openxmlformats.org/officeDocument/2006/relationships/image" Target="../media/image241.png"/><Relationship Id="rId260" Type="http://schemas.openxmlformats.org/officeDocument/2006/relationships/customXml" Target="../ink/ink308.xml"/><Relationship Id="rId281" Type="http://schemas.openxmlformats.org/officeDocument/2006/relationships/image" Target="../media/image327.png"/><Relationship Id="rId316" Type="http://schemas.openxmlformats.org/officeDocument/2006/relationships/customXml" Target="../ink/ink336.xml"/><Relationship Id="rId34" Type="http://schemas.openxmlformats.org/officeDocument/2006/relationships/customXml" Target="../ink/ink195.xml"/><Relationship Id="rId55" Type="http://schemas.openxmlformats.org/officeDocument/2006/relationships/image" Target="../media/image214.png"/><Relationship Id="rId76" Type="http://schemas.openxmlformats.org/officeDocument/2006/relationships/customXml" Target="../ink/ink216.xml"/><Relationship Id="rId97" Type="http://schemas.openxmlformats.org/officeDocument/2006/relationships/image" Target="../media/image235.png"/><Relationship Id="rId120" Type="http://schemas.openxmlformats.org/officeDocument/2006/relationships/customXml" Target="../ink/ink238.xml"/><Relationship Id="rId141" Type="http://schemas.openxmlformats.org/officeDocument/2006/relationships/image" Target="../media/image257.png"/><Relationship Id="rId7" Type="http://schemas.openxmlformats.org/officeDocument/2006/relationships/image" Target="../media/image190.png"/><Relationship Id="rId162" Type="http://schemas.openxmlformats.org/officeDocument/2006/relationships/customXml" Target="../ink/ink259.xml"/><Relationship Id="rId183" Type="http://schemas.openxmlformats.org/officeDocument/2006/relationships/image" Target="../media/image278.png"/><Relationship Id="rId218" Type="http://schemas.openxmlformats.org/officeDocument/2006/relationships/customXml" Target="../ink/ink287.xml"/><Relationship Id="rId239" Type="http://schemas.openxmlformats.org/officeDocument/2006/relationships/image" Target="../media/image306.png"/><Relationship Id="rId250" Type="http://schemas.openxmlformats.org/officeDocument/2006/relationships/customXml" Target="../ink/ink303.xml"/><Relationship Id="rId271" Type="http://schemas.openxmlformats.org/officeDocument/2006/relationships/image" Target="../media/image322.png"/><Relationship Id="rId292" Type="http://schemas.openxmlformats.org/officeDocument/2006/relationships/customXml" Target="../ink/ink324.xml"/><Relationship Id="rId306" Type="http://schemas.openxmlformats.org/officeDocument/2006/relationships/customXml" Target="../ink/ink331.xml"/><Relationship Id="rId24" Type="http://schemas.openxmlformats.org/officeDocument/2006/relationships/customXml" Target="../ink/ink190.xml"/><Relationship Id="rId45" Type="http://schemas.openxmlformats.org/officeDocument/2006/relationships/image" Target="../media/image209.png"/><Relationship Id="rId66" Type="http://schemas.openxmlformats.org/officeDocument/2006/relationships/customXml" Target="../ink/ink211.xml"/><Relationship Id="rId87" Type="http://schemas.openxmlformats.org/officeDocument/2006/relationships/image" Target="../media/image230.png"/><Relationship Id="rId110" Type="http://schemas.openxmlformats.org/officeDocument/2006/relationships/customXml" Target="../ink/ink233.xml"/><Relationship Id="rId131" Type="http://schemas.openxmlformats.org/officeDocument/2006/relationships/image" Target="../media/image252.png"/><Relationship Id="rId152" Type="http://schemas.openxmlformats.org/officeDocument/2006/relationships/customXml" Target="../ink/ink254.xml"/><Relationship Id="rId173" Type="http://schemas.openxmlformats.org/officeDocument/2006/relationships/image" Target="../media/image273.png"/><Relationship Id="rId194" Type="http://schemas.openxmlformats.org/officeDocument/2006/relationships/customXml" Target="../ink/ink275.xml"/><Relationship Id="rId208" Type="http://schemas.openxmlformats.org/officeDocument/2006/relationships/customXml" Target="../ink/ink282.xml"/><Relationship Id="rId229" Type="http://schemas.openxmlformats.org/officeDocument/2006/relationships/image" Target="../media/image301.png"/><Relationship Id="rId240" Type="http://schemas.openxmlformats.org/officeDocument/2006/relationships/customXml" Target="../ink/ink298.xml"/><Relationship Id="rId261" Type="http://schemas.openxmlformats.org/officeDocument/2006/relationships/image" Target="../media/image317.png"/><Relationship Id="rId14" Type="http://schemas.openxmlformats.org/officeDocument/2006/relationships/customXml" Target="../ink/ink185.xml"/><Relationship Id="rId35" Type="http://schemas.openxmlformats.org/officeDocument/2006/relationships/image" Target="../media/image204.png"/><Relationship Id="rId56" Type="http://schemas.openxmlformats.org/officeDocument/2006/relationships/customXml" Target="../ink/ink206.xml"/><Relationship Id="rId77" Type="http://schemas.openxmlformats.org/officeDocument/2006/relationships/image" Target="../media/image225.png"/><Relationship Id="rId100" Type="http://schemas.openxmlformats.org/officeDocument/2006/relationships/customXml" Target="../ink/ink228.xml"/><Relationship Id="rId282" Type="http://schemas.openxmlformats.org/officeDocument/2006/relationships/customXml" Target="../ink/ink319.xml"/><Relationship Id="rId317" Type="http://schemas.openxmlformats.org/officeDocument/2006/relationships/image" Target="../media/image345.png"/><Relationship Id="rId8" Type="http://schemas.openxmlformats.org/officeDocument/2006/relationships/customXml" Target="../ink/ink182.xml"/><Relationship Id="rId98" Type="http://schemas.openxmlformats.org/officeDocument/2006/relationships/customXml" Target="../ink/ink227.xml"/><Relationship Id="rId121" Type="http://schemas.openxmlformats.org/officeDocument/2006/relationships/image" Target="../media/image247.png"/><Relationship Id="rId142" Type="http://schemas.openxmlformats.org/officeDocument/2006/relationships/customXml" Target="../ink/ink249.xml"/><Relationship Id="rId163" Type="http://schemas.openxmlformats.org/officeDocument/2006/relationships/image" Target="../media/image268.png"/><Relationship Id="rId184" Type="http://schemas.openxmlformats.org/officeDocument/2006/relationships/customXml" Target="../ink/ink270.xml"/><Relationship Id="rId219" Type="http://schemas.openxmlformats.org/officeDocument/2006/relationships/image" Target="../media/image296.png"/><Relationship Id="rId230" Type="http://schemas.openxmlformats.org/officeDocument/2006/relationships/customXml" Target="../ink/ink293.xml"/><Relationship Id="rId251" Type="http://schemas.openxmlformats.org/officeDocument/2006/relationships/image" Target="../media/image312.png"/><Relationship Id="rId25" Type="http://schemas.openxmlformats.org/officeDocument/2006/relationships/image" Target="../media/image199.png"/><Relationship Id="rId46" Type="http://schemas.openxmlformats.org/officeDocument/2006/relationships/customXml" Target="../ink/ink201.xml"/><Relationship Id="rId67" Type="http://schemas.openxmlformats.org/officeDocument/2006/relationships/image" Target="../media/image220.png"/><Relationship Id="rId272" Type="http://schemas.openxmlformats.org/officeDocument/2006/relationships/customXml" Target="../ink/ink314.xml"/><Relationship Id="rId293" Type="http://schemas.openxmlformats.org/officeDocument/2006/relationships/image" Target="../media/image333.png"/><Relationship Id="rId307" Type="http://schemas.openxmlformats.org/officeDocument/2006/relationships/image" Target="../media/image340.png"/><Relationship Id="rId88" Type="http://schemas.openxmlformats.org/officeDocument/2006/relationships/customXml" Target="../ink/ink222.xml"/><Relationship Id="rId111" Type="http://schemas.openxmlformats.org/officeDocument/2006/relationships/image" Target="../media/image242.png"/><Relationship Id="rId132" Type="http://schemas.openxmlformats.org/officeDocument/2006/relationships/customXml" Target="../ink/ink244.xml"/><Relationship Id="rId153" Type="http://schemas.openxmlformats.org/officeDocument/2006/relationships/image" Target="../media/image263.png"/><Relationship Id="rId174" Type="http://schemas.openxmlformats.org/officeDocument/2006/relationships/customXml" Target="../ink/ink265.xml"/><Relationship Id="rId195" Type="http://schemas.openxmlformats.org/officeDocument/2006/relationships/image" Target="../media/image284.png"/><Relationship Id="rId209" Type="http://schemas.openxmlformats.org/officeDocument/2006/relationships/image" Target="../media/image291.png"/><Relationship Id="rId220" Type="http://schemas.openxmlformats.org/officeDocument/2006/relationships/customXml" Target="../ink/ink288.xml"/><Relationship Id="rId241" Type="http://schemas.openxmlformats.org/officeDocument/2006/relationships/image" Target="../media/image307.png"/><Relationship Id="rId15" Type="http://schemas.openxmlformats.org/officeDocument/2006/relationships/image" Target="../media/image194.png"/><Relationship Id="rId36" Type="http://schemas.openxmlformats.org/officeDocument/2006/relationships/customXml" Target="../ink/ink196.xml"/><Relationship Id="rId57" Type="http://schemas.openxmlformats.org/officeDocument/2006/relationships/image" Target="../media/image215.png"/><Relationship Id="rId262" Type="http://schemas.openxmlformats.org/officeDocument/2006/relationships/customXml" Target="../ink/ink309.xml"/><Relationship Id="rId283" Type="http://schemas.openxmlformats.org/officeDocument/2006/relationships/image" Target="../media/image328.png"/><Relationship Id="rId78" Type="http://schemas.openxmlformats.org/officeDocument/2006/relationships/customXml" Target="../ink/ink217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239.xml"/><Relationship Id="rId143" Type="http://schemas.openxmlformats.org/officeDocument/2006/relationships/image" Target="../media/image258.png"/><Relationship Id="rId164" Type="http://schemas.openxmlformats.org/officeDocument/2006/relationships/customXml" Target="../ink/ink260.xml"/><Relationship Id="rId185" Type="http://schemas.openxmlformats.org/officeDocument/2006/relationships/image" Target="../media/image279.png"/><Relationship Id="rId9" Type="http://schemas.openxmlformats.org/officeDocument/2006/relationships/image" Target="../media/image191.png"/><Relationship Id="rId210" Type="http://schemas.openxmlformats.org/officeDocument/2006/relationships/customXml" Target="../ink/ink283.xml"/><Relationship Id="rId26" Type="http://schemas.openxmlformats.org/officeDocument/2006/relationships/customXml" Target="../ink/ink191.xml"/><Relationship Id="rId231" Type="http://schemas.openxmlformats.org/officeDocument/2006/relationships/image" Target="../media/image302.png"/><Relationship Id="rId252" Type="http://schemas.openxmlformats.org/officeDocument/2006/relationships/customXml" Target="../ink/ink304.xml"/><Relationship Id="rId273" Type="http://schemas.openxmlformats.org/officeDocument/2006/relationships/image" Target="../media/image323.png"/><Relationship Id="rId294" Type="http://schemas.openxmlformats.org/officeDocument/2006/relationships/customXml" Target="../ink/ink325.xml"/><Relationship Id="rId308" Type="http://schemas.openxmlformats.org/officeDocument/2006/relationships/customXml" Target="../ink/ink332.xml"/><Relationship Id="rId47" Type="http://schemas.openxmlformats.org/officeDocument/2006/relationships/image" Target="../media/image210.png"/><Relationship Id="rId68" Type="http://schemas.openxmlformats.org/officeDocument/2006/relationships/customXml" Target="../ink/ink212.xml"/><Relationship Id="rId89" Type="http://schemas.openxmlformats.org/officeDocument/2006/relationships/image" Target="../media/image231.png"/><Relationship Id="rId112" Type="http://schemas.openxmlformats.org/officeDocument/2006/relationships/customXml" Target="../ink/ink234.xml"/><Relationship Id="rId133" Type="http://schemas.openxmlformats.org/officeDocument/2006/relationships/image" Target="../media/image253.png"/><Relationship Id="rId154" Type="http://schemas.openxmlformats.org/officeDocument/2006/relationships/customXml" Target="../ink/ink255.xml"/><Relationship Id="rId175" Type="http://schemas.openxmlformats.org/officeDocument/2006/relationships/image" Target="../media/image274.png"/><Relationship Id="rId196" Type="http://schemas.openxmlformats.org/officeDocument/2006/relationships/customXml" Target="../ink/ink276.xml"/><Relationship Id="rId200" Type="http://schemas.openxmlformats.org/officeDocument/2006/relationships/customXml" Target="../ink/ink278.xml"/><Relationship Id="rId16" Type="http://schemas.openxmlformats.org/officeDocument/2006/relationships/customXml" Target="../ink/ink186.xml"/><Relationship Id="rId221" Type="http://schemas.openxmlformats.org/officeDocument/2006/relationships/image" Target="../media/image297.png"/><Relationship Id="rId242" Type="http://schemas.openxmlformats.org/officeDocument/2006/relationships/customXml" Target="../ink/ink299.xml"/><Relationship Id="rId263" Type="http://schemas.openxmlformats.org/officeDocument/2006/relationships/image" Target="../media/image318.png"/><Relationship Id="rId284" Type="http://schemas.openxmlformats.org/officeDocument/2006/relationships/customXml" Target="../ink/ink320.xml"/><Relationship Id="rId37" Type="http://schemas.openxmlformats.org/officeDocument/2006/relationships/image" Target="../media/image205.png"/><Relationship Id="rId58" Type="http://schemas.openxmlformats.org/officeDocument/2006/relationships/customXml" Target="../ink/ink207.xml"/><Relationship Id="rId79" Type="http://schemas.openxmlformats.org/officeDocument/2006/relationships/image" Target="../media/image226.png"/><Relationship Id="rId102" Type="http://schemas.openxmlformats.org/officeDocument/2006/relationships/customXml" Target="../ink/ink229.xml"/><Relationship Id="rId123" Type="http://schemas.openxmlformats.org/officeDocument/2006/relationships/image" Target="../media/image248.png"/><Relationship Id="rId144" Type="http://schemas.openxmlformats.org/officeDocument/2006/relationships/customXml" Target="../ink/ink250.xml"/><Relationship Id="rId90" Type="http://schemas.openxmlformats.org/officeDocument/2006/relationships/customXml" Target="../ink/ink223.xml"/><Relationship Id="rId165" Type="http://schemas.openxmlformats.org/officeDocument/2006/relationships/image" Target="../media/image269.png"/><Relationship Id="rId186" Type="http://schemas.openxmlformats.org/officeDocument/2006/relationships/customXml" Target="../ink/ink271.xml"/><Relationship Id="rId211" Type="http://schemas.openxmlformats.org/officeDocument/2006/relationships/image" Target="../media/image292.png"/><Relationship Id="rId232" Type="http://schemas.openxmlformats.org/officeDocument/2006/relationships/customXml" Target="../ink/ink294.xml"/><Relationship Id="rId253" Type="http://schemas.openxmlformats.org/officeDocument/2006/relationships/image" Target="../media/image313.png"/><Relationship Id="rId274" Type="http://schemas.openxmlformats.org/officeDocument/2006/relationships/customXml" Target="../ink/ink315.xml"/><Relationship Id="rId295" Type="http://schemas.openxmlformats.org/officeDocument/2006/relationships/image" Target="../media/image334.png"/><Relationship Id="rId309" Type="http://schemas.openxmlformats.org/officeDocument/2006/relationships/image" Target="../media/image341.png"/><Relationship Id="rId27" Type="http://schemas.openxmlformats.org/officeDocument/2006/relationships/image" Target="../media/image200.png"/><Relationship Id="rId48" Type="http://schemas.openxmlformats.org/officeDocument/2006/relationships/customXml" Target="../ink/ink202.xml"/><Relationship Id="rId69" Type="http://schemas.openxmlformats.org/officeDocument/2006/relationships/image" Target="../media/image221.png"/><Relationship Id="rId113" Type="http://schemas.openxmlformats.org/officeDocument/2006/relationships/image" Target="../media/image243.png"/><Relationship Id="rId134" Type="http://schemas.openxmlformats.org/officeDocument/2006/relationships/customXml" Target="../ink/ink245.xml"/><Relationship Id="rId80" Type="http://schemas.openxmlformats.org/officeDocument/2006/relationships/customXml" Target="../ink/ink218.xml"/><Relationship Id="rId155" Type="http://schemas.openxmlformats.org/officeDocument/2006/relationships/image" Target="../media/image264.png"/><Relationship Id="rId176" Type="http://schemas.openxmlformats.org/officeDocument/2006/relationships/customXml" Target="../ink/ink266.xml"/><Relationship Id="rId197" Type="http://schemas.openxmlformats.org/officeDocument/2006/relationships/image" Target="../media/image285.png"/><Relationship Id="rId201" Type="http://schemas.openxmlformats.org/officeDocument/2006/relationships/image" Target="../media/image287.png"/><Relationship Id="rId222" Type="http://schemas.openxmlformats.org/officeDocument/2006/relationships/customXml" Target="../ink/ink289.xml"/><Relationship Id="rId243" Type="http://schemas.openxmlformats.org/officeDocument/2006/relationships/image" Target="../media/image308.png"/><Relationship Id="rId264" Type="http://schemas.openxmlformats.org/officeDocument/2006/relationships/customXml" Target="../ink/ink310.xml"/><Relationship Id="rId285" Type="http://schemas.openxmlformats.org/officeDocument/2006/relationships/image" Target="../media/image329.png"/><Relationship Id="rId17" Type="http://schemas.openxmlformats.org/officeDocument/2006/relationships/image" Target="../media/image195.png"/><Relationship Id="rId38" Type="http://schemas.openxmlformats.org/officeDocument/2006/relationships/customXml" Target="../ink/ink197.xml"/><Relationship Id="rId59" Type="http://schemas.openxmlformats.org/officeDocument/2006/relationships/image" Target="../media/image216.png"/><Relationship Id="rId103" Type="http://schemas.openxmlformats.org/officeDocument/2006/relationships/image" Target="../media/image238.png"/><Relationship Id="rId124" Type="http://schemas.openxmlformats.org/officeDocument/2006/relationships/customXml" Target="../ink/ink240.xml"/><Relationship Id="rId310" Type="http://schemas.openxmlformats.org/officeDocument/2006/relationships/customXml" Target="../ink/ink333.xml"/><Relationship Id="rId70" Type="http://schemas.openxmlformats.org/officeDocument/2006/relationships/customXml" Target="../ink/ink213.xml"/><Relationship Id="rId91" Type="http://schemas.openxmlformats.org/officeDocument/2006/relationships/image" Target="../media/image232.png"/><Relationship Id="rId145" Type="http://schemas.openxmlformats.org/officeDocument/2006/relationships/image" Target="../media/image259.png"/><Relationship Id="rId166" Type="http://schemas.openxmlformats.org/officeDocument/2006/relationships/customXml" Target="../ink/ink261.xml"/><Relationship Id="rId187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84.xml"/><Relationship Id="rId233" Type="http://schemas.openxmlformats.org/officeDocument/2006/relationships/image" Target="../media/image303.png"/><Relationship Id="rId254" Type="http://schemas.openxmlformats.org/officeDocument/2006/relationships/customXml" Target="../ink/ink305.xml"/><Relationship Id="rId28" Type="http://schemas.openxmlformats.org/officeDocument/2006/relationships/customXml" Target="../ink/ink192.xml"/><Relationship Id="rId49" Type="http://schemas.openxmlformats.org/officeDocument/2006/relationships/image" Target="../media/image211.png"/><Relationship Id="rId114" Type="http://schemas.openxmlformats.org/officeDocument/2006/relationships/customXml" Target="../ink/ink235.xml"/><Relationship Id="rId275" Type="http://schemas.openxmlformats.org/officeDocument/2006/relationships/image" Target="../media/image324.png"/><Relationship Id="rId296" Type="http://schemas.openxmlformats.org/officeDocument/2006/relationships/customXml" Target="../ink/ink326.xml"/><Relationship Id="rId300" Type="http://schemas.openxmlformats.org/officeDocument/2006/relationships/customXml" Target="../ink/ink328.xml"/><Relationship Id="rId60" Type="http://schemas.openxmlformats.org/officeDocument/2006/relationships/customXml" Target="../ink/ink208.xml"/><Relationship Id="rId81" Type="http://schemas.openxmlformats.org/officeDocument/2006/relationships/image" Target="../media/image227.png"/><Relationship Id="rId135" Type="http://schemas.openxmlformats.org/officeDocument/2006/relationships/image" Target="../media/image254.png"/><Relationship Id="rId156" Type="http://schemas.openxmlformats.org/officeDocument/2006/relationships/customXml" Target="../ink/ink256.xml"/><Relationship Id="rId177" Type="http://schemas.openxmlformats.org/officeDocument/2006/relationships/image" Target="../media/image275.png"/><Relationship Id="rId198" Type="http://schemas.openxmlformats.org/officeDocument/2006/relationships/customXml" Target="../ink/ink277.xml"/><Relationship Id="rId202" Type="http://schemas.openxmlformats.org/officeDocument/2006/relationships/customXml" Target="../ink/ink279.xml"/><Relationship Id="rId223" Type="http://schemas.openxmlformats.org/officeDocument/2006/relationships/image" Target="../media/image298.png"/><Relationship Id="rId244" Type="http://schemas.openxmlformats.org/officeDocument/2006/relationships/customXml" Target="../ink/ink300.xml"/><Relationship Id="rId18" Type="http://schemas.openxmlformats.org/officeDocument/2006/relationships/customXml" Target="../ink/ink187.xml"/><Relationship Id="rId39" Type="http://schemas.openxmlformats.org/officeDocument/2006/relationships/image" Target="../media/image206.png"/><Relationship Id="rId265" Type="http://schemas.openxmlformats.org/officeDocument/2006/relationships/image" Target="../media/image319.png"/><Relationship Id="rId286" Type="http://schemas.openxmlformats.org/officeDocument/2006/relationships/customXml" Target="../ink/ink321.xml"/><Relationship Id="rId50" Type="http://schemas.openxmlformats.org/officeDocument/2006/relationships/customXml" Target="../ink/ink203.xml"/><Relationship Id="rId104" Type="http://schemas.openxmlformats.org/officeDocument/2006/relationships/customXml" Target="../ink/ink230.xml"/><Relationship Id="rId125" Type="http://schemas.openxmlformats.org/officeDocument/2006/relationships/image" Target="../media/image249.png"/><Relationship Id="rId146" Type="http://schemas.openxmlformats.org/officeDocument/2006/relationships/customXml" Target="../ink/ink251.xml"/><Relationship Id="rId167" Type="http://schemas.openxmlformats.org/officeDocument/2006/relationships/image" Target="../media/image270.png"/><Relationship Id="rId188" Type="http://schemas.openxmlformats.org/officeDocument/2006/relationships/customXml" Target="../ink/ink272.xml"/><Relationship Id="rId311" Type="http://schemas.openxmlformats.org/officeDocument/2006/relationships/image" Target="../media/image342.png"/><Relationship Id="rId71" Type="http://schemas.openxmlformats.org/officeDocument/2006/relationships/image" Target="../media/image222.png"/><Relationship Id="rId92" Type="http://schemas.openxmlformats.org/officeDocument/2006/relationships/customXml" Target="../ink/ink224.xml"/><Relationship Id="rId213" Type="http://schemas.openxmlformats.org/officeDocument/2006/relationships/image" Target="../media/image293.png"/><Relationship Id="rId234" Type="http://schemas.openxmlformats.org/officeDocument/2006/relationships/customXml" Target="../ink/ink295.xml"/><Relationship Id="rId2" Type="http://schemas.openxmlformats.org/officeDocument/2006/relationships/customXml" Target="../ink/ink179.xml"/><Relationship Id="rId29" Type="http://schemas.openxmlformats.org/officeDocument/2006/relationships/image" Target="../media/image201.png"/><Relationship Id="rId255" Type="http://schemas.openxmlformats.org/officeDocument/2006/relationships/image" Target="../media/image314.png"/><Relationship Id="rId276" Type="http://schemas.openxmlformats.org/officeDocument/2006/relationships/customXml" Target="../ink/ink316.xml"/><Relationship Id="rId297" Type="http://schemas.openxmlformats.org/officeDocument/2006/relationships/image" Target="../media/image335.png"/><Relationship Id="rId40" Type="http://schemas.openxmlformats.org/officeDocument/2006/relationships/customXml" Target="../ink/ink198.xml"/><Relationship Id="rId115" Type="http://schemas.openxmlformats.org/officeDocument/2006/relationships/image" Target="../media/image244.png"/><Relationship Id="rId136" Type="http://schemas.openxmlformats.org/officeDocument/2006/relationships/customXml" Target="../ink/ink246.xml"/><Relationship Id="rId157" Type="http://schemas.openxmlformats.org/officeDocument/2006/relationships/image" Target="../media/image265.png"/><Relationship Id="rId178" Type="http://schemas.openxmlformats.org/officeDocument/2006/relationships/customXml" Target="../ink/ink267.xml"/><Relationship Id="rId301" Type="http://schemas.openxmlformats.org/officeDocument/2006/relationships/image" Target="../media/image337.png"/><Relationship Id="rId61" Type="http://schemas.openxmlformats.org/officeDocument/2006/relationships/image" Target="../media/image217.png"/><Relationship Id="rId82" Type="http://schemas.openxmlformats.org/officeDocument/2006/relationships/customXml" Target="../ink/ink219.xml"/><Relationship Id="rId199" Type="http://schemas.openxmlformats.org/officeDocument/2006/relationships/image" Target="../media/image286.png"/><Relationship Id="rId203" Type="http://schemas.openxmlformats.org/officeDocument/2006/relationships/image" Target="../media/image288.png"/><Relationship Id="rId19" Type="http://schemas.openxmlformats.org/officeDocument/2006/relationships/image" Target="../media/image196.png"/><Relationship Id="rId224" Type="http://schemas.openxmlformats.org/officeDocument/2006/relationships/customXml" Target="../ink/ink290.xml"/><Relationship Id="rId245" Type="http://schemas.openxmlformats.org/officeDocument/2006/relationships/image" Target="../media/image309.png"/><Relationship Id="rId266" Type="http://schemas.openxmlformats.org/officeDocument/2006/relationships/customXml" Target="../ink/ink311.xml"/><Relationship Id="rId287" Type="http://schemas.openxmlformats.org/officeDocument/2006/relationships/image" Target="../media/image330.png"/><Relationship Id="rId30" Type="http://schemas.openxmlformats.org/officeDocument/2006/relationships/customXml" Target="../ink/ink193.xml"/><Relationship Id="rId105" Type="http://schemas.openxmlformats.org/officeDocument/2006/relationships/image" Target="../media/image239.png"/><Relationship Id="rId126" Type="http://schemas.openxmlformats.org/officeDocument/2006/relationships/customXml" Target="../ink/ink241.xml"/><Relationship Id="rId147" Type="http://schemas.openxmlformats.org/officeDocument/2006/relationships/image" Target="../media/image260.png"/><Relationship Id="rId168" Type="http://schemas.openxmlformats.org/officeDocument/2006/relationships/customXml" Target="../ink/ink262.xml"/><Relationship Id="rId312" Type="http://schemas.openxmlformats.org/officeDocument/2006/relationships/customXml" Target="../ink/ink334.xml"/><Relationship Id="rId51" Type="http://schemas.openxmlformats.org/officeDocument/2006/relationships/image" Target="../media/image212.png"/><Relationship Id="rId72" Type="http://schemas.openxmlformats.org/officeDocument/2006/relationships/customXml" Target="../ink/ink214.xml"/><Relationship Id="rId93" Type="http://schemas.openxmlformats.org/officeDocument/2006/relationships/image" Target="../media/image233.png"/><Relationship Id="rId189" Type="http://schemas.openxmlformats.org/officeDocument/2006/relationships/image" Target="../media/image281.png"/><Relationship Id="rId3" Type="http://schemas.openxmlformats.org/officeDocument/2006/relationships/image" Target="../media/image188.png"/><Relationship Id="rId214" Type="http://schemas.openxmlformats.org/officeDocument/2006/relationships/customXml" Target="../ink/ink285.xml"/><Relationship Id="rId235" Type="http://schemas.openxmlformats.org/officeDocument/2006/relationships/image" Target="../media/image304.png"/><Relationship Id="rId256" Type="http://schemas.openxmlformats.org/officeDocument/2006/relationships/customXml" Target="../ink/ink306.xml"/><Relationship Id="rId277" Type="http://schemas.openxmlformats.org/officeDocument/2006/relationships/image" Target="../media/image325.png"/><Relationship Id="rId298" Type="http://schemas.openxmlformats.org/officeDocument/2006/relationships/customXml" Target="../ink/ink327.xml"/><Relationship Id="rId116" Type="http://schemas.openxmlformats.org/officeDocument/2006/relationships/customXml" Target="../ink/ink236.xml"/><Relationship Id="rId137" Type="http://schemas.openxmlformats.org/officeDocument/2006/relationships/image" Target="../media/image255.png"/><Relationship Id="rId158" Type="http://schemas.openxmlformats.org/officeDocument/2006/relationships/customXml" Target="../ink/ink257.xml"/><Relationship Id="rId302" Type="http://schemas.openxmlformats.org/officeDocument/2006/relationships/customXml" Target="../ink/ink329.xml"/><Relationship Id="rId20" Type="http://schemas.openxmlformats.org/officeDocument/2006/relationships/customXml" Target="../ink/ink188.xml"/><Relationship Id="rId41" Type="http://schemas.openxmlformats.org/officeDocument/2006/relationships/image" Target="../media/image207.png"/><Relationship Id="rId62" Type="http://schemas.openxmlformats.org/officeDocument/2006/relationships/customXml" Target="../ink/ink209.xml"/><Relationship Id="rId83" Type="http://schemas.openxmlformats.org/officeDocument/2006/relationships/image" Target="../media/image228.png"/><Relationship Id="rId179" Type="http://schemas.openxmlformats.org/officeDocument/2006/relationships/image" Target="../media/image276.png"/><Relationship Id="rId190" Type="http://schemas.openxmlformats.org/officeDocument/2006/relationships/customXml" Target="../ink/ink273.xml"/><Relationship Id="rId204" Type="http://schemas.openxmlformats.org/officeDocument/2006/relationships/customXml" Target="../ink/ink280.xml"/><Relationship Id="rId225" Type="http://schemas.openxmlformats.org/officeDocument/2006/relationships/image" Target="../media/image299.png"/><Relationship Id="rId246" Type="http://schemas.openxmlformats.org/officeDocument/2006/relationships/customXml" Target="../ink/ink301.xml"/><Relationship Id="rId267" Type="http://schemas.openxmlformats.org/officeDocument/2006/relationships/image" Target="../media/image320.png"/><Relationship Id="rId288" Type="http://schemas.openxmlformats.org/officeDocument/2006/relationships/customXml" Target="../ink/ink322.xml"/><Relationship Id="rId106" Type="http://schemas.openxmlformats.org/officeDocument/2006/relationships/customXml" Target="../ink/ink231.xml"/><Relationship Id="rId127" Type="http://schemas.openxmlformats.org/officeDocument/2006/relationships/image" Target="../media/image250.png"/><Relationship Id="rId313" Type="http://schemas.openxmlformats.org/officeDocument/2006/relationships/image" Target="../media/image343.png"/><Relationship Id="rId10" Type="http://schemas.openxmlformats.org/officeDocument/2006/relationships/customXml" Target="../ink/ink183.xml"/><Relationship Id="rId31" Type="http://schemas.openxmlformats.org/officeDocument/2006/relationships/image" Target="../media/image202.png"/><Relationship Id="rId52" Type="http://schemas.openxmlformats.org/officeDocument/2006/relationships/customXml" Target="../ink/ink204.xml"/><Relationship Id="rId73" Type="http://schemas.openxmlformats.org/officeDocument/2006/relationships/image" Target="../media/image223.png"/><Relationship Id="rId94" Type="http://schemas.openxmlformats.org/officeDocument/2006/relationships/customXml" Target="../ink/ink225.xml"/><Relationship Id="rId148" Type="http://schemas.openxmlformats.org/officeDocument/2006/relationships/customXml" Target="../ink/ink252.xml"/><Relationship Id="rId169" Type="http://schemas.openxmlformats.org/officeDocument/2006/relationships/image" Target="../media/image271.png"/><Relationship Id="rId4" Type="http://schemas.openxmlformats.org/officeDocument/2006/relationships/customXml" Target="../ink/ink180.xml"/><Relationship Id="rId180" Type="http://schemas.openxmlformats.org/officeDocument/2006/relationships/customXml" Target="../ink/ink268.xml"/><Relationship Id="rId215" Type="http://schemas.openxmlformats.org/officeDocument/2006/relationships/image" Target="../media/image294.png"/><Relationship Id="rId236" Type="http://schemas.openxmlformats.org/officeDocument/2006/relationships/customXml" Target="../ink/ink296.xml"/><Relationship Id="rId257" Type="http://schemas.openxmlformats.org/officeDocument/2006/relationships/image" Target="../media/image315.png"/><Relationship Id="rId278" Type="http://schemas.openxmlformats.org/officeDocument/2006/relationships/customXml" Target="../ink/ink317.xml"/><Relationship Id="rId303" Type="http://schemas.openxmlformats.org/officeDocument/2006/relationships/image" Target="../media/image338.png"/><Relationship Id="rId42" Type="http://schemas.openxmlformats.org/officeDocument/2006/relationships/customXml" Target="../ink/ink199.xml"/><Relationship Id="rId84" Type="http://schemas.openxmlformats.org/officeDocument/2006/relationships/customXml" Target="../ink/ink220.xml"/><Relationship Id="rId138" Type="http://schemas.openxmlformats.org/officeDocument/2006/relationships/customXml" Target="../ink/ink247.xml"/><Relationship Id="rId191" Type="http://schemas.openxmlformats.org/officeDocument/2006/relationships/image" Target="../media/image282.png"/><Relationship Id="rId205" Type="http://schemas.openxmlformats.org/officeDocument/2006/relationships/image" Target="../media/image289.png"/><Relationship Id="rId247" Type="http://schemas.openxmlformats.org/officeDocument/2006/relationships/image" Target="../media/image310.png"/><Relationship Id="rId107" Type="http://schemas.openxmlformats.org/officeDocument/2006/relationships/image" Target="../media/image240.png"/><Relationship Id="rId289" Type="http://schemas.openxmlformats.org/officeDocument/2006/relationships/image" Target="../media/image331.png"/><Relationship Id="rId11" Type="http://schemas.openxmlformats.org/officeDocument/2006/relationships/image" Target="../media/image192.png"/><Relationship Id="rId53" Type="http://schemas.openxmlformats.org/officeDocument/2006/relationships/image" Target="../media/image213.png"/><Relationship Id="rId149" Type="http://schemas.openxmlformats.org/officeDocument/2006/relationships/image" Target="../media/image261.png"/><Relationship Id="rId314" Type="http://schemas.openxmlformats.org/officeDocument/2006/relationships/customXml" Target="../ink/ink335.xml"/><Relationship Id="rId95" Type="http://schemas.openxmlformats.org/officeDocument/2006/relationships/image" Target="../media/image234.png"/><Relationship Id="rId160" Type="http://schemas.openxmlformats.org/officeDocument/2006/relationships/customXml" Target="../ink/ink258.xml"/><Relationship Id="rId216" Type="http://schemas.openxmlformats.org/officeDocument/2006/relationships/customXml" Target="../ink/ink286.xml"/><Relationship Id="rId258" Type="http://schemas.openxmlformats.org/officeDocument/2006/relationships/customXml" Target="../ink/ink307.xml"/><Relationship Id="rId22" Type="http://schemas.openxmlformats.org/officeDocument/2006/relationships/customXml" Target="../ink/ink189.xml"/><Relationship Id="rId64" Type="http://schemas.openxmlformats.org/officeDocument/2006/relationships/customXml" Target="../ink/ink210.xml"/><Relationship Id="rId118" Type="http://schemas.openxmlformats.org/officeDocument/2006/relationships/customXml" Target="../ink/ink237.xml"/><Relationship Id="rId171" Type="http://schemas.openxmlformats.org/officeDocument/2006/relationships/image" Target="../media/image272.png"/><Relationship Id="rId227" Type="http://schemas.openxmlformats.org/officeDocument/2006/relationships/image" Target="../media/image300.png"/><Relationship Id="rId269" Type="http://schemas.openxmlformats.org/officeDocument/2006/relationships/image" Target="../media/image321.png"/><Relationship Id="rId33" Type="http://schemas.openxmlformats.org/officeDocument/2006/relationships/image" Target="../media/image203.png"/><Relationship Id="rId129" Type="http://schemas.openxmlformats.org/officeDocument/2006/relationships/image" Target="../media/image251.png"/><Relationship Id="rId280" Type="http://schemas.openxmlformats.org/officeDocument/2006/relationships/customXml" Target="../ink/ink318.xml"/><Relationship Id="rId75" Type="http://schemas.openxmlformats.org/officeDocument/2006/relationships/image" Target="../media/image224.png"/><Relationship Id="rId140" Type="http://schemas.openxmlformats.org/officeDocument/2006/relationships/customXml" Target="../ink/ink248.xml"/><Relationship Id="rId182" Type="http://schemas.openxmlformats.org/officeDocument/2006/relationships/customXml" Target="../ink/ink269.xml"/><Relationship Id="rId6" Type="http://schemas.openxmlformats.org/officeDocument/2006/relationships/customXml" Target="../ink/ink181.xml"/><Relationship Id="rId238" Type="http://schemas.openxmlformats.org/officeDocument/2006/relationships/customXml" Target="../ink/ink297.xml"/><Relationship Id="rId291" Type="http://schemas.openxmlformats.org/officeDocument/2006/relationships/image" Target="../media/image332.png"/><Relationship Id="rId305" Type="http://schemas.openxmlformats.org/officeDocument/2006/relationships/image" Target="../media/image339.png"/><Relationship Id="rId44" Type="http://schemas.openxmlformats.org/officeDocument/2006/relationships/customXml" Target="../ink/ink200.xml"/><Relationship Id="rId86" Type="http://schemas.openxmlformats.org/officeDocument/2006/relationships/customXml" Target="../ink/ink221.xml"/><Relationship Id="rId151" Type="http://schemas.openxmlformats.org/officeDocument/2006/relationships/image" Target="../media/image262.png"/><Relationship Id="rId193" Type="http://schemas.openxmlformats.org/officeDocument/2006/relationships/image" Target="../media/image283.png"/><Relationship Id="rId207" Type="http://schemas.openxmlformats.org/officeDocument/2006/relationships/image" Target="../media/image290.png"/><Relationship Id="rId249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3.png"/><Relationship Id="rId299" Type="http://schemas.openxmlformats.org/officeDocument/2006/relationships/image" Target="../media/image494.png"/><Relationship Id="rId21" Type="http://schemas.openxmlformats.org/officeDocument/2006/relationships/image" Target="../media/image355.png"/><Relationship Id="rId63" Type="http://schemas.openxmlformats.org/officeDocument/2006/relationships/image" Target="../media/image376.png"/><Relationship Id="rId159" Type="http://schemas.openxmlformats.org/officeDocument/2006/relationships/image" Target="../media/image424.png"/><Relationship Id="rId324" Type="http://schemas.openxmlformats.org/officeDocument/2006/relationships/customXml" Target="../ink/ink498.xml"/><Relationship Id="rId366" Type="http://schemas.openxmlformats.org/officeDocument/2006/relationships/customXml" Target="../ink/ink519.xml"/><Relationship Id="rId170" Type="http://schemas.openxmlformats.org/officeDocument/2006/relationships/customXml" Target="../ink/ink421.xml"/><Relationship Id="rId226" Type="http://schemas.openxmlformats.org/officeDocument/2006/relationships/customXml" Target="../ink/ink449.xml"/><Relationship Id="rId268" Type="http://schemas.openxmlformats.org/officeDocument/2006/relationships/customXml" Target="../ink/ink470.xml"/><Relationship Id="rId32" Type="http://schemas.openxmlformats.org/officeDocument/2006/relationships/customXml" Target="../ink/ink352.xml"/><Relationship Id="rId74" Type="http://schemas.openxmlformats.org/officeDocument/2006/relationships/customXml" Target="../ink/ink373.xml"/><Relationship Id="rId128" Type="http://schemas.openxmlformats.org/officeDocument/2006/relationships/customXml" Target="../ink/ink400.xml"/><Relationship Id="rId335" Type="http://schemas.openxmlformats.org/officeDocument/2006/relationships/image" Target="../media/image512.png"/><Relationship Id="rId5" Type="http://schemas.openxmlformats.org/officeDocument/2006/relationships/image" Target="../media/image347.png"/><Relationship Id="rId181" Type="http://schemas.openxmlformats.org/officeDocument/2006/relationships/image" Target="../media/image435.png"/><Relationship Id="rId237" Type="http://schemas.openxmlformats.org/officeDocument/2006/relationships/image" Target="../media/image463.png"/><Relationship Id="rId279" Type="http://schemas.openxmlformats.org/officeDocument/2006/relationships/image" Target="../media/image484.png"/><Relationship Id="rId43" Type="http://schemas.openxmlformats.org/officeDocument/2006/relationships/image" Target="../media/image366.png"/><Relationship Id="rId139" Type="http://schemas.openxmlformats.org/officeDocument/2006/relationships/image" Target="../media/image414.png"/><Relationship Id="rId290" Type="http://schemas.openxmlformats.org/officeDocument/2006/relationships/customXml" Target="../ink/ink481.xml"/><Relationship Id="rId304" Type="http://schemas.openxmlformats.org/officeDocument/2006/relationships/customXml" Target="../ink/ink488.xml"/><Relationship Id="rId346" Type="http://schemas.openxmlformats.org/officeDocument/2006/relationships/customXml" Target="../ink/ink509.xml"/><Relationship Id="rId85" Type="http://schemas.openxmlformats.org/officeDocument/2006/relationships/image" Target="../media/image387.png"/><Relationship Id="rId150" Type="http://schemas.openxmlformats.org/officeDocument/2006/relationships/customXml" Target="../ink/ink411.xml"/><Relationship Id="rId192" Type="http://schemas.openxmlformats.org/officeDocument/2006/relationships/customXml" Target="../ink/ink432.xml"/><Relationship Id="rId206" Type="http://schemas.openxmlformats.org/officeDocument/2006/relationships/customXml" Target="../ink/ink439.xml"/><Relationship Id="rId248" Type="http://schemas.openxmlformats.org/officeDocument/2006/relationships/customXml" Target="../ink/ink460.xml"/><Relationship Id="rId12" Type="http://schemas.openxmlformats.org/officeDocument/2006/relationships/customXml" Target="../ink/ink342.xml"/><Relationship Id="rId108" Type="http://schemas.openxmlformats.org/officeDocument/2006/relationships/customXml" Target="../ink/ink390.xml"/><Relationship Id="rId315" Type="http://schemas.openxmlformats.org/officeDocument/2006/relationships/image" Target="../media/image502.png"/><Relationship Id="rId357" Type="http://schemas.openxmlformats.org/officeDocument/2006/relationships/image" Target="../media/image523.png"/><Relationship Id="rId54" Type="http://schemas.openxmlformats.org/officeDocument/2006/relationships/customXml" Target="../ink/ink363.xml"/><Relationship Id="rId96" Type="http://schemas.openxmlformats.org/officeDocument/2006/relationships/customXml" Target="../ink/ink384.xml"/><Relationship Id="rId161" Type="http://schemas.openxmlformats.org/officeDocument/2006/relationships/image" Target="../media/image425.png"/><Relationship Id="rId217" Type="http://schemas.openxmlformats.org/officeDocument/2006/relationships/image" Target="../media/image453.png"/><Relationship Id="rId259" Type="http://schemas.openxmlformats.org/officeDocument/2006/relationships/image" Target="../media/image474.png"/><Relationship Id="rId23" Type="http://schemas.openxmlformats.org/officeDocument/2006/relationships/image" Target="../media/image356.png"/><Relationship Id="rId119" Type="http://schemas.openxmlformats.org/officeDocument/2006/relationships/image" Target="../media/image404.png"/><Relationship Id="rId270" Type="http://schemas.openxmlformats.org/officeDocument/2006/relationships/customXml" Target="../ink/ink471.xml"/><Relationship Id="rId326" Type="http://schemas.openxmlformats.org/officeDocument/2006/relationships/customXml" Target="../ink/ink499.xml"/><Relationship Id="rId65" Type="http://schemas.openxmlformats.org/officeDocument/2006/relationships/image" Target="../media/image377.png"/><Relationship Id="rId130" Type="http://schemas.openxmlformats.org/officeDocument/2006/relationships/customXml" Target="../ink/ink401.xml"/><Relationship Id="rId368" Type="http://schemas.openxmlformats.org/officeDocument/2006/relationships/customXml" Target="../ink/ink520.xml"/><Relationship Id="rId172" Type="http://schemas.openxmlformats.org/officeDocument/2006/relationships/customXml" Target="../ink/ink422.xml"/><Relationship Id="rId228" Type="http://schemas.openxmlformats.org/officeDocument/2006/relationships/customXml" Target="../ink/ink450.xml"/><Relationship Id="rId281" Type="http://schemas.openxmlformats.org/officeDocument/2006/relationships/image" Target="../media/image485.png"/><Relationship Id="rId337" Type="http://schemas.openxmlformats.org/officeDocument/2006/relationships/image" Target="../media/image513.png"/><Relationship Id="rId34" Type="http://schemas.openxmlformats.org/officeDocument/2006/relationships/customXml" Target="../ink/ink353.xml"/><Relationship Id="rId76" Type="http://schemas.openxmlformats.org/officeDocument/2006/relationships/customXml" Target="../ink/ink374.xml"/><Relationship Id="rId141" Type="http://schemas.openxmlformats.org/officeDocument/2006/relationships/image" Target="../media/image415.png"/><Relationship Id="rId7" Type="http://schemas.openxmlformats.org/officeDocument/2006/relationships/image" Target="../media/image348.png"/><Relationship Id="rId183" Type="http://schemas.openxmlformats.org/officeDocument/2006/relationships/image" Target="../media/image436.png"/><Relationship Id="rId239" Type="http://schemas.openxmlformats.org/officeDocument/2006/relationships/image" Target="../media/image464.png"/><Relationship Id="rId250" Type="http://schemas.openxmlformats.org/officeDocument/2006/relationships/customXml" Target="../ink/ink461.xml"/><Relationship Id="rId292" Type="http://schemas.openxmlformats.org/officeDocument/2006/relationships/customXml" Target="../ink/ink482.xml"/><Relationship Id="rId306" Type="http://schemas.openxmlformats.org/officeDocument/2006/relationships/customXml" Target="../ink/ink489.xml"/><Relationship Id="rId45" Type="http://schemas.openxmlformats.org/officeDocument/2006/relationships/image" Target="../media/image367.png"/><Relationship Id="rId87" Type="http://schemas.openxmlformats.org/officeDocument/2006/relationships/image" Target="../media/image388.png"/><Relationship Id="rId110" Type="http://schemas.openxmlformats.org/officeDocument/2006/relationships/customXml" Target="../ink/ink391.xml"/><Relationship Id="rId348" Type="http://schemas.openxmlformats.org/officeDocument/2006/relationships/customXml" Target="../ink/ink510.xml"/><Relationship Id="rId152" Type="http://schemas.openxmlformats.org/officeDocument/2006/relationships/customXml" Target="../ink/ink412.xml"/><Relationship Id="rId194" Type="http://schemas.openxmlformats.org/officeDocument/2006/relationships/customXml" Target="../ink/ink433.xml"/><Relationship Id="rId208" Type="http://schemas.openxmlformats.org/officeDocument/2006/relationships/customXml" Target="../ink/ink440.xml"/><Relationship Id="rId261" Type="http://schemas.openxmlformats.org/officeDocument/2006/relationships/image" Target="../media/image475.png"/><Relationship Id="rId14" Type="http://schemas.openxmlformats.org/officeDocument/2006/relationships/customXml" Target="../ink/ink343.xml"/><Relationship Id="rId56" Type="http://schemas.openxmlformats.org/officeDocument/2006/relationships/customXml" Target="../ink/ink364.xml"/><Relationship Id="rId317" Type="http://schemas.openxmlformats.org/officeDocument/2006/relationships/image" Target="../media/image503.png"/><Relationship Id="rId359" Type="http://schemas.openxmlformats.org/officeDocument/2006/relationships/image" Target="../media/image524.png"/><Relationship Id="rId98" Type="http://schemas.openxmlformats.org/officeDocument/2006/relationships/customXml" Target="../ink/ink385.xml"/><Relationship Id="rId121" Type="http://schemas.openxmlformats.org/officeDocument/2006/relationships/image" Target="../media/image405.png"/><Relationship Id="rId163" Type="http://schemas.openxmlformats.org/officeDocument/2006/relationships/image" Target="../media/image426.png"/><Relationship Id="rId219" Type="http://schemas.openxmlformats.org/officeDocument/2006/relationships/image" Target="../media/image454.png"/><Relationship Id="rId230" Type="http://schemas.openxmlformats.org/officeDocument/2006/relationships/customXml" Target="../ink/ink451.xml"/><Relationship Id="rId25" Type="http://schemas.openxmlformats.org/officeDocument/2006/relationships/image" Target="../media/image357.png"/><Relationship Id="rId67" Type="http://schemas.openxmlformats.org/officeDocument/2006/relationships/image" Target="../media/image378.png"/><Relationship Id="rId272" Type="http://schemas.openxmlformats.org/officeDocument/2006/relationships/customXml" Target="../ink/ink472.xml"/><Relationship Id="rId328" Type="http://schemas.openxmlformats.org/officeDocument/2006/relationships/customXml" Target="../ink/ink500.xml"/><Relationship Id="rId132" Type="http://schemas.openxmlformats.org/officeDocument/2006/relationships/customXml" Target="../ink/ink402.xml"/><Relationship Id="rId174" Type="http://schemas.openxmlformats.org/officeDocument/2006/relationships/customXml" Target="../ink/ink423.xml"/><Relationship Id="rId241" Type="http://schemas.openxmlformats.org/officeDocument/2006/relationships/image" Target="../media/image465.png"/><Relationship Id="rId15" Type="http://schemas.openxmlformats.org/officeDocument/2006/relationships/image" Target="../media/image352.png"/><Relationship Id="rId36" Type="http://schemas.openxmlformats.org/officeDocument/2006/relationships/customXml" Target="../ink/ink354.xml"/><Relationship Id="rId57" Type="http://schemas.openxmlformats.org/officeDocument/2006/relationships/image" Target="../media/image373.png"/><Relationship Id="rId262" Type="http://schemas.openxmlformats.org/officeDocument/2006/relationships/customXml" Target="../ink/ink467.xml"/><Relationship Id="rId283" Type="http://schemas.openxmlformats.org/officeDocument/2006/relationships/image" Target="../media/image486.png"/><Relationship Id="rId318" Type="http://schemas.openxmlformats.org/officeDocument/2006/relationships/customXml" Target="../ink/ink495.xml"/><Relationship Id="rId339" Type="http://schemas.openxmlformats.org/officeDocument/2006/relationships/image" Target="../media/image514.png"/><Relationship Id="rId78" Type="http://schemas.openxmlformats.org/officeDocument/2006/relationships/customXml" Target="../ink/ink375.xml"/><Relationship Id="rId99" Type="http://schemas.openxmlformats.org/officeDocument/2006/relationships/image" Target="../media/image394.png"/><Relationship Id="rId101" Type="http://schemas.openxmlformats.org/officeDocument/2006/relationships/image" Target="../media/image395.png"/><Relationship Id="rId122" Type="http://schemas.openxmlformats.org/officeDocument/2006/relationships/customXml" Target="../ink/ink397.xml"/><Relationship Id="rId143" Type="http://schemas.openxmlformats.org/officeDocument/2006/relationships/image" Target="../media/image416.png"/><Relationship Id="rId164" Type="http://schemas.openxmlformats.org/officeDocument/2006/relationships/customXml" Target="../ink/ink418.xml"/><Relationship Id="rId185" Type="http://schemas.openxmlformats.org/officeDocument/2006/relationships/image" Target="../media/image437.png"/><Relationship Id="rId350" Type="http://schemas.openxmlformats.org/officeDocument/2006/relationships/customXml" Target="../ink/ink511.xml"/><Relationship Id="rId9" Type="http://schemas.openxmlformats.org/officeDocument/2006/relationships/image" Target="../media/image349.png"/><Relationship Id="rId210" Type="http://schemas.openxmlformats.org/officeDocument/2006/relationships/customXml" Target="../ink/ink441.xml"/><Relationship Id="rId26" Type="http://schemas.openxmlformats.org/officeDocument/2006/relationships/customXml" Target="../ink/ink349.xml"/><Relationship Id="rId231" Type="http://schemas.openxmlformats.org/officeDocument/2006/relationships/image" Target="../media/image460.png"/><Relationship Id="rId252" Type="http://schemas.openxmlformats.org/officeDocument/2006/relationships/customXml" Target="../ink/ink462.xml"/><Relationship Id="rId273" Type="http://schemas.openxmlformats.org/officeDocument/2006/relationships/image" Target="../media/image481.png"/><Relationship Id="rId294" Type="http://schemas.openxmlformats.org/officeDocument/2006/relationships/customXml" Target="../ink/ink483.xml"/><Relationship Id="rId308" Type="http://schemas.openxmlformats.org/officeDocument/2006/relationships/customXml" Target="../ink/ink490.xml"/><Relationship Id="rId329" Type="http://schemas.openxmlformats.org/officeDocument/2006/relationships/image" Target="../media/image509.png"/><Relationship Id="rId47" Type="http://schemas.openxmlformats.org/officeDocument/2006/relationships/image" Target="../media/image368.png"/><Relationship Id="rId68" Type="http://schemas.openxmlformats.org/officeDocument/2006/relationships/customXml" Target="../ink/ink370.xml"/><Relationship Id="rId89" Type="http://schemas.openxmlformats.org/officeDocument/2006/relationships/image" Target="../media/image389.png"/><Relationship Id="rId112" Type="http://schemas.openxmlformats.org/officeDocument/2006/relationships/customXml" Target="../ink/ink392.xml"/><Relationship Id="rId133" Type="http://schemas.openxmlformats.org/officeDocument/2006/relationships/image" Target="../media/image411.png"/><Relationship Id="rId154" Type="http://schemas.openxmlformats.org/officeDocument/2006/relationships/customXml" Target="../ink/ink413.xml"/><Relationship Id="rId175" Type="http://schemas.openxmlformats.org/officeDocument/2006/relationships/image" Target="../media/image432.png"/><Relationship Id="rId340" Type="http://schemas.openxmlformats.org/officeDocument/2006/relationships/customXml" Target="../ink/ink506.xml"/><Relationship Id="rId361" Type="http://schemas.openxmlformats.org/officeDocument/2006/relationships/image" Target="../media/image525.png"/><Relationship Id="rId196" Type="http://schemas.openxmlformats.org/officeDocument/2006/relationships/customXml" Target="../ink/ink434.xml"/><Relationship Id="rId200" Type="http://schemas.openxmlformats.org/officeDocument/2006/relationships/customXml" Target="../ink/ink436.xml"/><Relationship Id="rId16" Type="http://schemas.openxmlformats.org/officeDocument/2006/relationships/customXml" Target="../ink/ink344.xml"/><Relationship Id="rId221" Type="http://schemas.openxmlformats.org/officeDocument/2006/relationships/image" Target="../media/image455.png"/><Relationship Id="rId242" Type="http://schemas.openxmlformats.org/officeDocument/2006/relationships/customXml" Target="../ink/ink457.xml"/><Relationship Id="rId263" Type="http://schemas.openxmlformats.org/officeDocument/2006/relationships/image" Target="../media/image476.png"/><Relationship Id="rId284" Type="http://schemas.openxmlformats.org/officeDocument/2006/relationships/customXml" Target="../ink/ink478.xml"/><Relationship Id="rId319" Type="http://schemas.openxmlformats.org/officeDocument/2006/relationships/image" Target="../media/image504.png"/><Relationship Id="rId37" Type="http://schemas.openxmlformats.org/officeDocument/2006/relationships/image" Target="../media/image363.png"/><Relationship Id="rId58" Type="http://schemas.openxmlformats.org/officeDocument/2006/relationships/customXml" Target="../ink/ink365.xml"/><Relationship Id="rId79" Type="http://schemas.openxmlformats.org/officeDocument/2006/relationships/image" Target="../media/image384.png"/><Relationship Id="rId102" Type="http://schemas.openxmlformats.org/officeDocument/2006/relationships/customXml" Target="../ink/ink387.xml"/><Relationship Id="rId123" Type="http://schemas.openxmlformats.org/officeDocument/2006/relationships/image" Target="../media/image406.png"/><Relationship Id="rId144" Type="http://schemas.openxmlformats.org/officeDocument/2006/relationships/customXml" Target="../ink/ink408.xml"/><Relationship Id="rId330" Type="http://schemas.openxmlformats.org/officeDocument/2006/relationships/customXml" Target="../ink/ink501.xml"/><Relationship Id="rId90" Type="http://schemas.openxmlformats.org/officeDocument/2006/relationships/customXml" Target="../ink/ink381.xml"/><Relationship Id="rId165" Type="http://schemas.openxmlformats.org/officeDocument/2006/relationships/image" Target="../media/image427.png"/><Relationship Id="rId186" Type="http://schemas.openxmlformats.org/officeDocument/2006/relationships/customXml" Target="../ink/ink429.xml"/><Relationship Id="rId351" Type="http://schemas.openxmlformats.org/officeDocument/2006/relationships/image" Target="../media/image520.png"/><Relationship Id="rId211" Type="http://schemas.openxmlformats.org/officeDocument/2006/relationships/image" Target="../media/image450.png"/><Relationship Id="rId232" Type="http://schemas.openxmlformats.org/officeDocument/2006/relationships/customXml" Target="../ink/ink452.xml"/><Relationship Id="rId253" Type="http://schemas.openxmlformats.org/officeDocument/2006/relationships/image" Target="../media/image471.png"/><Relationship Id="rId274" Type="http://schemas.openxmlformats.org/officeDocument/2006/relationships/customXml" Target="../ink/ink473.xml"/><Relationship Id="rId295" Type="http://schemas.openxmlformats.org/officeDocument/2006/relationships/image" Target="../media/image492.png"/><Relationship Id="rId309" Type="http://schemas.openxmlformats.org/officeDocument/2006/relationships/image" Target="../media/image499.png"/><Relationship Id="rId27" Type="http://schemas.openxmlformats.org/officeDocument/2006/relationships/image" Target="../media/image358.png"/><Relationship Id="rId48" Type="http://schemas.openxmlformats.org/officeDocument/2006/relationships/customXml" Target="../ink/ink360.xml"/><Relationship Id="rId69" Type="http://schemas.openxmlformats.org/officeDocument/2006/relationships/image" Target="../media/image379.png"/><Relationship Id="rId113" Type="http://schemas.openxmlformats.org/officeDocument/2006/relationships/image" Target="../media/image401.png"/><Relationship Id="rId134" Type="http://schemas.openxmlformats.org/officeDocument/2006/relationships/customXml" Target="../ink/ink403.xml"/><Relationship Id="rId320" Type="http://schemas.openxmlformats.org/officeDocument/2006/relationships/customXml" Target="../ink/ink496.xml"/><Relationship Id="rId80" Type="http://schemas.openxmlformats.org/officeDocument/2006/relationships/customXml" Target="../ink/ink376.xml"/><Relationship Id="rId155" Type="http://schemas.openxmlformats.org/officeDocument/2006/relationships/image" Target="../media/image422.png"/><Relationship Id="rId176" Type="http://schemas.openxmlformats.org/officeDocument/2006/relationships/customXml" Target="../ink/ink424.xml"/><Relationship Id="rId197" Type="http://schemas.openxmlformats.org/officeDocument/2006/relationships/image" Target="../media/image443.png"/><Relationship Id="rId341" Type="http://schemas.openxmlformats.org/officeDocument/2006/relationships/image" Target="../media/image515.png"/><Relationship Id="rId362" Type="http://schemas.openxmlformats.org/officeDocument/2006/relationships/customXml" Target="../ink/ink517.xml"/><Relationship Id="rId201" Type="http://schemas.openxmlformats.org/officeDocument/2006/relationships/image" Target="../media/image445.png"/><Relationship Id="rId222" Type="http://schemas.openxmlformats.org/officeDocument/2006/relationships/customXml" Target="../ink/ink447.xml"/><Relationship Id="rId243" Type="http://schemas.openxmlformats.org/officeDocument/2006/relationships/image" Target="../media/image466.png"/><Relationship Id="rId264" Type="http://schemas.openxmlformats.org/officeDocument/2006/relationships/customXml" Target="../ink/ink468.xml"/><Relationship Id="rId285" Type="http://schemas.openxmlformats.org/officeDocument/2006/relationships/image" Target="../media/image487.png"/><Relationship Id="rId17" Type="http://schemas.openxmlformats.org/officeDocument/2006/relationships/image" Target="../media/image353.png"/><Relationship Id="rId38" Type="http://schemas.openxmlformats.org/officeDocument/2006/relationships/customXml" Target="../ink/ink355.xml"/><Relationship Id="rId59" Type="http://schemas.openxmlformats.org/officeDocument/2006/relationships/image" Target="../media/image374.png"/><Relationship Id="rId103" Type="http://schemas.openxmlformats.org/officeDocument/2006/relationships/image" Target="../media/image396.png"/><Relationship Id="rId124" Type="http://schemas.openxmlformats.org/officeDocument/2006/relationships/customXml" Target="../ink/ink398.xml"/><Relationship Id="rId310" Type="http://schemas.openxmlformats.org/officeDocument/2006/relationships/customXml" Target="../ink/ink491.xml"/><Relationship Id="rId70" Type="http://schemas.openxmlformats.org/officeDocument/2006/relationships/customXml" Target="../ink/ink371.xml"/><Relationship Id="rId91" Type="http://schemas.openxmlformats.org/officeDocument/2006/relationships/image" Target="../media/image390.png"/><Relationship Id="rId145" Type="http://schemas.openxmlformats.org/officeDocument/2006/relationships/image" Target="../media/image417.png"/><Relationship Id="rId166" Type="http://schemas.openxmlformats.org/officeDocument/2006/relationships/customXml" Target="../ink/ink419.xml"/><Relationship Id="rId187" Type="http://schemas.openxmlformats.org/officeDocument/2006/relationships/image" Target="../media/image438.png"/><Relationship Id="rId331" Type="http://schemas.openxmlformats.org/officeDocument/2006/relationships/image" Target="../media/image510.png"/><Relationship Id="rId352" Type="http://schemas.openxmlformats.org/officeDocument/2006/relationships/customXml" Target="../ink/ink51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42.xml"/><Relationship Id="rId233" Type="http://schemas.openxmlformats.org/officeDocument/2006/relationships/image" Target="../media/image461.png"/><Relationship Id="rId254" Type="http://schemas.openxmlformats.org/officeDocument/2006/relationships/customXml" Target="../ink/ink463.xml"/><Relationship Id="rId28" Type="http://schemas.openxmlformats.org/officeDocument/2006/relationships/customXml" Target="../ink/ink350.xml"/><Relationship Id="rId49" Type="http://schemas.openxmlformats.org/officeDocument/2006/relationships/image" Target="../media/image369.png"/><Relationship Id="rId114" Type="http://schemas.openxmlformats.org/officeDocument/2006/relationships/customXml" Target="../ink/ink393.xml"/><Relationship Id="rId275" Type="http://schemas.openxmlformats.org/officeDocument/2006/relationships/image" Target="../media/image482.png"/><Relationship Id="rId296" Type="http://schemas.openxmlformats.org/officeDocument/2006/relationships/customXml" Target="../ink/ink484.xml"/><Relationship Id="rId300" Type="http://schemas.openxmlformats.org/officeDocument/2006/relationships/customXml" Target="../ink/ink486.xml"/><Relationship Id="rId60" Type="http://schemas.openxmlformats.org/officeDocument/2006/relationships/customXml" Target="../ink/ink366.xml"/><Relationship Id="rId81" Type="http://schemas.openxmlformats.org/officeDocument/2006/relationships/image" Target="../media/image385.png"/><Relationship Id="rId135" Type="http://schemas.openxmlformats.org/officeDocument/2006/relationships/image" Target="../media/image412.png"/><Relationship Id="rId156" Type="http://schemas.openxmlformats.org/officeDocument/2006/relationships/customXml" Target="../ink/ink414.xml"/><Relationship Id="rId177" Type="http://schemas.openxmlformats.org/officeDocument/2006/relationships/image" Target="../media/image433.png"/><Relationship Id="rId198" Type="http://schemas.openxmlformats.org/officeDocument/2006/relationships/customXml" Target="../ink/ink435.xml"/><Relationship Id="rId321" Type="http://schemas.openxmlformats.org/officeDocument/2006/relationships/image" Target="../media/image505.png"/><Relationship Id="rId342" Type="http://schemas.openxmlformats.org/officeDocument/2006/relationships/customXml" Target="../ink/ink507.xml"/><Relationship Id="rId363" Type="http://schemas.openxmlformats.org/officeDocument/2006/relationships/image" Target="../media/image526.png"/><Relationship Id="rId202" Type="http://schemas.openxmlformats.org/officeDocument/2006/relationships/customXml" Target="../ink/ink437.xml"/><Relationship Id="rId223" Type="http://schemas.openxmlformats.org/officeDocument/2006/relationships/image" Target="../media/image456.png"/><Relationship Id="rId244" Type="http://schemas.openxmlformats.org/officeDocument/2006/relationships/customXml" Target="../ink/ink458.xml"/><Relationship Id="rId18" Type="http://schemas.openxmlformats.org/officeDocument/2006/relationships/customXml" Target="../ink/ink345.xml"/><Relationship Id="rId39" Type="http://schemas.openxmlformats.org/officeDocument/2006/relationships/image" Target="../media/image364.png"/><Relationship Id="rId265" Type="http://schemas.openxmlformats.org/officeDocument/2006/relationships/image" Target="../media/image477.png"/><Relationship Id="rId286" Type="http://schemas.openxmlformats.org/officeDocument/2006/relationships/customXml" Target="../ink/ink479.xml"/><Relationship Id="rId50" Type="http://schemas.openxmlformats.org/officeDocument/2006/relationships/customXml" Target="../ink/ink361.xml"/><Relationship Id="rId104" Type="http://schemas.openxmlformats.org/officeDocument/2006/relationships/customXml" Target="../ink/ink388.xml"/><Relationship Id="rId125" Type="http://schemas.openxmlformats.org/officeDocument/2006/relationships/image" Target="../media/image407.png"/><Relationship Id="rId146" Type="http://schemas.openxmlformats.org/officeDocument/2006/relationships/customXml" Target="../ink/ink409.xml"/><Relationship Id="rId167" Type="http://schemas.openxmlformats.org/officeDocument/2006/relationships/image" Target="../media/image428.png"/><Relationship Id="rId188" Type="http://schemas.openxmlformats.org/officeDocument/2006/relationships/customXml" Target="../ink/ink430.xml"/><Relationship Id="rId311" Type="http://schemas.openxmlformats.org/officeDocument/2006/relationships/image" Target="../media/image500.png"/><Relationship Id="rId332" Type="http://schemas.openxmlformats.org/officeDocument/2006/relationships/customXml" Target="../ink/ink502.xml"/><Relationship Id="rId353" Type="http://schemas.openxmlformats.org/officeDocument/2006/relationships/image" Target="../media/image521.png"/><Relationship Id="rId71" Type="http://schemas.openxmlformats.org/officeDocument/2006/relationships/image" Target="../media/image380.png"/><Relationship Id="rId92" Type="http://schemas.openxmlformats.org/officeDocument/2006/relationships/customXml" Target="../ink/ink382.xml"/><Relationship Id="rId213" Type="http://schemas.openxmlformats.org/officeDocument/2006/relationships/image" Target="../media/image451.png"/><Relationship Id="rId234" Type="http://schemas.openxmlformats.org/officeDocument/2006/relationships/customXml" Target="../ink/ink453.xml"/><Relationship Id="rId2" Type="http://schemas.openxmlformats.org/officeDocument/2006/relationships/customXml" Target="../ink/ink337.xml"/><Relationship Id="rId29" Type="http://schemas.openxmlformats.org/officeDocument/2006/relationships/image" Target="../media/image359.png"/><Relationship Id="rId255" Type="http://schemas.openxmlformats.org/officeDocument/2006/relationships/image" Target="../media/image472.png"/><Relationship Id="rId276" Type="http://schemas.openxmlformats.org/officeDocument/2006/relationships/customXml" Target="../ink/ink474.xml"/><Relationship Id="rId297" Type="http://schemas.openxmlformats.org/officeDocument/2006/relationships/image" Target="../media/image493.png"/><Relationship Id="rId40" Type="http://schemas.openxmlformats.org/officeDocument/2006/relationships/customXml" Target="../ink/ink356.xml"/><Relationship Id="rId115" Type="http://schemas.openxmlformats.org/officeDocument/2006/relationships/image" Target="../media/image402.png"/><Relationship Id="rId136" Type="http://schemas.openxmlformats.org/officeDocument/2006/relationships/customXml" Target="../ink/ink404.xml"/><Relationship Id="rId157" Type="http://schemas.openxmlformats.org/officeDocument/2006/relationships/image" Target="../media/image423.png"/><Relationship Id="rId178" Type="http://schemas.openxmlformats.org/officeDocument/2006/relationships/customXml" Target="../ink/ink425.xml"/><Relationship Id="rId301" Type="http://schemas.openxmlformats.org/officeDocument/2006/relationships/image" Target="../media/image495.png"/><Relationship Id="rId322" Type="http://schemas.openxmlformats.org/officeDocument/2006/relationships/customXml" Target="../ink/ink497.xml"/><Relationship Id="rId343" Type="http://schemas.openxmlformats.org/officeDocument/2006/relationships/image" Target="../media/image516.png"/><Relationship Id="rId364" Type="http://schemas.openxmlformats.org/officeDocument/2006/relationships/customXml" Target="../ink/ink518.xml"/><Relationship Id="rId61" Type="http://schemas.openxmlformats.org/officeDocument/2006/relationships/image" Target="../media/image375.png"/><Relationship Id="rId82" Type="http://schemas.openxmlformats.org/officeDocument/2006/relationships/customXml" Target="../ink/ink377.xml"/><Relationship Id="rId199" Type="http://schemas.openxmlformats.org/officeDocument/2006/relationships/image" Target="../media/image444.png"/><Relationship Id="rId203" Type="http://schemas.openxmlformats.org/officeDocument/2006/relationships/image" Target="../media/image446.png"/><Relationship Id="rId19" Type="http://schemas.openxmlformats.org/officeDocument/2006/relationships/image" Target="../media/image354.png"/><Relationship Id="rId224" Type="http://schemas.openxmlformats.org/officeDocument/2006/relationships/customXml" Target="../ink/ink448.xml"/><Relationship Id="rId245" Type="http://schemas.openxmlformats.org/officeDocument/2006/relationships/image" Target="../media/image467.png"/><Relationship Id="rId266" Type="http://schemas.openxmlformats.org/officeDocument/2006/relationships/customXml" Target="../ink/ink469.xml"/><Relationship Id="rId287" Type="http://schemas.openxmlformats.org/officeDocument/2006/relationships/image" Target="../media/image488.png"/><Relationship Id="rId30" Type="http://schemas.openxmlformats.org/officeDocument/2006/relationships/customXml" Target="../ink/ink351.xml"/><Relationship Id="rId105" Type="http://schemas.openxmlformats.org/officeDocument/2006/relationships/image" Target="../media/image397.png"/><Relationship Id="rId126" Type="http://schemas.openxmlformats.org/officeDocument/2006/relationships/customXml" Target="../ink/ink399.xml"/><Relationship Id="rId147" Type="http://schemas.openxmlformats.org/officeDocument/2006/relationships/image" Target="../media/image418.png"/><Relationship Id="rId168" Type="http://schemas.openxmlformats.org/officeDocument/2006/relationships/customXml" Target="../ink/ink420.xml"/><Relationship Id="rId312" Type="http://schemas.openxmlformats.org/officeDocument/2006/relationships/customXml" Target="../ink/ink492.xml"/><Relationship Id="rId333" Type="http://schemas.openxmlformats.org/officeDocument/2006/relationships/image" Target="../media/image511.png"/><Relationship Id="rId354" Type="http://schemas.openxmlformats.org/officeDocument/2006/relationships/customXml" Target="../ink/ink513.xml"/><Relationship Id="rId51" Type="http://schemas.openxmlformats.org/officeDocument/2006/relationships/image" Target="../media/image370.png"/><Relationship Id="rId72" Type="http://schemas.openxmlformats.org/officeDocument/2006/relationships/customXml" Target="../ink/ink372.xml"/><Relationship Id="rId93" Type="http://schemas.openxmlformats.org/officeDocument/2006/relationships/image" Target="../media/image391.png"/><Relationship Id="rId189" Type="http://schemas.openxmlformats.org/officeDocument/2006/relationships/image" Target="../media/image439.png"/><Relationship Id="rId3" Type="http://schemas.openxmlformats.org/officeDocument/2006/relationships/image" Target="../media/image346.png"/><Relationship Id="rId214" Type="http://schemas.openxmlformats.org/officeDocument/2006/relationships/customXml" Target="../ink/ink443.xml"/><Relationship Id="rId235" Type="http://schemas.openxmlformats.org/officeDocument/2006/relationships/image" Target="../media/image462.png"/><Relationship Id="rId256" Type="http://schemas.openxmlformats.org/officeDocument/2006/relationships/customXml" Target="../ink/ink464.xml"/><Relationship Id="rId277" Type="http://schemas.openxmlformats.org/officeDocument/2006/relationships/image" Target="../media/image483.png"/><Relationship Id="rId298" Type="http://schemas.openxmlformats.org/officeDocument/2006/relationships/customXml" Target="../ink/ink485.xml"/><Relationship Id="rId116" Type="http://schemas.openxmlformats.org/officeDocument/2006/relationships/customXml" Target="../ink/ink394.xml"/><Relationship Id="rId137" Type="http://schemas.openxmlformats.org/officeDocument/2006/relationships/image" Target="../media/image413.png"/><Relationship Id="rId158" Type="http://schemas.openxmlformats.org/officeDocument/2006/relationships/customXml" Target="../ink/ink415.xml"/><Relationship Id="rId302" Type="http://schemas.openxmlformats.org/officeDocument/2006/relationships/customXml" Target="../ink/ink487.xml"/><Relationship Id="rId323" Type="http://schemas.openxmlformats.org/officeDocument/2006/relationships/image" Target="../media/image506.png"/><Relationship Id="rId344" Type="http://schemas.openxmlformats.org/officeDocument/2006/relationships/customXml" Target="../ink/ink508.xml"/><Relationship Id="rId20" Type="http://schemas.openxmlformats.org/officeDocument/2006/relationships/customXml" Target="../ink/ink346.xml"/><Relationship Id="rId41" Type="http://schemas.openxmlformats.org/officeDocument/2006/relationships/image" Target="../media/image365.png"/><Relationship Id="rId62" Type="http://schemas.openxmlformats.org/officeDocument/2006/relationships/customXml" Target="../ink/ink367.xml"/><Relationship Id="rId83" Type="http://schemas.openxmlformats.org/officeDocument/2006/relationships/image" Target="../media/image386.png"/><Relationship Id="rId179" Type="http://schemas.openxmlformats.org/officeDocument/2006/relationships/image" Target="../media/image434.png"/><Relationship Id="rId365" Type="http://schemas.openxmlformats.org/officeDocument/2006/relationships/image" Target="../media/image527.png"/><Relationship Id="rId190" Type="http://schemas.openxmlformats.org/officeDocument/2006/relationships/customXml" Target="../ink/ink431.xml"/><Relationship Id="rId204" Type="http://schemas.openxmlformats.org/officeDocument/2006/relationships/customXml" Target="../ink/ink438.xml"/><Relationship Id="rId225" Type="http://schemas.openxmlformats.org/officeDocument/2006/relationships/image" Target="../media/image457.png"/><Relationship Id="rId246" Type="http://schemas.openxmlformats.org/officeDocument/2006/relationships/customXml" Target="../ink/ink459.xml"/><Relationship Id="rId267" Type="http://schemas.openxmlformats.org/officeDocument/2006/relationships/image" Target="../media/image478.png"/><Relationship Id="rId288" Type="http://schemas.openxmlformats.org/officeDocument/2006/relationships/customXml" Target="../ink/ink480.xml"/><Relationship Id="rId106" Type="http://schemas.openxmlformats.org/officeDocument/2006/relationships/customXml" Target="../ink/ink389.xml"/><Relationship Id="rId127" Type="http://schemas.openxmlformats.org/officeDocument/2006/relationships/image" Target="../media/image408.png"/><Relationship Id="rId313" Type="http://schemas.openxmlformats.org/officeDocument/2006/relationships/image" Target="../media/image501.png"/><Relationship Id="rId10" Type="http://schemas.openxmlformats.org/officeDocument/2006/relationships/customXml" Target="../ink/ink341.xml"/><Relationship Id="rId31" Type="http://schemas.openxmlformats.org/officeDocument/2006/relationships/image" Target="../media/image360.png"/><Relationship Id="rId52" Type="http://schemas.openxmlformats.org/officeDocument/2006/relationships/customXml" Target="../ink/ink362.xml"/><Relationship Id="rId73" Type="http://schemas.openxmlformats.org/officeDocument/2006/relationships/image" Target="../media/image381.png"/><Relationship Id="rId94" Type="http://schemas.openxmlformats.org/officeDocument/2006/relationships/customXml" Target="../ink/ink383.xml"/><Relationship Id="rId148" Type="http://schemas.openxmlformats.org/officeDocument/2006/relationships/customXml" Target="../ink/ink410.xml"/><Relationship Id="rId169" Type="http://schemas.openxmlformats.org/officeDocument/2006/relationships/image" Target="../media/image429.png"/><Relationship Id="rId334" Type="http://schemas.openxmlformats.org/officeDocument/2006/relationships/customXml" Target="../ink/ink503.xml"/><Relationship Id="rId355" Type="http://schemas.openxmlformats.org/officeDocument/2006/relationships/image" Target="../media/image522.png"/><Relationship Id="rId4" Type="http://schemas.openxmlformats.org/officeDocument/2006/relationships/customXml" Target="../ink/ink338.xml"/><Relationship Id="rId180" Type="http://schemas.openxmlformats.org/officeDocument/2006/relationships/customXml" Target="../ink/ink426.xml"/><Relationship Id="rId215" Type="http://schemas.openxmlformats.org/officeDocument/2006/relationships/image" Target="../media/image452.png"/><Relationship Id="rId236" Type="http://schemas.openxmlformats.org/officeDocument/2006/relationships/customXml" Target="../ink/ink454.xml"/><Relationship Id="rId257" Type="http://schemas.openxmlformats.org/officeDocument/2006/relationships/image" Target="../media/image473.png"/><Relationship Id="rId278" Type="http://schemas.openxmlformats.org/officeDocument/2006/relationships/customXml" Target="../ink/ink475.xml"/><Relationship Id="rId303" Type="http://schemas.openxmlformats.org/officeDocument/2006/relationships/image" Target="../media/image496.png"/><Relationship Id="rId42" Type="http://schemas.openxmlformats.org/officeDocument/2006/relationships/customXml" Target="../ink/ink357.xml"/><Relationship Id="rId84" Type="http://schemas.openxmlformats.org/officeDocument/2006/relationships/customXml" Target="../ink/ink378.xml"/><Relationship Id="rId138" Type="http://schemas.openxmlformats.org/officeDocument/2006/relationships/customXml" Target="../ink/ink405.xml"/><Relationship Id="rId345" Type="http://schemas.openxmlformats.org/officeDocument/2006/relationships/image" Target="../media/image517.png"/><Relationship Id="rId191" Type="http://schemas.openxmlformats.org/officeDocument/2006/relationships/image" Target="../media/image440.png"/><Relationship Id="rId205" Type="http://schemas.openxmlformats.org/officeDocument/2006/relationships/image" Target="../media/image447.png"/><Relationship Id="rId247" Type="http://schemas.openxmlformats.org/officeDocument/2006/relationships/image" Target="../media/image468.png"/><Relationship Id="rId107" Type="http://schemas.openxmlformats.org/officeDocument/2006/relationships/image" Target="../media/image398.png"/><Relationship Id="rId289" Type="http://schemas.openxmlformats.org/officeDocument/2006/relationships/image" Target="../media/image489.png"/><Relationship Id="rId11" Type="http://schemas.openxmlformats.org/officeDocument/2006/relationships/image" Target="../media/image350.png"/><Relationship Id="rId53" Type="http://schemas.openxmlformats.org/officeDocument/2006/relationships/image" Target="../media/image371.png"/><Relationship Id="rId149" Type="http://schemas.openxmlformats.org/officeDocument/2006/relationships/image" Target="../media/image419.png"/><Relationship Id="rId314" Type="http://schemas.openxmlformats.org/officeDocument/2006/relationships/customXml" Target="../ink/ink493.xml"/><Relationship Id="rId356" Type="http://schemas.openxmlformats.org/officeDocument/2006/relationships/customXml" Target="../ink/ink514.xml"/><Relationship Id="rId95" Type="http://schemas.openxmlformats.org/officeDocument/2006/relationships/image" Target="../media/image392.png"/><Relationship Id="rId160" Type="http://schemas.openxmlformats.org/officeDocument/2006/relationships/customXml" Target="../ink/ink416.xml"/><Relationship Id="rId216" Type="http://schemas.openxmlformats.org/officeDocument/2006/relationships/customXml" Target="../ink/ink444.xml"/><Relationship Id="rId258" Type="http://schemas.openxmlformats.org/officeDocument/2006/relationships/customXml" Target="../ink/ink465.xml"/><Relationship Id="rId22" Type="http://schemas.openxmlformats.org/officeDocument/2006/relationships/customXml" Target="../ink/ink347.xml"/><Relationship Id="rId64" Type="http://schemas.openxmlformats.org/officeDocument/2006/relationships/customXml" Target="../ink/ink368.xml"/><Relationship Id="rId118" Type="http://schemas.openxmlformats.org/officeDocument/2006/relationships/customXml" Target="../ink/ink395.xml"/><Relationship Id="rId325" Type="http://schemas.openxmlformats.org/officeDocument/2006/relationships/image" Target="../media/image507.png"/><Relationship Id="rId367" Type="http://schemas.openxmlformats.org/officeDocument/2006/relationships/image" Target="../media/image528.png"/><Relationship Id="rId171" Type="http://schemas.openxmlformats.org/officeDocument/2006/relationships/image" Target="../media/image430.png"/><Relationship Id="rId227" Type="http://schemas.openxmlformats.org/officeDocument/2006/relationships/image" Target="../media/image458.png"/><Relationship Id="rId269" Type="http://schemas.openxmlformats.org/officeDocument/2006/relationships/image" Target="../media/image479.png"/><Relationship Id="rId33" Type="http://schemas.openxmlformats.org/officeDocument/2006/relationships/image" Target="../media/image361.png"/><Relationship Id="rId129" Type="http://schemas.openxmlformats.org/officeDocument/2006/relationships/image" Target="../media/image409.png"/><Relationship Id="rId280" Type="http://schemas.openxmlformats.org/officeDocument/2006/relationships/customXml" Target="../ink/ink476.xml"/><Relationship Id="rId336" Type="http://schemas.openxmlformats.org/officeDocument/2006/relationships/customXml" Target="../ink/ink504.xml"/><Relationship Id="rId75" Type="http://schemas.openxmlformats.org/officeDocument/2006/relationships/image" Target="../media/image382.png"/><Relationship Id="rId140" Type="http://schemas.openxmlformats.org/officeDocument/2006/relationships/customXml" Target="../ink/ink406.xml"/><Relationship Id="rId182" Type="http://schemas.openxmlformats.org/officeDocument/2006/relationships/customXml" Target="../ink/ink427.xml"/><Relationship Id="rId6" Type="http://schemas.openxmlformats.org/officeDocument/2006/relationships/customXml" Target="../ink/ink339.xml"/><Relationship Id="rId238" Type="http://schemas.openxmlformats.org/officeDocument/2006/relationships/customXml" Target="../ink/ink455.xml"/><Relationship Id="rId291" Type="http://schemas.openxmlformats.org/officeDocument/2006/relationships/image" Target="../media/image490.png"/><Relationship Id="rId305" Type="http://schemas.openxmlformats.org/officeDocument/2006/relationships/image" Target="../media/image497.png"/><Relationship Id="rId347" Type="http://schemas.openxmlformats.org/officeDocument/2006/relationships/image" Target="../media/image518.png"/><Relationship Id="rId44" Type="http://schemas.openxmlformats.org/officeDocument/2006/relationships/customXml" Target="../ink/ink358.xml"/><Relationship Id="rId86" Type="http://schemas.openxmlformats.org/officeDocument/2006/relationships/customXml" Target="../ink/ink379.xml"/><Relationship Id="rId151" Type="http://schemas.openxmlformats.org/officeDocument/2006/relationships/image" Target="../media/image420.png"/><Relationship Id="rId193" Type="http://schemas.openxmlformats.org/officeDocument/2006/relationships/image" Target="../media/image441.png"/><Relationship Id="rId207" Type="http://schemas.openxmlformats.org/officeDocument/2006/relationships/image" Target="../media/image448.png"/><Relationship Id="rId249" Type="http://schemas.openxmlformats.org/officeDocument/2006/relationships/image" Target="../media/image469.png"/><Relationship Id="rId13" Type="http://schemas.openxmlformats.org/officeDocument/2006/relationships/image" Target="../media/image351.png"/><Relationship Id="rId109" Type="http://schemas.openxmlformats.org/officeDocument/2006/relationships/image" Target="../media/image399.png"/><Relationship Id="rId260" Type="http://schemas.openxmlformats.org/officeDocument/2006/relationships/customXml" Target="../ink/ink466.xml"/><Relationship Id="rId316" Type="http://schemas.openxmlformats.org/officeDocument/2006/relationships/customXml" Target="../ink/ink494.xml"/><Relationship Id="rId55" Type="http://schemas.openxmlformats.org/officeDocument/2006/relationships/image" Target="../media/image372.png"/><Relationship Id="rId97" Type="http://schemas.openxmlformats.org/officeDocument/2006/relationships/image" Target="../media/image393.png"/><Relationship Id="rId120" Type="http://schemas.openxmlformats.org/officeDocument/2006/relationships/customXml" Target="../ink/ink396.xml"/><Relationship Id="rId358" Type="http://schemas.openxmlformats.org/officeDocument/2006/relationships/customXml" Target="../ink/ink515.xml"/><Relationship Id="rId162" Type="http://schemas.openxmlformats.org/officeDocument/2006/relationships/customXml" Target="../ink/ink417.xml"/><Relationship Id="rId218" Type="http://schemas.openxmlformats.org/officeDocument/2006/relationships/customXml" Target="../ink/ink445.xml"/><Relationship Id="rId271" Type="http://schemas.openxmlformats.org/officeDocument/2006/relationships/image" Target="../media/image480.png"/><Relationship Id="rId24" Type="http://schemas.openxmlformats.org/officeDocument/2006/relationships/customXml" Target="../ink/ink348.xml"/><Relationship Id="rId66" Type="http://schemas.openxmlformats.org/officeDocument/2006/relationships/customXml" Target="../ink/ink369.xml"/><Relationship Id="rId131" Type="http://schemas.openxmlformats.org/officeDocument/2006/relationships/image" Target="../media/image410.png"/><Relationship Id="rId327" Type="http://schemas.openxmlformats.org/officeDocument/2006/relationships/image" Target="../media/image508.png"/><Relationship Id="rId369" Type="http://schemas.openxmlformats.org/officeDocument/2006/relationships/image" Target="../media/image529.png"/><Relationship Id="rId173" Type="http://schemas.openxmlformats.org/officeDocument/2006/relationships/image" Target="../media/image431.png"/><Relationship Id="rId229" Type="http://schemas.openxmlformats.org/officeDocument/2006/relationships/image" Target="../media/image459.png"/><Relationship Id="rId240" Type="http://schemas.openxmlformats.org/officeDocument/2006/relationships/customXml" Target="../ink/ink456.xml"/><Relationship Id="rId35" Type="http://schemas.openxmlformats.org/officeDocument/2006/relationships/image" Target="../media/image362.png"/><Relationship Id="rId77" Type="http://schemas.openxmlformats.org/officeDocument/2006/relationships/image" Target="../media/image383.png"/><Relationship Id="rId100" Type="http://schemas.openxmlformats.org/officeDocument/2006/relationships/customXml" Target="../ink/ink386.xml"/><Relationship Id="rId282" Type="http://schemas.openxmlformats.org/officeDocument/2006/relationships/customXml" Target="../ink/ink477.xml"/><Relationship Id="rId338" Type="http://schemas.openxmlformats.org/officeDocument/2006/relationships/customXml" Target="../ink/ink505.xml"/><Relationship Id="rId8" Type="http://schemas.openxmlformats.org/officeDocument/2006/relationships/customXml" Target="../ink/ink340.xml"/><Relationship Id="rId142" Type="http://schemas.openxmlformats.org/officeDocument/2006/relationships/customXml" Target="../ink/ink407.xml"/><Relationship Id="rId184" Type="http://schemas.openxmlformats.org/officeDocument/2006/relationships/customXml" Target="../ink/ink428.xml"/><Relationship Id="rId251" Type="http://schemas.openxmlformats.org/officeDocument/2006/relationships/image" Target="../media/image470.png"/><Relationship Id="rId46" Type="http://schemas.openxmlformats.org/officeDocument/2006/relationships/customXml" Target="../ink/ink359.xml"/><Relationship Id="rId293" Type="http://schemas.openxmlformats.org/officeDocument/2006/relationships/image" Target="../media/image491.png"/><Relationship Id="rId307" Type="http://schemas.openxmlformats.org/officeDocument/2006/relationships/image" Target="../media/image498.png"/><Relationship Id="rId349" Type="http://schemas.openxmlformats.org/officeDocument/2006/relationships/image" Target="../media/image519.png"/><Relationship Id="rId88" Type="http://schemas.openxmlformats.org/officeDocument/2006/relationships/customXml" Target="../ink/ink380.xml"/><Relationship Id="rId111" Type="http://schemas.openxmlformats.org/officeDocument/2006/relationships/image" Target="../media/image400.png"/><Relationship Id="rId153" Type="http://schemas.openxmlformats.org/officeDocument/2006/relationships/image" Target="../media/image421.png"/><Relationship Id="rId195" Type="http://schemas.openxmlformats.org/officeDocument/2006/relationships/image" Target="../media/image442.png"/><Relationship Id="rId209" Type="http://schemas.openxmlformats.org/officeDocument/2006/relationships/image" Target="../media/image449.png"/><Relationship Id="rId360" Type="http://schemas.openxmlformats.org/officeDocument/2006/relationships/customXml" Target="../ink/ink516.xml"/><Relationship Id="rId220" Type="http://schemas.openxmlformats.org/officeDocument/2006/relationships/customXml" Target="../ink/ink4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ED743-D57F-4683-99F5-F27131E4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QR</a:t>
            </a:r>
            <a:r>
              <a:rPr lang="ru-RU" sz="3600">
                <a:solidFill>
                  <a:srgbClr val="080808"/>
                </a:solidFill>
              </a:rPr>
              <a:t>-разложение методом Гивенса</a:t>
            </a:r>
          </a:p>
        </p:txBody>
      </p:sp>
      <p:sp>
        <p:nvSpPr>
          <p:cNvPr id="14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EA301-0915-426D-A393-EF1B17EE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Пример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5AC8C78A-D08B-4574-BE11-89AE6BD2845C}"/>
              </a:ext>
            </a:extLst>
          </p:cNvPr>
          <p:cNvGrpSpPr/>
          <p:nvPr/>
        </p:nvGrpSpPr>
        <p:grpSpPr>
          <a:xfrm>
            <a:off x="447319" y="987327"/>
            <a:ext cx="3664080" cy="1343880"/>
            <a:chOff x="447319" y="987327"/>
            <a:chExt cx="3664080" cy="13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F5F86D60-E8AA-4FA4-AC84-9187DE63B60B}"/>
                    </a:ext>
                  </a:extLst>
                </p14:cNvPr>
                <p14:cNvContentPartPr/>
                <p14:nvPr/>
              </p14:nvContentPartPr>
              <p14:xfrm>
                <a:off x="447319" y="1592127"/>
                <a:ext cx="407160" cy="46152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F5F86D60-E8AA-4FA4-AC84-9187DE63B6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8679" y="1583127"/>
                  <a:ext cx="4248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87E0AFA7-5418-4783-A7F8-8E67F6FABF01}"/>
                    </a:ext>
                  </a:extLst>
                </p14:cNvPr>
                <p14:cNvContentPartPr/>
                <p14:nvPr/>
              </p14:nvContentPartPr>
              <p14:xfrm>
                <a:off x="701839" y="1981647"/>
                <a:ext cx="198720" cy="806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87E0AFA7-5418-4783-A7F8-8E67F6FABF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2839" y="1973007"/>
                  <a:ext cx="216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F80192F-1A12-4B42-A266-E094D0E1BB02}"/>
                    </a:ext>
                  </a:extLst>
                </p14:cNvPr>
                <p14:cNvContentPartPr/>
                <p14:nvPr/>
              </p14:nvContentPartPr>
              <p14:xfrm>
                <a:off x="995599" y="1792287"/>
                <a:ext cx="124920" cy="255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F80192F-1A12-4B42-A266-E094D0E1BB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6959" y="1783647"/>
                  <a:ext cx="142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7C66409-E880-4588-8B05-2402CFCC3498}"/>
                    </a:ext>
                  </a:extLst>
                </p14:cNvPr>
                <p14:cNvContentPartPr/>
                <p14:nvPr/>
              </p14:nvContentPartPr>
              <p14:xfrm>
                <a:off x="1039159" y="1855647"/>
                <a:ext cx="162000" cy="104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7C66409-E880-4588-8B05-2402CFCC34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159" y="1846647"/>
                  <a:ext cx="179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74E9D9D-E094-4AE8-A763-9624D99BD16E}"/>
                    </a:ext>
                  </a:extLst>
                </p14:cNvPr>
                <p14:cNvContentPartPr/>
                <p14:nvPr/>
              </p14:nvContentPartPr>
              <p14:xfrm>
                <a:off x="1361719" y="1615887"/>
                <a:ext cx="354600" cy="3823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74E9D9D-E094-4AE8-A763-9624D99BD1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3079" y="1607247"/>
                  <a:ext cx="3722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F9B23A7-B800-4D85-ACAF-FBCD3A12B2FA}"/>
                    </a:ext>
                  </a:extLst>
                </p14:cNvPr>
                <p14:cNvContentPartPr/>
                <p14:nvPr/>
              </p14:nvContentPartPr>
              <p14:xfrm>
                <a:off x="1804159" y="1914687"/>
                <a:ext cx="90000" cy="1191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F9B23A7-B800-4D85-ACAF-FBCD3A12B2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5159" y="1905687"/>
                  <a:ext cx="107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9DF09746-9562-4F70-B936-7FCD2C7F76C0}"/>
                    </a:ext>
                  </a:extLst>
                </p14:cNvPr>
                <p14:cNvContentPartPr/>
                <p14:nvPr/>
              </p14:nvContentPartPr>
              <p14:xfrm>
                <a:off x="1510399" y="1497807"/>
                <a:ext cx="180360" cy="7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9DF09746-9562-4F70-B936-7FCD2C7F76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1759" y="1488807"/>
                  <a:ext cx="19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BB05406-D9CC-4466-91DC-20527EDA84C4}"/>
                    </a:ext>
                  </a:extLst>
                </p14:cNvPr>
                <p14:cNvContentPartPr/>
                <p14:nvPr/>
              </p14:nvContentPartPr>
              <p14:xfrm>
                <a:off x="1615519" y="1504287"/>
                <a:ext cx="57240" cy="849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BB05406-D9CC-4466-91DC-20527EDA84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6519" y="1495647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D3AA8F00-C350-46AD-8494-D3BD7EA0EC47}"/>
                    </a:ext>
                  </a:extLst>
                </p14:cNvPr>
                <p14:cNvContentPartPr/>
                <p14:nvPr/>
              </p14:nvContentPartPr>
              <p14:xfrm>
                <a:off x="2068759" y="1592127"/>
                <a:ext cx="342360" cy="336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D3AA8F00-C350-46AD-8494-D3BD7EA0EC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9759" y="1583127"/>
                  <a:ext cx="360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B249E1B0-EF8F-4D05-9B91-BDF1DEB63CFE}"/>
                    </a:ext>
                  </a:extLst>
                </p14:cNvPr>
                <p14:cNvContentPartPr/>
                <p14:nvPr/>
              </p14:nvContentPartPr>
              <p14:xfrm>
                <a:off x="2483119" y="1904247"/>
                <a:ext cx="163800" cy="1170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B249E1B0-EF8F-4D05-9B91-BDF1DEB63C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74119" y="1895607"/>
                  <a:ext cx="181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1CEEB3ED-36ED-4848-9C4C-4C699F8461AF}"/>
                    </a:ext>
                  </a:extLst>
                </p14:cNvPr>
                <p14:cNvContentPartPr/>
                <p14:nvPr/>
              </p14:nvContentPartPr>
              <p14:xfrm>
                <a:off x="2281879" y="1450647"/>
                <a:ext cx="191880" cy="1058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1CEEB3ED-36ED-4848-9C4C-4C699F8461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3239" y="1442007"/>
                  <a:ext cx="209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B1FC6E4C-6C3F-4B18-B3D5-8547771777F7}"/>
                    </a:ext>
                  </a:extLst>
                </p14:cNvPr>
                <p14:cNvContentPartPr/>
                <p14:nvPr/>
              </p14:nvContentPartPr>
              <p14:xfrm>
                <a:off x="2779399" y="1573767"/>
                <a:ext cx="362880" cy="34920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B1FC6E4C-6C3F-4B18-B3D5-8547771777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0759" y="1565127"/>
                  <a:ext cx="3805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5BB5304E-C46D-42DA-BCCA-7312D798F557}"/>
                    </a:ext>
                  </a:extLst>
                </p14:cNvPr>
                <p14:cNvContentPartPr/>
                <p14:nvPr/>
              </p14:nvContentPartPr>
              <p14:xfrm>
                <a:off x="3189799" y="1847007"/>
                <a:ext cx="167400" cy="1414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5BB5304E-C46D-42DA-BCCA-7312D798F5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81159" y="1838007"/>
                  <a:ext cx="185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184916F9-B3E1-46E5-BD07-6A874E917F5B}"/>
                    </a:ext>
                  </a:extLst>
                </p14:cNvPr>
                <p14:cNvContentPartPr/>
                <p14:nvPr/>
              </p14:nvContentPartPr>
              <p14:xfrm>
                <a:off x="3012319" y="1404207"/>
                <a:ext cx="166680" cy="1108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184916F9-B3E1-46E5-BD07-6A874E917F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03679" y="1395207"/>
                  <a:ext cx="184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231E3C8E-DCAB-4780-BA89-8F739D7A521D}"/>
                    </a:ext>
                  </a:extLst>
                </p14:cNvPr>
                <p14:cNvContentPartPr/>
                <p14:nvPr/>
              </p14:nvContentPartPr>
              <p14:xfrm>
                <a:off x="3443599" y="1709487"/>
                <a:ext cx="153720" cy="18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231E3C8E-DCAB-4780-BA89-8F739D7A52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4599" y="1700847"/>
                  <a:ext cx="171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777B7B45-393C-4737-A636-1AEBC04EBEC4}"/>
                    </a:ext>
                  </a:extLst>
                </p14:cNvPr>
                <p14:cNvContentPartPr/>
                <p14:nvPr/>
              </p14:nvContentPartPr>
              <p14:xfrm>
                <a:off x="3474919" y="1786527"/>
                <a:ext cx="137520" cy="792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777B7B45-393C-4737-A636-1AEBC04EB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5919" y="1777527"/>
                  <a:ext cx="155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84F31EB3-B92A-47CE-9320-107420852BE8}"/>
                    </a:ext>
                  </a:extLst>
                </p14:cNvPr>
                <p14:cNvContentPartPr/>
                <p14:nvPr/>
              </p14:nvContentPartPr>
              <p14:xfrm>
                <a:off x="3828799" y="987327"/>
                <a:ext cx="282600" cy="13438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84F31EB3-B92A-47CE-9320-107420852B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9799" y="978327"/>
                  <a:ext cx="300240" cy="136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38FF0706-E753-43F5-AC46-43B3709FC5F4}"/>
                  </a:ext>
                </a:extLst>
              </p14:cNvPr>
              <p14:cNvContentPartPr/>
              <p14:nvPr/>
            </p14:nvContentPartPr>
            <p14:xfrm>
              <a:off x="4013839" y="1139247"/>
              <a:ext cx="182520" cy="15372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38FF0706-E753-43F5-AC46-43B3709FC5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05199" y="1130607"/>
                <a:ext cx="200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010535E5-7123-4AEC-AF87-F8A2F71C2E74}"/>
                  </a:ext>
                </a:extLst>
              </p14:cNvPr>
              <p14:cNvContentPartPr/>
              <p14:nvPr/>
            </p14:nvContentPartPr>
            <p14:xfrm>
              <a:off x="4125079" y="1571967"/>
              <a:ext cx="95400" cy="1429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010535E5-7123-4AEC-AF87-F8A2F71C2E7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16079" y="1563327"/>
                <a:ext cx="113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5CC5139E-0B80-4F79-8855-4824E7B5DD6F}"/>
                  </a:ext>
                </a:extLst>
              </p14:cNvPr>
              <p14:cNvContentPartPr/>
              <p14:nvPr/>
            </p14:nvContentPartPr>
            <p14:xfrm>
              <a:off x="4166839" y="1990647"/>
              <a:ext cx="125280" cy="15336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5CC5139E-0B80-4F79-8855-4824E7B5DD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58199" y="1982007"/>
                <a:ext cx="14292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253AD35B-16B4-45B5-9F15-5169ED5D8BF0}"/>
              </a:ext>
            </a:extLst>
          </p:cNvPr>
          <p:cNvGrpSpPr/>
          <p:nvPr/>
        </p:nvGrpSpPr>
        <p:grpSpPr>
          <a:xfrm>
            <a:off x="4492279" y="1093167"/>
            <a:ext cx="1459800" cy="1172160"/>
            <a:chOff x="4492279" y="1093167"/>
            <a:chExt cx="1459800" cy="11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210536D-3577-48C6-BE09-7A5B002B7198}"/>
                    </a:ext>
                  </a:extLst>
                </p14:cNvPr>
                <p14:cNvContentPartPr/>
                <p14:nvPr/>
              </p14:nvContentPartPr>
              <p14:xfrm>
                <a:off x="4492279" y="1185327"/>
                <a:ext cx="150480" cy="2160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210536D-3577-48C6-BE09-7A5B002B71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83279" y="1176327"/>
                  <a:ext cx="168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713FA1C5-7BA9-431E-97B8-ED24BF3754AD}"/>
                    </a:ext>
                  </a:extLst>
                </p14:cNvPr>
                <p14:cNvContentPartPr/>
                <p14:nvPr/>
              </p14:nvContentPartPr>
              <p14:xfrm>
                <a:off x="4654639" y="1106127"/>
                <a:ext cx="78120" cy="1418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713FA1C5-7BA9-431E-97B8-ED24BF3754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45999" y="1097487"/>
                  <a:ext cx="95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62377701-C87D-455A-B081-94101F20D926}"/>
                    </a:ext>
                  </a:extLst>
                </p14:cNvPr>
                <p14:cNvContentPartPr/>
                <p14:nvPr/>
              </p14:nvContentPartPr>
              <p14:xfrm>
                <a:off x="4588759" y="1569087"/>
                <a:ext cx="154080" cy="1461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62377701-C87D-455A-B081-94101F20D9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119" y="1560087"/>
                  <a:ext cx="171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5AE33EB8-B24A-4263-9C71-0154209868D1}"/>
                    </a:ext>
                  </a:extLst>
                </p14:cNvPr>
                <p14:cNvContentPartPr/>
                <p14:nvPr/>
              </p14:nvContentPartPr>
              <p14:xfrm>
                <a:off x="4702519" y="1931247"/>
                <a:ext cx="171360" cy="14112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5AE33EB8-B24A-4263-9C71-0154209868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93879" y="1922247"/>
                  <a:ext cx="189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6C7917B-5872-4FB8-A652-4D7FD6E1DFE6}"/>
                    </a:ext>
                  </a:extLst>
                </p14:cNvPr>
                <p14:cNvContentPartPr/>
                <p14:nvPr/>
              </p14:nvContentPartPr>
              <p14:xfrm>
                <a:off x="5187079" y="1898127"/>
                <a:ext cx="68400" cy="1335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6C7917B-5872-4FB8-A652-4D7FD6E1DF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78079" y="1889487"/>
                  <a:ext cx="86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E2C7281E-A117-4BDA-B43D-C3056879ABE4}"/>
                    </a:ext>
                  </a:extLst>
                </p14:cNvPr>
                <p14:cNvContentPartPr/>
                <p14:nvPr/>
              </p14:nvContentPartPr>
              <p14:xfrm>
                <a:off x="4917439" y="1560807"/>
                <a:ext cx="159480" cy="11808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E2C7281E-A117-4BDA-B43D-C3056879A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08799" y="1551807"/>
                  <a:ext cx="177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27C666DC-79CB-4969-9386-8BD6CFF74AD4}"/>
                    </a:ext>
                  </a:extLst>
                </p14:cNvPr>
                <p14:cNvContentPartPr/>
                <p14:nvPr/>
              </p14:nvContentPartPr>
              <p14:xfrm>
                <a:off x="4918519" y="1114047"/>
                <a:ext cx="187920" cy="12816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27C666DC-79CB-4969-9386-8BD6CFF74A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9879" y="1105047"/>
                  <a:ext cx="205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A207C3D8-3E6F-4E96-B841-3B23DD0811BD}"/>
                    </a:ext>
                  </a:extLst>
                </p14:cNvPr>
                <p14:cNvContentPartPr/>
                <p14:nvPr/>
              </p14:nvContentPartPr>
              <p14:xfrm>
                <a:off x="5268799" y="1106487"/>
                <a:ext cx="273600" cy="1052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A207C3D8-3E6F-4E96-B841-3B23DD0811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60159" y="1097847"/>
                  <a:ext cx="29124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5C774E25-F4A4-49F5-8A3E-49D1C9BA8B15}"/>
                    </a:ext>
                  </a:extLst>
                </p14:cNvPr>
                <p14:cNvContentPartPr/>
                <p14:nvPr/>
              </p14:nvContentPartPr>
              <p14:xfrm>
                <a:off x="5702599" y="1093167"/>
                <a:ext cx="249480" cy="11721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5C774E25-F4A4-49F5-8A3E-49D1C9BA8B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93599" y="1084527"/>
                  <a:ext cx="267120" cy="11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Группа 232">
            <a:extLst>
              <a:ext uri="{FF2B5EF4-FFF2-40B4-BE49-F238E27FC236}">
                <a16:creationId xmlns:a16="http://schemas.microsoft.com/office/drawing/2014/main" id="{6B82C6D4-12CB-4CB5-95C9-47EDF3429C45}"/>
              </a:ext>
            </a:extLst>
          </p:cNvPr>
          <p:cNvGrpSpPr/>
          <p:nvPr/>
        </p:nvGrpSpPr>
        <p:grpSpPr>
          <a:xfrm>
            <a:off x="5894119" y="873207"/>
            <a:ext cx="2403360" cy="1360440"/>
            <a:chOff x="5894119" y="873207"/>
            <a:chExt cx="2403360" cy="13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FF8CB11B-50B6-4AA6-9E7C-BE3D169C16E8}"/>
                    </a:ext>
                  </a:extLst>
                </p14:cNvPr>
                <p14:cNvContentPartPr/>
                <p14:nvPr/>
              </p14:nvContentPartPr>
              <p14:xfrm>
                <a:off x="5894119" y="1130247"/>
                <a:ext cx="151920" cy="1396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FF8CB11B-50B6-4AA6-9E7C-BE3D169C16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85119" y="1121607"/>
                  <a:ext cx="169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50EAC24-C382-4503-8602-6DBB404E0A64}"/>
                    </a:ext>
                  </a:extLst>
                </p14:cNvPr>
                <p14:cNvContentPartPr/>
                <p14:nvPr/>
              </p14:nvContentPartPr>
              <p14:xfrm>
                <a:off x="6177439" y="1269567"/>
                <a:ext cx="11520" cy="8352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50EAC24-C382-4503-8602-6DBB404E0A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68439" y="1260567"/>
                  <a:ext cx="29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10D6CC20-7EE3-434C-92B3-4C8ABB35F226}"/>
                    </a:ext>
                  </a:extLst>
                </p14:cNvPr>
                <p14:cNvContentPartPr/>
                <p14:nvPr/>
              </p14:nvContentPartPr>
              <p14:xfrm>
                <a:off x="6134239" y="1105767"/>
                <a:ext cx="235080" cy="1630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10D6CC20-7EE3-434C-92B3-4C8ABB35F2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25239" y="1096767"/>
                  <a:ext cx="252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126D39DC-1C7A-4DCF-A7D8-2A732C5F4497}"/>
                    </a:ext>
                  </a:extLst>
                </p14:cNvPr>
                <p14:cNvContentPartPr/>
                <p14:nvPr/>
              </p14:nvContentPartPr>
              <p14:xfrm>
                <a:off x="6015079" y="1556847"/>
                <a:ext cx="208080" cy="1378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126D39DC-1C7A-4DCF-A7D8-2A732C5F44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6439" y="1548207"/>
                  <a:ext cx="22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467C2C22-F1DA-4EB1-AC8E-976DA5576144}"/>
                    </a:ext>
                  </a:extLst>
                </p14:cNvPr>
                <p14:cNvContentPartPr/>
                <p14:nvPr/>
              </p14:nvContentPartPr>
              <p14:xfrm>
                <a:off x="6048919" y="1963287"/>
                <a:ext cx="263520" cy="2592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467C2C22-F1DA-4EB1-AC8E-976DA55761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40279" y="1954647"/>
                  <a:ext cx="28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5F4FE05-EF29-4277-8B36-B72DFF1893A0}"/>
                    </a:ext>
                  </a:extLst>
                </p14:cNvPr>
                <p14:cNvContentPartPr/>
                <p14:nvPr/>
              </p14:nvContentPartPr>
              <p14:xfrm>
                <a:off x="6286159" y="1920447"/>
                <a:ext cx="198360" cy="20988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5F4FE05-EF29-4277-8B36-B72DFF1893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77159" y="1911807"/>
                  <a:ext cx="216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B3438C98-00BE-4095-99F3-AAE07210B245}"/>
                    </a:ext>
                  </a:extLst>
                </p14:cNvPr>
                <p14:cNvContentPartPr/>
                <p14:nvPr/>
              </p14:nvContentPartPr>
              <p14:xfrm>
                <a:off x="6720319" y="1546767"/>
                <a:ext cx="85680" cy="12492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B3438C98-00BE-4095-99F3-AAE07210B2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11319" y="1537767"/>
                  <a:ext cx="103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6B7C6AA9-0D9D-40FE-87B9-6F7451CB734D}"/>
                    </a:ext>
                  </a:extLst>
                </p14:cNvPr>
                <p14:cNvContentPartPr/>
                <p14:nvPr/>
              </p14:nvContentPartPr>
              <p14:xfrm>
                <a:off x="6812119" y="1902447"/>
                <a:ext cx="155880" cy="16344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6B7C6AA9-0D9D-40FE-87B9-6F7451CB73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03479" y="1893447"/>
                  <a:ext cx="173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ECD5E571-A6E2-47D0-85FD-B5A8E5A1D7F8}"/>
                    </a:ext>
                  </a:extLst>
                </p14:cNvPr>
                <p14:cNvContentPartPr/>
                <p14:nvPr/>
              </p14:nvContentPartPr>
              <p14:xfrm>
                <a:off x="6529519" y="1147167"/>
                <a:ext cx="584280" cy="119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ECD5E571-A6E2-47D0-85FD-B5A8E5A1D7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20879" y="1138527"/>
                  <a:ext cx="601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1AF1D15C-2757-4DFF-9F26-5550D12ECD6F}"/>
                    </a:ext>
                  </a:extLst>
                </p14:cNvPr>
                <p14:cNvContentPartPr/>
                <p14:nvPr/>
              </p14:nvContentPartPr>
              <p14:xfrm>
                <a:off x="7153039" y="1107567"/>
                <a:ext cx="146520" cy="1418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1AF1D15C-2757-4DFF-9F26-5550D12ECD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4399" y="1098567"/>
                  <a:ext cx="164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27080213-04AA-4723-B2DE-BF87A8166A22}"/>
                    </a:ext>
                  </a:extLst>
                </p14:cNvPr>
                <p14:cNvContentPartPr/>
                <p14:nvPr/>
              </p14:nvContentPartPr>
              <p14:xfrm>
                <a:off x="7375879" y="1262727"/>
                <a:ext cx="10440" cy="11448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27080213-04AA-4723-B2DE-BF87A8166A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6879" y="1254087"/>
                  <a:ext cx="28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3A17051F-68C9-44C9-A692-E3535CE959A6}"/>
                    </a:ext>
                  </a:extLst>
                </p14:cNvPr>
                <p14:cNvContentPartPr/>
                <p14:nvPr/>
              </p14:nvContentPartPr>
              <p14:xfrm>
                <a:off x="7358599" y="1112607"/>
                <a:ext cx="180720" cy="1587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3A17051F-68C9-44C9-A692-E3535CE959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49959" y="1103607"/>
                  <a:ext cx="198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D340CEB9-873D-43AB-B163-56993DCCF84B}"/>
                    </a:ext>
                  </a:extLst>
                </p14:cNvPr>
                <p14:cNvContentPartPr/>
                <p14:nvPr/>
              </p14:nvContentPartPr>
              <p14:xfrm>
                <a:off x="7274719" y="1619487"/>
                <a:ext cx="171720" cy="1288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D340CEB9-873D-43AB-B163-56993DCCF8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66079" y="1610487"/>
                  <a:ext cx="189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75DF4A1F-1CB5-4B9B-A781-1D9729498CF4}"/>
                    </a:ext>
                  </a:extLst>
                </p14:cNvPr>
                <p14:cNvContentPartPr/>
                <p14:nvPr/>
              </p14:nvContentPartPr>
              <p14:xfrm>
                <a:off x="7245559" y="1916847"/>
                <a:ext cx="173520" cy="16956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75DF4A1F-1CB5-4B9B-A781-1D9729498C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6559" y="1907847"/>
                  <a:ext cx="191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4BE5F807-2B8C-4743-A346-C43A600A47CF}"/>
                    </a:ext>
                  </a:extLst>
                </p14:cNvPr>
                <p14:cNvContentPartPr/>
                <p14:nvPr/>
              </p14:nvContentPartPr>
              <p14:xfrm>
                <a:off x="7513759" y="2094327"/>
                <a:ext cx="39600" cy="13932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4BE5F807-2B8C-4743-A346-C43A600A47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04759" y="2085327"/>
                  <a:ext cx="57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C29F1BB6-843D-4180-AEB4-CF91F651A0F3}"/>
                    </a:ext>
                  </a:extLst>
                </p14:cNvPr>
                <p14:cNvContentPartPr/>
                <p14:nvPr/>
              </p14:nvContentPartPr>
              <p14:xfrm>
                <a:off x="7500439" y="1865367"/>
                <a:ext cx="186840" cy="19764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C29F1BB6-843D-4180-AEB4-CF91F651A0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799" y="1856727"/>
                  <a:ext cx="204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DA5F704D-53D6-44EE-895F-B03AE64FA802}"/>
                    </a:ext>
                  </a:extLst>
                </p14:cNvPr>
                <p14:cNvContentPartPr/>
                <p14:nvPr/>
              </p14:nvContentPartPr>
              <p14:xfrm>
                <a:off x="7577119" y="1050327"/>
                <a:ext cx="315000" cy="106884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DA5F704D-53D6-44EE-895F-B03AE64FA8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8119" y="1041327"/>
                  <a:ext cx="33264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7AA9C153-72AD-42B2-AC31-D620E24DCFD2}"/>
                    </a:ext>
                  </a:extLst>
                </p14:cNvPr>
                <p14:cNvContentPartPr/>
                <p14:nvPr/>
              </p14:nvContentPartPr>
              <p14:xfrm>
                <a:off x="8033959" y="873207"/>
                <a:ext cx="263520" cy="122472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7AA9C153-72AD-42B2-AC31-D620E24DCF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24959" y="864567"/>
                  <a:ext cx="281160" cy="12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207D9E7E-F593-41C8-8B5D-6AE15C745647}"/>
              </a:ext>
            </a:extLst>
          </p:cNvPr>
          <p:cNvGrpSpPr/>
          <p:nvPr/>
        </p:nvGrpSpPr>
        <p:grpSpPr>
          <a:xfrm>
            <a:off x="8378839" y="940527"/>
            <a:ext cx="2186640" cy="1271520"/>
            <a:chOff x="8378839" y="940527"/>
            <a:chExt cx="2186640" cy="12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B2C909E1-78B0-438B-97CD-5582206511C7}"/>
                    </a:ext>
                  </a:extLst>
                </p14:cNvPr>
                <p14:cNvContentPartPr/>
                <p14:nvPr/>
              </p14:nvContentPartPr>
              <p14:xfrm>
                <a:off x="8385679" y="964287"/>
                <a:ext cx="71280" cy="13464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B2C909E1-78B0-438B-97CD-5582206511C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76679" y="955647"/>
                  <a:ext cx="88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ECF2157D-5EFE-4892-90A5-03923BC14058}"/>
                    </a:ext>
                  </a:extLst>
                </p14:cNvPr>
                <p14:cNvContentPartPr/>
                <p14:nvPr/>
              </p14:nvContentPartPr>
              <p14:xfrm>
                <a:off x="8378839" y="1430127"/>
                <a:ext cx="170280" cy="16308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ECF2157D-5EFE-4892-90A5-03923BC140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69839" y="1421487"/>
                  <a:ext cx="187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C76A647A-ABD4-48C8-863A-7ECAC9E8FF76}"/>
                    </a:ext>
                  </a:extLst>
                </p14:cNvPr>
                <p14:cNvContentPartPr/>
                <p14:nvPr/>
              </p14:nvContentPartPr>
              <p14:xfrm>
                <a:off x="8490799" y="1854567"/>
                <a:ext cx="164160" cy="19008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C76A647A-ABD4-48C8-863A-7ECAC9E8FF7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2159" y="1845927"/>
                  <a:ext cx="181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69AEF91C-336C-41FF-8032-0D55F536B015}"/>
                    </a:ext>
                  </a:extLst>
                </p14:cNvPr>
                <p14:cNvContentPartPr/>
                <p14:nvPr/>
              </p14:nvContentPartPr>
              <p14:xfrm>
                <a:off x="8904799" y="940527"/>
                <a:ext cx="194040" cy="15444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69AEF91C-336C-41FF-8032-0D55F536B0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96159" y="931887"/>
                  <a:ext cx="211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AA441A62-B5B1-4F31-8D5F-B3C8AAFC51CD}"/>
                    </a:ext>
                  </a:extLst>
                </p14:cNvPr>
                <p14:cNvContentPartPr/>
                <p14:nvPr/>
              </p14:nvContentPartPr>
              <p14:xfrm>
                <a:off x="8787439" y="1350567"/>
                <a:ext cx="127440" cy="17640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AA441A62-B5B1-4F31-8D5F-B3C8AAFC51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78799" y="1341567"/>
                  <a:ext cx="145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7B58980B-E0C5-44C6-A31E-B0E2CE208AB5}"/>
                    </a:ext>
                  </a:extLst>
                </p14:cNvPr>
                <p14:cNvContentPartPr/>
                <p14:nvPr/>
              </p14:nvContentPartPr>
              <p14:xfrm>
                <a:off x="8971399" y="1544247"/>
                <a:ext cx="21240" cy="11808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7B58980B-E0C5-44C6-A31E-B0E2CE208A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62759" y="1535247"/>
                  <a:ext cx="38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9FD23FD2-CF49-4474-8663-6660C2ACB433}"/>
                    </a:ext>
                  </a:extLst>
                </p14:cNvPr>
                <p14:cNvContentPartPr/>
                <p14:nvPr/>
              </p14:nvContentPartPr>
              <p14:xfrm>
                <a:off x="8972839" y="1358847"/>
                <a:ext cx="134640" cy="15984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9FD23FD2-CF49-4474-8663-6660C2ACB4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63839" y="1350207"/>
                  <a:ext cx="152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82AB0457-461A-485E-ACF1-86AC15838B36}"/>
                    </a:ext>
                  </a:extLst>
                </p14:cNvPr>
                <p14:cNvContentPartPr/>
                <p14:nvPr/>
              </p14:nvContentPartPr>
              <p14:xfrm>
                <a:off x="9150319" y="1319967"/>
                <a:ext cx="98640" cy="18792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82AB0457-461A-485E-ACF1-86AC15838B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41319" y="1311327"/>
                  <a:ext cx="116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3E0CC9F9-B5AD-4050-BE8C-33C8D1B177A3}"/>
                    </a:ext>
                  </a:extLst>
                </p14:cNvPr>
                <p14:cNvContentPartPr/>
                <p14:nvPr/>
              </p14:nvContentPartPr>
              <p14:xfrm>
                <a:off x="9291439" y="1313847"/>
                <a:ext cx="98640" cy="19548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3E0CC9F9-B5AD-4050-BE8C-33C8D1B177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82439" y="1304847"/>
                  <a:ext cx="116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473F357F-5CE6-487E-94F2-AA65701FC60E}"/>
                    </a:ext>
                  </a:extLst>
                </p14:cNvPr>
                <p14:cNvContentPartPr/>
                <p14:nvPr/>
              </p14:nvContentPartPr>
              <p14:xfrm>
                <a:off x="9304759" y="1461087"/>
                <a:ext cx="134640" cy="3276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473F357F-5CE6-487E-94F2-AA65701FC6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96119" y="1452447"/>
                  <a:ext cx="152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3C4DFB24-35F3-4E35-98F0-4347FFF78CA1}"/>
                    </a:ext>
                  </a:extLst>
                </p14:cNvPr>
                <p14:cNvContentPartPr/>
                <p14:nvPr/>
              </p14:nvContentPartPr>
              <p14:xfrm>
                <a:off x="8891479" y="1850967"/>
                <a:ext cx="168480" cy="19260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3C4DFB24-35F3-4E35-98F0-4347FFF78C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82839" y="1841967"/>
                  <a:ext cx="186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EEC5C292-1653-4921-81C8-17FA60776927}"/>
                    </a:ext>
                  </a:extLst>
                </p14:cNvPr>
                <p14:cNvContentPartPr/>
                <p14:nvPr/>
              </p14:nvContentPartPr>
              <p14:xfrm>
                <a:off x="9104239" y="2015487"/>
                <a:ext cx="39240" cy="19656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EEC5C292-1653-4921-81C8-17FA6077692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95599" y="2006847"/>
                  <a:ext cx="56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C9EB74A0-780C-4E88-86DD-603615151061}"/>
                    </a:ext>
                  </a:extLst>
                </p14:cNvPr>
                <p14:cNvContentPartPr/>
                <p14:nvPr/>
              </p14:nvContentPartPr>
              <p14:xfrm>
                <a:off x="9094159" y="1822167"/>
                <a:ext cx="174240" cy="171360"/>
              </p14:xfrm>
            </p:contentPart>
          </mc:Choice>
          <mc:Fallback xmlns=""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C9EB74A0-780C-4E88-86DD-6036151510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5159" y="1813167"/>
                  <a:ext cx="191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D6226969-F59A-464E-BB2C-AD97C0E0438E}"/>
                    </a:ext>
                  </a:extLst>
                </p14:cNvPr>
                <p14:cNvContentPartPr/>
                <p14:nvPr/>
              </p14:nvContentPartPr>
              <p14:xfrm>
                <a:off x="9217639" y="1830447"/>
                <a:ext cx="167400" cy="1364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D6226969-F59A-464E-BB2C-AD97C0E043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08999" y="1821447"/>
                  <a:ext cx="185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DB21E295-C644-43A3-B39B-426A2C358D2D}"/>
                    </a:ext>
                  </a:extLst>
                </p14:cNvPr>
                <p14:cNvContentPartPr/>
                <p14:nvPr/>
              </p14:nvContentPartPr>
              <p14:xfrm>
                <a:off x="9434359" y="1802367"/>
                <a:ext cx="174240" cy="16344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DB21E295-C644-43A3-B39B-426A2C358D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25359" y="1793367"/>
                  <a:ext cx="191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47D22807-DB73-47FA-A64E-4FC39260F1CF}"/>
                    </a:ext>
                  </a:extLst>
                </p14:cNvPr>
                <p14:cNvContentPartPr/>
                <p14:nvPr/>
              </p14:nvContentPartPr>
              <p14:xfrm>
                <a:off x="9753319" y="1808127"/>
                <a:ext cx="167040" cy="1692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47D22807-DB73-47FA-A64E-4FC39260F1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44319" y="1799487"/>
                  <a:ext cx="184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C78C212E-3F8D-461C-BBD6-6CB06B643E66}"/>
                    </a:ext>
                  </a:extLst>
                </p14:cNvPr>
                <p14:cNvContentPartPr/>
                <p14:nvPr/>
              </p14:nvContentPartPr>
              <p14:xfrm>
                <a:off x="9968599" y="1967607"/>
                <a:ext cx="3960" cy="9936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C78C212E-3F8D-461C-BBD6-6CB06B643E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59599" y="1958967"/>
                  <a:ext cx="21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04BA29A1-42F7-46E1-996C-6281EAD5C65D}"/>
                    </a:ext>
                  </a:extLst>
                </p14:cNvPr>
                <p14:cNvContentPartPr/>
                <p14:nvPr/>
              </p14:nvContentPartPr>
              <p14:xfrm>
                <a:off x="9953839" y="1783287"/>
                <a:ext cx="171720" cy="14544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04BA29A1-42F7-46E1-996C-6281EAD5C6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45199" y="1774287"/>
                  <a:ext cx="18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63C0EF5A-709C-4D7A-8DC9-8977DB5C4962}"/>
                    </a:ext>
                  </a:extLst>
                </p14:cNvPr>
                <p14:cNvContentPartPr/>
                <p14:nvPr/>
              </p14:nvContentPartPr>
              <p14:xfrm>
                <a:off x="10157599" y="1745847"/>
                <a:ext cx="162720" cy="20124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63C0EF5A-709C-4D7A-8DC9-8977DB5C49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48959" y="1736847"/>
                  <a:ext cx="180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D2A0586C-C706-49A3-9B31-74B0CB284BBA}"/>
                    </a:ext>
                  </a:extLst>
                </p14:cNvPr>
                <p14:cNvContentPartPr/>
                <p14:nvPr/>
              </p14:nvContentPartPr>
              <p14:xfrm>
                <a:off x="10330759" y="1764207"/>
                <a:ext cx="210600" cy="15840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D2A0586C-C706-49A3-9B31-74B0CB284B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21759" y="1755207"/>
                  <a:ext cx="228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86" name="Рукописный ввод 285">
                  <a:extLst>
                    <a:ext uri="{FF2B5EF4-FFF2-40B4-BE49-F238E27FC236}">
                      <a16:creationId xmlns:a16="http://schemas.microsoft.com/office/drawing/2014/main" id="{A278625A-F6C8-4FBB-A388-4594AD00B6FE}"/>
                    </a:ext>
                  </a:extLst>
                </p14:cNvPr>
                <p14:cNvContentPartPr/>
                <p14:nvPr/>
              </p14:nvContentPartPr>
              <p14:xfrm>
                <a:off x="9664759" y="1341567"/>
                <a:ext cx="102240" cy="25200"/>
              </p14:xfrm>
            </p:contentPart>
          </mc:Choice>
          <mc:Fallback xmlns="">
            <p:pic>
              <p:nvPicPr>
                <p:cNvPr id="286" name="Рукописный ввод 285">
                  <a:extLst>
                    <a:ext uri="{FF2B5EF4-FFF2-40B4-BE49-F238E27FC236}">
                      <a16:creationId xmlns:a16="http://schemas.microsoft.com/office/drawing/2014/main" id="{A278625A-F6C8-4FBB-A388-4594AD00B6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56119" y="1332567"/>
                  <a:ext cx="119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F56677D8-35A5-4CFE-9D7E-1C6B0610F715}"/>
                    </a:ext>
                  </a:extLst>
                </p14:cNvPr>
                <p14:cNvContentPartPr/>
                <p14:nvPr/>
              </p14:nvContentPartPr>
              <p14:xfrm>
                <a:off x="9788959" y="1280727"/>
                <a:ext cx="116640" cy="14544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F56677D8-35A5-4CFE-9D7E-1C6B0610F71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80319" y="1271727"/>
                  <a:ext cx="134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D3FD9E6E-6260-402E-9140-D341FDD468B7}"/>
                    </a:ext>
                  </a:extLst>
                </p14:cNvPr>
                <p14:cNvContentPartPr/>
                <p14:nvPr/>
              </p14:nvContentPartPr>
              <p14:xfrm>
                <a:off x="9933319" y="1423287"/>
                <a:ext cx="24120" cy="9576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D3FD9E6E-6260-402E-9140-D341FDD468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24319" y="1414647"/>
                  <a:ext cx="41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0111BA50-1BC8-499A-815B-5C5D5E02872F}"/>
                    </a:ext>
                  </a:extLst>
                </p14:cNvPr>
                <p14:cNvContentPartPr/>
                <p14:nvPr/>
              </p14:nvContentPartPr>
              <p14:xfrm>
                <a:off x="9993079" y="1189647"/>
                <a:ext cx="131040" cy="194400"/>
              </p14:xfrm>
            </p:contentPart>
          </mc:Choice>
          <mc:Fallback xmlns=""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0111BA50-1BC8-499A-815B-5C5D5E02872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84439" y="1181007"/>
                  <a:ext cx="148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0B60EAEC-AD42-4229-8D76-25F417639A96}"/>
                    </a:ext>
                  </a:extLst>
                </p14:cNvPr>
                <p14:cNvContentPartPr/>
                <p14:nvPr/>
              </p14:nvContentPartPr>
              <p14:xfrm>
                <a:off x="10180639" y="1262727"/>
                <a:ext cx="148320" cy="2095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0B60EAEC-AD42-4229-8D76-25F417639A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71999" y="1254087"/>
                  <a:ext cx="165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9553BC7A-92FB-45EE-B7BA-A7988CC6E8F0}"/>
                    </a:ext>
                  </a:extLst>
                </p14:cNvPr>
                <p14:cNvContentPartPr/>
                <p14:nvPr/>
              </p14:nvContentPartPr>
              <p14:xfrm>
                <a:off x="10382239" y="1277127"/>
                <a:ext cx="183240" cy="24012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9553BC7A-92FB-45EE-B7BA-A7988CC6E8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73599" y="1268127"/>
                  <a:ext cx="20088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1FDB3705-6642-4E03-B944-79279BD0347C}"/>
                  </a:ext>
                </a:extLst>
              </p14:cNvPr>
              <p14:cNvContentPartPr/>
              <p14:nvPr/>
            </p14:nvContentPartPr>
            <p14:xfrm>
              <a:off x="9967519" y="935847"/>
              <a:ext cx="181440" cy="13392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1FDB3705-6642-4E03-B944-79279BD0347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958879" y="926847"/>
                <a:ext cx="1990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8FD2B93D-ADC9-443F-86C1-7135A145CA26}"/>
                  </a:ext>
                </a:extLst>
              </p14:cNvPr>
              <p14:cNvContentPartPr/>
              <p14:nvPr/>
            </p14:nvContentPartPr>
            <p14:xfrm>
              <a:off x="10492039" y="961767"/>
              <a:ext cx="228240" cy="1217160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8FD2B93D-ADC9-443F-86C1-7135A145CA2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483399" y="952767"/>
                <a:ext cx="245880" cy="123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Группа 306">
            <a:extLst>
              <a:ext uri="{FF2B5EF4-FFF2-40B4-BE49-F238E27FC236}">
                <a16:creationId xmlns:a16="http://schemas.microsoft.com/office/drawing/2014/main" id="{C1ADA487-979D-48D7-A9A1-13462C10AFD8}"/>
              </a:ext>
            </a:extLst>
          </p:cNvPr>
          <p:cNvGrpSpPr/>
          <p:nvPr/>
        </p:nvGrpSpPr>
        <p:grpSpPr>
          <a:xfrm>
            <a:off x="771679" y="2962647"/>
            <a:ext cx="959400" cy="534240"/>
            <a:chOff x="771679" y="2962647"/>
            <a:chExt cx="95940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02" name="Рукописный ввод 301">
                  <a:extLst>
                    <a:ext uri="{FF2B5EF4-FFF2-40B4-BE49-F238E27FC236}">
                      <a16:creationId xmlns:a16="http://schemas.microsoft.com/office/drawing/2014/main" id="{4E95560C-F2D2-4BB7-A216-18972C8BFA6E}"/>
                    </a:ext>
                  </a:extLst>
                </p14:cNvPr>
                <p14:cNvContentPartPr/>
                <p14:nvPr/>
              </p14:nvContentPartPr>
              <p14:xfrm>
                <a:off x="771679" y="2962647"/>
                <a:ext cx="530640" cy="499320"/>
              </p14:xfrm>
            </p:contentPart>
          </mc:Choice>
          <mc:Fallback xmlns="">
            <p:pic>
              <p:nvPicPr>
                <p:cNvPr id="302" name="Рукописный ввод 301">
                  <a:extLst>
                    <a:ext uri="{FF2B5EF4-FFF2-40B4-BE49-F238E27FC236}">
                      <a16:creationId xmlns:a16="http://schemas.microsoft.com/office/drawing/2014/main" id="{4E95560C-F2D2-4BB7-A216-18972C8BFA6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2679" y="2954007"/>
                  <a:ext cx="5482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03" name="Рукописный ввод 302">
                  <a:extLst>
                    <a:ext uri="{FF2B5EF4-FFF2-40B4-BE49-F238E27FC236}">
                      <a16:creationId xmlns:a16="http://schemas.microsoft.com/office/drawing/2014/main" id="{12102296-2249-4273-9A60-9741CD29AA45}"/>
                    </a:ext>
                  </a:extLst>
                </p14:cNvPr>
                <p14:cNvContentPartPr/>
                <p14:nvPr/>
              </p14:nvContentPartPr>
              <p14:xfrm>
                <a:off x="1125559" y="3321567"/>
                <a:ext cx="243720" cy="175320"/>
              </p14:xfrm>
            </p:contentPart>
          </mc:Choice>
          <mc:Fallback xmlns="">
            <p:pic>
              <p:nvPicPr>
                <p:cNvPr id="303" name="Рукописный ввод 302">
                  <a:extLst>
                    <a:ext uri="{FF2B5EF4-FFF2-40B4-BE49-F238E27FC236}">
                      <a16:creationId xmlns:a16="http://schemas.microsoft.com/office/drawing/2014/main" id="{12102296-2249-4273-9A60-9741CD29AA4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6919" y="3312927"/>
                  <a:ext cx="261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C15D9DB0-FDA2-41EB-93F7-DA4539B2C9D9}"/>
                    </a:ext>
                  </a:extLst>
                </p14:cNvPr>
                <p14:cNvContentPartPr/>
                <p14:nvPr/>
              </p14:nvContentPartPr>
              <p14:xfrm>
                <a:off x="1515079" y="3204927"/>
                <a:ext cx="185040" cy="13680"/>
              </p14:xfrm>
            </p:contentPart>
          </mc:Choice>
          <mc:Fallback xmlns=""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C15D9DB0-FDA2-41EB-93F7-DA4539B2C9D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06439" y="3196287"/>
                  <a:ext cx="202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05" name="Рукописный ввод 304">
                  <a:extLst>
                    <a:ext uri="{FF2B5EF4-FFF2-40B4-BE49-F238E27FC236}">
                      <a16:creationId xmlns:a16="http://schemas.microsoft.com/office/drawing/2014/main" id="{17AF48B1-7531-4BE3-A217-49746792EB8B}"/>
                    </a:ext>
                  </a:extLst>
                </p14:cNvPr>
                <p14:cNvContentPartPr/>
                <p14:nvPr/>
              </p14:nvContentPartPr>
              <p14:xfrm>
                <a:off x="1556839" y="3284487"/>
                <a:ext cx="174240" cy="9360"/>
              </p14:xfrm>
            </p:contentPart>
          </mc:Choice>
          <mc:Fallback xmlns="">
            <p:pic>
              <p:nvPicPr>
                <p:cNvPr id="305" name="Рукописный ввод 304">
                  <a:extLst>
                    <a:ext uri="{FF2B5EF4-FFF2-40B4-BE49-F238E27FC236}">
                      <a16:creationId xmlns:a16="http://schemas.microsoft.com/office/drawing/2014/main" id="{17AF48B1-7531-4BE3-A217-49746792EB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47839" y="3275847"/>
                  <a:ext cx="19188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6" name="Рукописный ввод 305">
                <a:extLst>
                  <a:ext uri="{FF2B5EF4-FFF2-40B4-BE49-F238E27FC236}">
                    <a16:creationId xmlns:a16="http://schemas.microsoft.com/office/drawing/2014/main" id="{9916616A-7120-4FE9-A257-F678586B5878}"/>
                  </a:ext>
                </a:extLst>
              </p14:cNvPr>
              <p14:cNvContentPartPr/>
              <p14:nvPr/>
            </p14:nvContentPartPr>
            <p14:xfrm>
              <a:off x="2047159" y="2592207"/>
              <a:ext cx="272160" cy="1371960"/>
            </p14:xfrm>
          </p:contentPart>
        </mc:Choice>
        <mc:Fallback xmlns="">
          <p:pic>
            <p:nvPicPr>
              <p:cNvPr id="306" name="Рукописный ввод 305">
                <a:extLst>
                  <a:ext uri="{FF2B5EF4-FFF2-40B4-BE49-F238E27FC236}">
                    <a16:creationId xmlns:a16="http://schemas.microsoft.com/office/drawing/2014/main" id="{9916616A-7120-4FE9-A257-F678586B587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038159" y="2583207"/>
                <a:ext cx="289800" cy="13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08" name="Рукописный ввод 307">
                <a:extLst>
                  <a:ext uri="{FF2B5EF4-FFF2-40B4-BE49-F238E27FC236}">
                    <a16:creationId xmlns:a16="http://schemas.microsoft.com/office/drawing/2014/main" id="{55AD00C9-37B8-44A8-80FD-8E47E9D50485}"/>
                  </a:ext>
                </a:extLst>
              </p14:cNvPr>
              <p14:cNvContentPartPr/>
              <p14:nvPr/>
            </p14:nvContentPartPr>
            <p14:xfrm>
              <a:off x="2362519" y="2615607"/>
              <a:ext cx="173520" cy="165240"/>
            </p14:xfrm>
          </p:contentPart>
        </mc:Choice>
        <mc:Fallback xmlns="">
          <p:pic>
            <p:nvPicPr>
              <p:cNvPr id="308" name="Рукописный ввод 307">
                <a:extLst>
                  <a:ext uri="{FF2B5EF4-FFF2-40B4-BE49-F238E27FC236}">
                    <a16:creationId xmlns:a16="http://schemas.microsoft.com/office/drawing/2014/main" id="{55AD00C9-37B8-44A8-80FD-8E47E9D5048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53519" y="2606967"/>
                <a:ext cx="19116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Группа 314">
            <a:extLst>
              <a:ext uri="{FF2B5EF4-FFF2-40B4-BE49-F238E27FC236}">
                <a16:creationId xmlns:a16="http://schemas.microsoft.com/office/drawing/2014/main" id="{7682974F-A817-4232-8C39-1A05726EF3D0}"/>
              </a:ext>
            </a:extLst>
          </p:cNvPr>
          <p:cNvGrpSpPr/>
          <p:nvPr/>
        </p:nvGrpSpPr>
        <p:grpSpPr>
          <a:xfrm>
            <a:off x="2354599" y="3027087"/>
            <a:ext cx="418680" cy="340560"/>
            <a:chOff x="2354599" y="3027087"/>
            <a:chExt cx="41868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9" name="Рукописный ввод 308">
                  <a:extLst>
                    <a:ext uri="{FF2B5EF4-FFF2-40B4-BE49-F238E27FC236}">
                      <a16:creationId xmlns:a16="http://schemas.microsoft.com/office/drawing/2014/main" id="{C5288B81-F5A7-40E0-B92C-0F5A253A97E8}"/>
                    </a:ext>
                  </a:extLst>
                </p14:cNvPr>
                <p14:cNvContentPartPr/>
                <p14:nvPr/>
              </p14:nvContentPartPr>
              <p14:xfrm>
                <a:off x="2354599" y="3092607"/>
                <a:ext cx="162360" cy="167040"/>
              </p14:xfrm>
            </p:contentPart>
          </mc:Choice>
          <mc:Fallback xmlns="">
            <p:pic>
              <p:nvPicPr>
                <p:cNvPr id="309" name="Рукописный ввод 308">
                  <a:extLst>
                    <a:ext uri="{FF2B5EF4-FFF2-40B4-BE49-F238E27FC236}">
                      <a16:creationId xmlns:a16="http://schemas.microsoft.com/office/drawing/2014/main" id="{C5288B81-F5A7-40E0-B92C-0F5A253A97E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45599" y="3083607"/>
                  <a:ext cx="180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10" name="Рукописный ввод 309">
                  <a:extLst>
                    <a:ext uri="{FF2B5EF4-FFF2-40B4-BE49-F238E27FC236}">
                      <a16:creationId xmlns:a16="http://schemas.microsoft.com/office/drawing/2014/main" id="{20AF7D15-4017-41AB-BA2C-0642BD1CA9F3}"/>
                    </a:ext>
                  </a:extLst>
                </p14:cNvPr>
                <p14:cNvContentPartPr/>
                <p14:nvPr/>
              </p14:nvContentPartPr>
              <p14:xfrm>
                <a:off x="2589679" y="3235527"/>
                <a:ext cx="29520" cy="132120"/>
              </p14:xfrm>
            </p:contentPart>
          </mc:Choice>
          <mc:Fallback xmlns="">
            <p:pic>
              <p:nvPicPr>
                <p:cNvPr id="310" name="Рукописный ввод 309">
                  <a:extLst>
                    <a:ext uri="{FF2B5EF4-FFF2-40B4-BE49-F238E27FC236}">
                      <a16:creationId xmlns:a16="http://schemas.microsoft.com/office/drawing/2014/main" id="{20AF7D15-4017-41AB-BA2C-0642BD1CA9F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81039" y="3226887"/>
                  <a:ext cx="47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E4ECD19D-1F5B-43C8-AB71-65C7CA206ED5}"/>
                    </a:ext>
                  </a:extLst>
                </p14:cNvPr>
                <p14:cNvContentPartPr/>
                <p14:nvPr/>
              </p14:nvContentPartPr>
              <p14:xfrm>
                <a:off x="2574919" y="3027087"/>
                <a:ext cx="198360" cy="180360"/>
              </p14:xfrm>
            </p:contentPart>
          </mc:Choice>
          <mc:Fallback xmlns=""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E4ECD19D-1F5B-43C8-AB71-65C7CA206ED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66279" y="3018087"/>
                  <a:ext cx="2160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Группа 316">
            <a:extLst>
              <a:ext uri="{FF2B5EF4-FFF2-40B4-BE49-F238E27FC236}">
                <a16:creationId xmlns:a16="http://schemas.microsoft.com/office/drawing/2014/main" id="{CC8F39DB-2D29-44B1-B607-671251BF7BD8}"/>
              </a:ext>
            </a:extLst>
          </p:cNvPr>
          <p:cNvGrpSpPr/>
          <p:nvPr/>
        </p:nvGrpSpPr>
        <p:grpSpPr>
          <a:xfrm>
            <a:off x="2442799" y="3564207"/>
            <a:ext cx="503640" cy="330840"/>
            <a:chOff x="2442799" y="3564207"/>
            <a:chExt cx="5036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03CF6CC0-C178-489D-88F2-7BC0E6F8F513}"/>
                    </a:ext>
                  </a:extLst>
                </p14:cNvPr>
                <p14:cNvContentPartPr/>
                <p14:nvPr/>
              </p14:nvContentPartPr>
              <p14:xfrm>
                <a:off x="2442799" y="3641607"/>
                <a:ext cx="180360" cy="180360"/>
              </p14:xfrm>
            </p:contentPart>
          </mc:Choice>
          <mc:Fallback xmlns=""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03CF6CC0-C178-489D-88F2-7BC0E6F8F51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34159" y="3632607"/>
                  <a:ext cx="198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22B49ED5-EEC9-4BDC-8707-CBEB5B4561E6}"/>
                    </a:ext>
                  </a:extLst>
                </p14:cNvPr>
                <p14:cNvContentPartPr/>
                <p14:nvPr/>
              </p14:nvContentPartPr>
              <p14:xfrm>
                <a:off x="2691199" y="3795687"/>
                <a:ext cx="30240" cy="993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22B49ED5-EEC9-4BDC-8707-CBEB5B4561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82199" y="3787047"/>
                  <a:ext cx="47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9D1EBEE2-DC36-4188-9135-F786BAA18D70}"/>
                    </a:ext>
                  </a:extLst>
                </p14:cNvPr>
                <p14:cNvContentPartPr/>
                <p14:nvPr/>
              </p14:nvContentPartPr>
              <p14:xfrm>
                <a:off x="2782999" y="3564207"/>
                <a:ext cx="163440" cy="227880"/>
              </p14:xfrm>
            </p:contentPart>
          </mc:Choice>
          <mc:Fallback xmlns=""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9D1EBEE2-DC36-4188-9135-F786BAA18D7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73999" y="3555207"/>
                  <a:ext cx="18108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54B37391-2F59-47CF-A2D3-CFDC356C1318}"/>
              </a:ext>
            </a:extLst>
          </p:cNvPr>
          <p:cNvGrpSpPr/>
          <p:nvPr/>
        </p:nvGrpSpPr>
        <p:grpSpPr>
          <a:xfrm>
            <a:off x="2971999" y="2536407"/>
            <a:ext cx="836280" cy="295920"/>
            <a:chOff x="2971999" y="2536407"/>
            <a:chExt cx="8362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0EAB49FA-6F67-4842-B615-788BE8571158}"/>
                    </a:ext>
                  </a:extLst>
                </p14:cNvPr>
                <p14:cNvContentPartPr/>
                <p14:nvPr/>
              </p14:nvContentPartPr>
              <p14:xfrm>
                <a:off x="2971999" y="2654487"/>
                <a:ext cx="85680" cy="2268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0EAB49FA-6F67-4842-B615-788BE857115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2999" y="2645487"/>
                  <a:ext cx="103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5DD4909B-EE4B-46F2-8DE2-B13BDE9FB67C}"/>
                    </a:ext>
                  </a:extLst>
                </p14:cNvPr>
                <p14:cNvContentPartPr/>
                <p14:nvPr/>
              </p14:nvContentPartPr>
              <p14:xfrm>
                <a:off x="3104479" y="2583927"/>
                <a:ext cx="144000" cy="14184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5DD4909B-EE4B-46F2-8DE2-B13BDE9FB67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95479" y="2574927"/>
                  <a:ext cx="16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16D61F27-5C91-4E42-B1F2-FFA3A6EF832C}"/>
                    </a:ext>
                  </a:extLst>
                </p14:cNvPr>
                <p14:cNvContentPartPr/>
                <p14:nvPr/>
              </p14:nvContentPartPr>
              <p14:xfrm>
                <a:off x="3283399" y="2713887"/>
                <a:ext cx="11520" cy="1184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16D61F27-5C91-4E42-B1F2-FFA3A6EF832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4759" y="2704887"/>
                  <a:ext cx="29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B65AE743-9ABA-45E6-A8EC-266B1BA3AE0F}"/>
                    </a:ext>
                  </a:extLst>
                </p14:cNvPr>
                <p14:cNvContentPartPr/>
                <p14:nvPr/>
              </p14:nvContentPartPr>
              <p14:xfrm>
                <a:off x="3302839" y="2562687"/>
                <a:ext cx="160560" cy="183960"/>
              </p14:xfrm>
            </p:contentPart>
          </mc:Choice>
          <mc:Fallback xmlns=""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B65AE743-9ABA-45E6-A8EC-266B1BA3AE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93839" y="2553687"/>
                  <a:ext cx="178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75D5F355-5981-490F-B357-9CD8B35393D9}"/>
                    </a:ext>
                  </a:extLst>
                </p14:cNvPr>
                <p14:cNvContentPartPr/>
                <p14:nvPr/>
              </p14:nvContentPartPr>
              <p14:xfrm>
                <a:off x="3461959" y="2556567"/>
                <a:ext cx="151200" cy="1731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75D5F355-5981-490F-B357-9CD8B35393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52959" y="2547927"/>
                  <a:ext cx="168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53E20B0D-C99B-493B-A51B-310D03BCC225}"/>
                    </a:ext>
                  </a:extLst>
                </p14:cNvPr>
                <p14:cNvContentPartPr/>
                <p14:nvPr/>
              </p14:nvContentPartPr>
              <p14:xfrm>
                <a:off x="3627919" y="2536407"/>
                <a:ext cx="180360" cy="18828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53E20B0D-C99B-493B-A51B-310D03BCC22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19279" y="2527767"/>
                  <a:ext cx="1980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Группа 330">
            <a:extLst>
              <a:ext uri="{FF2B5EF4-FFF2-40B4-BE49-F238E27FC236}">
                <a16:creationId xmlns:a16="http://schemas.microsoft.com/office/drawing/2014/main" id="{E623B9D9-7374-411F-BF57-585DCFCE4DA5}"/>
              </a:ext>
            </a:extLst>
          </p:cNvPr>
          <p:cNvGrpSpPr/>
          <p:nvPr/>
        </p:nvGrpSpPr>
        <p:grpSpPr>
          <a:xfrm>
            <a:off x="3088639" y="2981007"/>
            <a:ext cx="776160" cy="273600"/>
            <a:chOff x="3088639" y="2981007"/>
            <a:chExt cx="7761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25" name="Рукописный ввод 324">
                  <a:extLst>
                    <a:ext uri="{FF2B5EF4-FFF2-40B4-BE49-F238E27FC236}">
                      <a16:creationId xmlns:a16="http://schemas.microsoft.com/office/drawing/2014/main" id="{090A0CDC-1D27-442D-9BA0-006BC4F486C8}"/>
                    </a:ext>
                  </a:extLst>
                </p14:cNvPr>
                <p14:cNvContentPartPr/>
                <p14:nvPr/>
              </p14:nvContentPartPr>
              <p14:xfrm>
                <a:off x="3088639" y="3057687"/>
                <a:ext cx="154440" cy="139680"/>
              </p14:xfrm>
            </p:contentPart>
          </mc:Choice>
          <mc:Fallback xmlns="">
            <p:pic>
              <p:nvPicPr>
                <p:cNvPr id="325" name="Рукописный ввод 324">
                  <a:extLst>
                    <a:ext uri="{FF2B5EF4-FFF2-40B4-BE49-F238E27FC236}">
                      <a16:creationId xmlns:a16="http://schemas.microsoft.com/office/drawing/2014/main" id="{090A0CDC-1D27-442D-9BA0-006BC4F486C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79999" y="3049047"/>
                  <a:ext cx="172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615BBEA8-F7EC-4030-910B-1CBBE1ED53B2}"/>
                    </a:ext>
                  </a:extLst>
                </p14:cNvPr>
                <p14:cNvContentPartPr/>
                <p14:nvPr/>
              </p14:nvContentPartPr>
              <p14:xfrm>
                <a:off x="3335959" y="3161367"/>
                <a:ext cx="27720" cy="9324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615BBEA8-F7EC-4030-910B-1CBBE1ED53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27319" y="3152727"/>
                  <a:ext cx="45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58C21045-9898-4BEF-8436-50676EE83F09}"/>
                    </a:ext>
                  </a:extLst>
                </p14:cNvPr>
                <p14:cNvContentPartPr/>
                <p14:nvPr/>
              </p14:nvContentPartPr>
              <p14:xfrm>
                <a:off x="3302119" y="3014847"/>
                <a:ext cx="167400" cy="15372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58C21045-9898-4BEF-8436-50676EE83F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93119" y="3006207"/>
                  <a:ext cx="185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A612B605-21A9-4E9F-AF2B-40DB818C4AE8}"/>
                    </a:ext>
                  </a:extLst>
                </p14:cNvPr>
                <p14:cNvContentPartPr/>
                <p14:nvPr/>
              </p14:nvContentPartPr>
              <p14:xfrm>
                <a:off x="3479959" y="3019167"/>
                <a:ext cx="212760" cy="1465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A612B605-21A9-4E9F-AF2B-40DB818C4AE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70959" y="3010167"/>
                  <a:ext cx="230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184468BB-BE9D-40FA-BC7E-38BDB14206AE}"/>
                    </a:ext>
                  </a:extLst>
                </p14:cNvPr>
                <p14:cNvContentPartPr/>
                <p14:nvPr/>
              </p14:nvContentPartPr>
              <p14:xfrm>
                <a:off x="3641239" y="2981007"/>
                <a:ext cx="223560" cy="19224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184468BB-BE9D-40FA-BC7E-38BDB14206A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32239" y="2972007"/>
                  <a:ext cx="2412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AA00FD3F-2C50-4960-B03A-06E1D206FC83}"/>
                  </a:ext>
                </a:extLst>
              </p14:cNvPr>
              <p14:cNvContentPartPr/>
              <p14:nvPr/>
            </p14:nvContentPartPr>
            <p14:xfrm>
              <a:off x="2966599" y="3143727"/>
              <a:ext cx="60120" cy="7920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AA00FD3F-2C50-4960-B03A-06E1D206FC8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957599" y="3135087"/>
                <a:ext cx="7776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Группа 338">
            <a:extLst>
              <a:ext uri="{FF2B5EF4-FFF2-40B4-BE49-F238E27FC236}">
                <a16:creationId xmlns:a16="http://schemas.microsoft.com/office/drawing/2014/main" id="{FE3E0091-FC06-403B-903B-D7CB93CB1BFD}"/>
              </a:ext>
            </a:extLst>
          </p:cNvPr>
          <p:cNvGrpSpPr/>
          <p:nvPr/>
        </p:nvGrpSpPr>
        <p:grpSpPr>
          <a:xfrm>
            <a:off x="3329479" y="3454047"/>
            <a:ext cx="639360" cy="399600"/>
            <a:chOff x="3329479" y="3454047"/>
            <a:chExt cx="63936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7318D91E-3E97-4820-B112-398424F94781}"/>
                    </a:ext>
                  </a:extLst>
                </p14:cNvPr>
                <p14:cNvContentPartPr/>
                <p14:nvPr/>
              </p14:nvContentPartPr>
              <p14:xfrm>
                <a:off x="3329479" y="3558087"/>
                <a:ext cx="128520" cy="16164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7318D91E-3E97-4820-B112-398424F947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20839" y="3549447"/>
                  <a:ext cx="146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34" name="Рукописный ввод 333">
                  <a:extLst>
                    <a:ext uri="{FF2B5EF4-FFF2-40B4-BE49-F238E27FC236}">
                      <a16:creationId xmlns:a16="http://schemas.microsoft.com/office/drawing/2014/main" id="{2855FB50-7B2F-4606-9767-E55EDBBDB957}"/>
                    </a:ext>
                  </a:extLst>
                </p14:cNvPr>
                <p14:cNvContentPartPr/>
                <p14:nvPr/>
              </p14:nvContentPartPr>
              <p14:xfrm>
                <a:off x="3563839" y="3708567"/>
                <a:ext cx="47520" cy="145080"/>
              </p14:xfrm>
            </p:contentPart>
          </mc:Choice>
          <mc:Fallback xmlns="">
            <p:pic>
              <p:nvPicPr>
                <p:cNvPr id="334" name="Рукописный ввод 333">
                  <a:extLst>
                    <a:ext uri="{FF2B5EF4-FFF2-40B4-BE49-F238E27FC236}">
                      <a16:creationId xmlns:a16="http://schemas.microsoft.com/office/drawing/2014/main" id="{2855FB50-7B2F-4606-9767-E55EDBBDB95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55199" y="3699927"/>
                  <a:ext cx="65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5CF0B68C-B64B-46FB-A4F0-6280DD338102}"/>
                    </a:ext>
                  </a:extLst>
                </p14:cNvPr>
                <p14:cNvContentPartPr/>
                <p14:nvPr/>
              </p14:nvContentPartPr>
              <p14:xfrm>
                <a:off x="3506959" y="3512367"/>
                <a:ext cx="198720" cy="16236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5CF0B68C-B64B-46FB-A4F0-6280DD3381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98319" y="3503727"/>
                  <a:ext cx="216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200331A7-2E68-4709-84BF-C20BC75D2102}"/>
                    </a:ext>
                  </a:extLst>
                </p14:cNvPr>
                <p14:cNvContentPartPr/>
                <p14:nvPr/>
              </p14:nvContentPartPr>
              <p14:xfrm>
                <a:off x="3750679" y="3467367"/>
                <a:ext cx="95760" cy="20160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200331A7-2E68-4709-84BF-C20BC75D21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41679" y="3458367"/>
                  <a:ext cx="113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FB7C68BA-6075-48C1-9E96-63E5789F1689}"/>
                    </a:ext>
                  </a:extLst>
                </p14:cNvPr>
                <p14:cNvContentPartPr/>
                <p14:nvPr/>
              </p14:nvContentPartPr>
              <p14:xfrm>
                <a:off x="3846079" y="3454047"/>
                <a:ext cx="122760" cy="2073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FB7C68BA-6075-48C1-9E96-63E5789F16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37079" y="3445407"/>
                  <a:ext cx="1404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Группа 368">
            <a:extLst>
              <a:ext uri="{FF2B5EF4-FFF2-40B4-BE49-F238E27FC236}">
                <a16:creationId xmlns:a16="http://schemas.microsoft.com/office/drawing/2014/main" id="{181F38F5-3ED4-47E7-ABAF-644F50045BA5}"/>
              </a:ext>
            </a:extLst>
          </p:cNvPr>
          <p:cNvGrpSpPr/>
          <p:nvPr/>
        </p:nvGrpSpPr>
        <p:grpSpPr>
          <a:xfrm>
            <a:off x="4125439" y="2486367"/>
            <a:ext cx="1364400" cy="1318680"/>
            <a:chOff x="4125439" y="2486367"/>
            <a:chExt cx="1364400" cy="13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875CC210-7FB8-42C0-9B6B-DFC59642F4C8}"/>
                    </a:ext>
                  </a:extLst>
                </p14:cNvPr>
                <p14:cNvContentPartPr/>
                <p14:nvPr/>
              </p14:nvContentPartPr>
              <p14:xfrm>
                <a:off x="4168279" y="2562327"/>
                <a:ext cx="145080" cy="15984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875CC210-7FB8-42C0-9B6B-DFC59642F4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59639" y="2553327"/>
                  <a:ext cx="162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2B7F152D-9281-4C57-A0D2-470EDB53DF02}"/>
                    </a:ext>
                  </a:extLst>
                </p14:cNvPr>
                <p14:cNvContentPartPr/>
                <p14:nvPr/>
              </p14:nvContentPartPr>
              <p14:xfrm>
                <a:off x="4398319" y="2756007"/>
                <a:ext cx="10080" cy="13032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2B7F152D-9281-4C57-A0D2-470EDB53DF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89679" y="2747007"/>
                  <a:ext cx="27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E6D8D48-2354-4E9B-B826-7C3C03EA8DDB}"/>
                    </a:ext>
                  </a:extLst>
                </p14:cNvPr>
                <p14:cNvContentPartPr/>
                <p14:nvPr/>
              </p14:nvContentPartPr>
              <p14:xfrm>
                <a:off x="4378519" y="2514447"/>
                <a:ext cx="200520" cy="20484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E6D8D48-2354-4E9B-B826-7C3C03EA8DD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69519" y="2505447"/>
                  <a:ext cx="218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E8C50988-4338-48DC-8F57-E83355A9A339}"/>
                    </a:ext>
                  </a:extLst>
                </p14:cNvPr>
                <p14:cNvContentPartPr/>
                <p14:nvPr/>
              </p14:nvContentPartPr>
              <p14:xfrm>
                <a:off x="4590919" y="2578527"/>
                <a:ext cx="159480" cy="1641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E8C50988-4338-48DC-8F57-E83355A9A3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81919" y="2569887"/>
                  <a:ext cx="177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34E9AA06-CF67-458B-BC27-9AA885DD04E4}"/>
                    </a:ext>
                  </a:extLst>
                </p14:cNvPr>
                <p14:cNvContentPartPr/>
                <p14:nvPr/>
              </p14:nvContentPartPr>
              <p14:xfrm>
                <a:off x="4786399" y="2558367"/>
                <a:ext cx="140040" cy="26820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34E9AA06-CF67-458B-BC27-9AA885DD04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77399" y="2549367"/>
                  <a:ext cx="157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2D9C08B3-032E-43D3-B0ED-A2ED946AA04E}"/>
                    </a:ext>
                  </a:extLst>
                </p14:cNvPr>
                <p14:cNvContentPartPr/>
                <p14:nvPr/>
              </p14:nvContentPartPr>
              <p14:xfrm>
                <a:off x="4125439" y="3076767"/>
                <a:ext cx="99720" cy="3852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2D9C08B3-032E-43D3-B0ED-A2ED946AA04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16439" y="3068127"/>
                  <a:ext cx="117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89C998AF-8697-4642-B627-74E6ACECAC21}"/>
                    </a:ext>
                  </a:extLst>
                </p14:cNvPr>
                <p14:cNvContentPartPr/>
                <p14:nvPr/>
              </p14:nvContentPartPr>
              <p14:xfrm>
                <a:off x="4276639" y="3032487"/>
                <a:ext cx="155880" cy="15660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89C998AF-8697-4642-B627-74E6ACECAC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67639" y="3023487"/>
                  <a:ext cx="173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0AFB40D1-4E3F-4AE4-9123-81D1DDDCC377}"/>
                    </a:ext>
                  </a:extLst>
                </p14:cNvPr>
                <p14:cNvContentPartPr/>
                <p14:nvPr/>
              </p14:nvContentPartPr>
              <p14:xfrm>
                <a:off x="4551679" y="3156327"/>
                <a:ext cx="34920" cy="1137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0AFB40D1-4E3F-4AE4-9123-81D1DDDCC37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42679" y="3147327"/>
                  <a:ext cx="52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E6CA97D0-265E-47CC-80B3-6D6EBF156425}"/>
                    </a:ext>
                  </a:extLst>
                </p14:cNvPr>
                <p14:cNvContentPartPr/>
                <p14:nvPr/>
              </p14:nvContentPartPr>
              <p14:xfrm>
                <a:off x="4532599" y="2942487"/>
                <a:ext cx="233640" cy="17928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E6CA97D0-265E-47CC-80B3-6D6EBF15642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23959" y="2933847"/>
                  <a:ext cx="251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46E125A6-4DA6-47AC-8EA0-37F33D7F29D5}"/>
                    </a:ext>
                  </a:extLst>
                </p14:cNvPr>
                <p14:cNvContentPartPr/>
                <p14:nvPr/>
              </p14:nvContentPartPr>
              <p14:xfrm>
                <a:off x="4767319" y="2964447"/>
                <a:ext cx="154440" cy="17064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46E125A6-4DA6-47AC-8EA0-37F33D7F29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58679" y="2955447"/>
                  <a:ext cx="172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74F88A6D-9D44-48BF-AD39-739E70D9039C}"/>
                    </a:ext>
                  </a:extLst>
                </p14:cNvPr>
                <p14:cNvContentPartPr/>
                <p14:nvPr/>
              </p14:nvContentPartPr>
              <p14:xfrm>
                <a:off x="4972879" y="2927007"/>
                <a:ext cx="165240" cy="19728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74F88A6D-9D44-48BF-AD39-739E70D903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63879" y="2918367"/>
                  <a:ext cx="182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2490B0FA-92F4-41E7-907E-CDE21545C785}"/>
                    </a:ext>
                  </a:extLst>
                </p14:cNvPr>
                <p14:cNvContentPartPr/>
                <p14:nvPr/>
              </p14:nvContentPartPr>
              <p14:xfrm>
                <a:off x="4271239" y="3487887"/>
                <a:ext cx="165600" cy="17388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2490B0FA-92F4-41E7-907E-CDE21545C78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62239" y="3478887"/>
                  <a:ext cx="183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8" name="Рукописный ввод 357">
                  <a:extLst>
                    <a:ext uri="{FF2B5EF4-FFF2-40B4-BE49-F238E27FC236}">
                      <a16:creationId xmlns:a16="http://schemas.microsoft.com/office/drawing/2014/main" id="{D84FC6C1-A9DB-4AD2-BC0B-96B7814C94DB}"/>
                    </a:ext>
                  </a:extLst>
                </p14:cNvPr>
                <p14:cNvContentPartPr/>
                <p14:nvPr/>
              </p14:nvContentPartPr>
              <p14:xfrm>
                <a:off x="4553119" y="3651327"/>
                <a:ext cx="35640" cy="100080"/>
              </p14:xfrm>
            </p:contentPart>
          </mc:Choice>
          <mc:Fallback xmlns="">
            <p:pic>
              <p:nvPicPr>
                <p:cNvPr id="358" name="Рукописный ввод 357">
                  <a:extLst>
                    <a:ext uri="{FF2B5EF4-FFF2-40B4-BE49-F238E27FC236}">
                      <a16:creationId xmlns:a16="http://schemas.microsoft.com/office/drawing/2014/main" id="{D84FC6C1-A9DB-4AD2-BC0B-96B7814C94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4479" y="3642687"/>
                  <a:ext cx="53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CF2D154A-A717-4E32-BAB7-7221C162567D}"/>
                    </a:ext>
                  </a:extLst>
                </p14:cNvPr>
                <p14:cNvContentPartPr/>
                <p14:nvPr/>
              </p14:nvContentPartPr>
              <p14:xfrm>
                <a:off x="4545919" y="3453327"/>
                <a:ext cx="188280" cy="18072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CF2D154A-A717-4E32-BAB7-7221C162567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37279" y="3444687"/>
                  <a:ext cx="205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9E5ADA5A-7921-4098-B1BA-5F16B00B9BDA}"/>
                    </a:ext>
                  </a:extLst>
                </p14:cNvPr>
                <p14:cNvContentPartPr/>
                <p14:nvPr/>
              </p14:nvContentPartPr>
              <p14:xfrm>
                <a:off x="4736719" y="3474567"/>
                <a:ext cx="151560" cy="14724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9E5ADA5A-7921-4098-B1BA-5F16B00B9B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728079" y="3465927"/>
                  <a:ext cx="169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A6F522F8-D30A-4BE4-966A-9FBD5D65769C}"/>
                    </a:ext>
                  </a:extLst>
                </p14:cNvPr>
                <p14:cNvContentPartPr/>
                <p14:nvPr/>
              </p14:nvContentPartPr>
              <p14:xfrm>
                <a:off x="4742119" y="3413727"/>
                <a:ext cx="133920" cy="5076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A6F522F8-D30A-4BE4-966A-9FBD5D6576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733119" y="3404727"/>
                  <a:ext cx="151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061A0202-4F92-4B48-9EF7-B392792B9FD8}"/>
                    </a:ext>
                  </a:extLst>
                </p14:cNvPr>
                <p14:cNvContentPartPr/>
                <p14:nvPr/>
              </p14:nvContentPartPr>
              <p14:xfrm>
                <a:off x="4961359" y="3458367"/>
                <a:ext cx="225000" cy="22248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061A0202-4F92-4B48-9EF7-B392792B9F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52359" y="3449367"/>
                  <a:ext cx="242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413169FB-84E2-4F8D-9EA4-EB0A5883F8D3}"/>
                    </a:ext>
                  </a:extLst>
                </p14:cNvPr>
                <p14:cNvContentPartPr/>
                <p14:nvPr/>
              </p14:nvContentPartPr>
              <p14:xfrm>
                <a:off x="5030839" y="2486367"/>
                <a:ext cx="459000" cy="131868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413169FB-84E2-4F8D-9EA4-EB0A5883F8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21839" y="2477727"/>
                  <a:ext cx="476640" cy="13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5708B5FB-D9CE-43B5-83D9-449E9C43880B}"/>
              </a:ext>
            </a:extLst>
          </p:cNvPr>
          <p:cNvGrpSpPr/>
          <p:nvPr/>
        </p:nvGrpSpPr>
        <p:grpSpPr>
          <a:xfrm>
            <a:off x="998839" y="4819527"/>
            <a:ext cx="759240" cy="495000"/>
            <a:chOff x="998839" y="4819527"/>
            <a:chExt cx="75924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E2FE23E0-1B43-4A59-85BE-721F4F55C729}"/>
                    </a:ext>
                  </a:extLst>
                </p14:cNvPr>
                <p14:cNvContentPartPr/>
                <p14:nvPr/>
              </p14:nvContentPartPr>
              <p14:xfrm>
                <a:off x="998839" y="4847607"/>
                <a:ext cx="210240" cy="46692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E2FE23E0-1B43-4A59-85BE-721F4F55C72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0199" y="4838967"/>
                  <a:ext cx="2278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70D0A43-0840-4A31-954F-8AE255C96A95}"/>
                    </a:ext>
                  </a:extLst>
                </p14:cNvPr>
                <p14:cNvContentPartPr/>
                <p14:nvPr/>
              </p14:nvContentPartPr>
              <p14:xfrm>
                <a:off x="998839" y="4819527"/>
                <a:ext cx="481680" cy="43884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70D0A43-0840-4A31-954F-8AE255C96A9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0199" y="4810887"/>
                  <a:ext cx="4993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E65B6E93-6ADC-4ACE-8FF4-B5988C745D51}"/>
                    </a:ext>
                  </a:extLst>
                </p14:cNvPr>
                <p14:cNvContentPartPr/>
                <p14:nvPr/>
              </p14:nvContentPartPr>
              <p14:xfrm>
                <a:off x="1557559" y="5005647"/>
                <a:ext cx="138960" cy="2592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E65B6E93-6ADC-4ACE-8FF4-B5988C745D5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8559" y="4997007"/>
                  <a:ext cx="156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F263810D-2BCB-4FDC-BD11-1CE02058EEDA}"/>
                    </a:ext>
                  </a:extLst>
                </p14:cNvPr>
                <p14:cNvContentPartPr/>
                <p14:nvPr/>
              </p14:nvContentPartPr>
              <p14:xfrm>
                <a:off x="1600759" y="5093847"/>
                <a:ext cx="157320" cy="2556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F263810D-2BCB-4FDC-BD11-1CE02058EE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91759" y="5085207"/>
                  <a:ext cx="17496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Группа 374">
            <a:extLst>
              <a:ext uri="{FF2B5EF4-FFF2-40B4-BE49-F238E27FC236}">
                <a16:creationId xmlns:a16="http://schemas.microsoft.com/office/drawing/2014/main" id="{EDBE3E72-9EE4-4041-BC2C-BC23CC84C79F}"/>
              </a:ext>
            </a:extLst>
          </p:cNvPr>
          <p:cNvGrpSpPr/>
          <p:nvPr/>
        </p:nvGrpSpPr>
        <p:grpSpPr>
          <a:xfrm>
            <a:off x="2181799" y="4392927"/>
            <a:ext cx="699120" cy="1325880"/>
            <a:chOff x="2181799" y="4392927"/>
            <a:chExt cx="699120" cy="13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9BB46DA0-5860-4348-A7A8-D06A82CE5615}"/>
                    </a:ext>
                  </a:extLst>
                </p14:cNvPr>
                <p14:cNvContentPartPr/>
                <p14:nvPr/>
              </p14:nvContentPartPr>
              <p14:xfrm>
                <a:off x="2181799" y="4392927"/>
                <a:ext cx="286920" cy="130392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9BB46DA0-5860-4348-A7A8-D06A82CE56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72799" y="4383927"/>
                  <a:ext cx="304560" cy="13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D43BA2C9-E94D-4817-93F2-323FA736479B}"/>
                    </a:ext>
                  </a:extLst>
                </p14:cNvPr>
                <p14:cNvContentPartPr/>
                <p14:nvPr/>
              </p14:nvContentPartPr>
              <p14:xfrm>
                <a:off x="2378359" y="4549167"/>
                <a:ext cx="150480" cy="18144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D43BA2C9-E94D-4817-93F2-323FA736479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69359" y="4540527"/>
                  <a:ext cx="168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182F2F65-4997-488D-8309-CE31A8DC36D3}"/>
                    </a:ext>
                  </a:extLst>
                </p14:cNvPr>
                <p14:cNvContentPartPr/>
                <p14:nvPr/>
              </p14:nvContentPartPr>
              <p14:xfrm>
                <a:off x="2364319" y="4498767"/>
                <a:ext cx="118800" cy="489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182F2F65-4997-488D-8309-CE31A8DC36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55679" y="4490127"/>
                  <a:ext cx="136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681BE061-12F9-4DE1-8163-AA46E1F28D93}"/>
                    </a:ext>
                  </a:extLst>
                </p14:cNvPr>
                <p14:cNvContentPartPr/>
                <p14:nvPr/>
              </p14:nvContentPartPr>
              <p14:xfrm>
                <a:off x="2501839" y="5008167"/>
                <a:ext cx="176400" cy="16164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681BE061-12F9-4DE1-8163-AA46E1F28D9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93199" y="4999527"/>
                  <a:ext cx="19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C453C571-5D15-4D74-B215-4A53CE4130B1}"/>
                    </a:ext>
                  </a:extLst>
                </p14:cNvPr>
                <p14:cNvContentPartPr/>
                <p14:nvPr/>
              </p14:nvContentPartPr>
              <p14:xfrm>
                <a:off x="2689399" y="5555007"/>
                <a:ext cx="191520" cy="16380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C453C571-5D15-4D74-B215-4A53CE4130B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80399" y="5546367"/>
                  <a:ext cx="20916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76" name="Рукописный ввод 375">
                <a:extLst>
                  <a:ext uri="{FF2B5EF4-FFF2-40B4-BE49-F238E27FC236}">
                    <a16:creationId xmlns:a16="http://schemas.microsoft.com/office/drawing/2014/main" id="{51F5C246-FB49-4EB9-8B8A-B5BE8DF08AE1}"/>
                  </a:ext>
                </a:extLst>
              </p14:cNvPr>
              <p14:cNvContentPartPr/>
              <p14:nvPr/>
            </p14:nvContentPartPr>
            <p14:xfrm>
              <a:off x="3103399" y="4367727"/>
              <a:ext cx="191520" cy="199440"/>
            </p14:xfrm>
          </p:contentPart>
        </mc:Choice>
        <mc:Fallback xmlns="">
          <p:pic>
            <p:nvPicPr>
              <p:cNvPr id="376" name="Рукописный ввод 375">
                <a:extLst>
                  <a:ext uri="{FF2B5EF4-FFF2-40B4-BE49-F238E27FC236}">
                    <a16:creationId xmlns:a16="http://schemas.microsoft.com/office/drawing/2014/main" id="{51F5C246-FB49-4EB9-8B8A-B5BE8DF08AE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094759" y="4358727"/>
                <a:ext cx="20916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1" name="Группа 380">
            <a:extLst>
              <a:ext uri="{FF2B5EF4-FFF2-40B4-BE49-F238E27FC236}">
                <a16:creationId xmlns:a16="http://schemas.microsoft.com/office/drawing/2014/main" id="{7DAAD0F6-EFE1-422F-9502-71A25BE17E5D}"/>
              </a:ext>
            </a:extLst>
          </p:cNvPr>
          <p:cNvGrpSpPr/>
          <p:nvPr/>
        </p:nvGrpSpPr>
        <p:grpSpPr>
          <a:xfrm>
            <a:off x="3093319" y="4863807"/>
            <a:ext cx="321120" cy="316440"/>
            <a:chOff x="3093319" y="4863807"/>
            <a:chExt cx="321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617608FF-B534-44EE-BCFD-8AD34CD91E44}"/>
                    </a:ext>
                  </a:extLst>
                </p14:cNvPr>
                <p14:cNvContentPartPr/>
                <p14:nvPr/>
              </p14:nvContentPartPr>
              <p14:xfrm>
                <a:off x="3093319" y="4942647"/>
                <a:ext cx="183240" cy="179640"/>
              </p14:xfrm>
            </p:contentPart>
          </mc:Choice>
          <mc:Fallback xmlns=""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617608FF-B534-44EE-BCFD-8AD34CD91E4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84319" y="4933647"/>
                  <a:ext cx="200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800B32D-43E7-4278-A028-A78B6FCF68D6}"/>
                    </a:ext>
                  </a:extLst>
                </p14:cNvPr>
                <p14:cNvContentPartPr/>
                <p14:nvPr/>
              </p14:nvContentPartPr>
              <p14:xfrm>
                <a:off x="3289159" y="5076207"/>
                <a:ext cx="53640" cy="10404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800B32D-43E7-4278-A028-A78B6FCF68D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80159" y="5067567"/>
                  <a:ext cx="71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30187CCC-CE81-41BC-9DE3-6D3E07335BB1}"/>
                    </a:ext>
                  </a:extLst>
                </p14:cNvPr>
                <p14:cNvContentPartPr/>
                <p14:nvPr/>
              </p14:nvContentPartPr>
              <p14:xfrm>
                <a:off x="3256759" y="4863807"/>
                <a:ext cx="157680" cy="16200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30187CCC-CE81-41BC-9DE3-6D3E07335BB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48119" y="4855167"/>
                  <a:ext cx="17532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46E4425B-30E3-437F-A551-4815A9D2AAE0}"/>
                  </a:ext>
                </a:extLst>
              </p14:cNvPr>
              <p14:cNvContentPartPr/>
              <p14:nvPr/>
            </p14:nvContentPartPr>
            <p14:xfrm>
              <a:off x="3398959" y="4871727"/>
              <a:ext cx="188280" cy="22392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46E4425B-30E3-437F-A551-4815A9D2AAE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389959" y="4863087"/>
                <a:ext cx="205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B98FB195-8C8F-4B66-95E9-28B1BA983E67}"/>
                  </a:ext>
                </a:extLst>
              </p14:cNvPr>
              <p14:cNvContentPartPr/>
              <p14:nvPr/>
            </p14:nvContentPartPr>
            <p14:xfrm>
              <a:off x="3640159" y="4860567"/>
              <a:ext cx="217080" cy="20844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B98FB195-8C8F-4B66-95E9-28B1BA983E6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631519" y="4851927"/>
                <a:ext cx="2347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51E84917-B537-403C-A432-E88770E9E85D}"/>
                  </a:ext>
                </a:extLst>
              </p14:cNvPr>
              <p14:cNvContentPartPr/>
              <p14:nvPr/>
            </p14:nvContentPartPr>
            <p14:xfrm>
              <a:off x="4194199" y="4913127"/>
              <a:ext cx="147600" cy="1116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51E84917-B537-403C-A432-E88770E9E85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185559" y="4904487"/>
                <a:ext cx="1652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98" name="Рукописный ввод 397">
                <a:extLst>
                  <a:ext uri="{FF2B5EF4-FFF2-40B4-BE49-F238E27FC236}">
                    <a16:creationId xmlns:a16="http://schemas.microsoft.com/office/drawing/2014/main" id="{51B3FBDF-B80E-44F5-8E54-CCB2E093C410}"/>
                  </a:ext>
                </a:extLst>
              </p14:cNvPr>
              <p14:cNvContentPartPr/>
              <p14:nvPr/>
            </p14:nvContentPartPr>
            <p14:xfrm>
              <a:off x="3477079" y="5460687"/>
              <a:ext cx="171720" cy="169200"/>
            </p14:xfrm>
          </p:contentPart>
        </mc:Choice>
        <mc:Fallback xmlns="">
          <p:pic>
            <p:nvPicPr>
              <p:cNvPr id="398" name="Рукописный ввод 397">
                <a:extLst>
                  <a:ext uri="{FF2B5EF4-FFF2-40B4-BE49-F238E27FC236}">
                    <a16:creationId xmlns:a16="http://schemas.microsoft.com/office/drawing/2014/main" id="{51B3FBDF-B80E-44F5-8E54-CCB2E093C41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468079" y="5452047"/>
                <a:ext cx="18936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F0230754-7AA3-4753-83F0-CAC6A9FC5942}"/>
              </a:ext>
            </a:extLst>
          </p:cNvPr>
          <p:cNvGrpSpPr/>
          <p:nvPr/>
        </p:nvGrpSpPr>
        <p:grpSpPr>
          <a:xfrm>
            <a:off x="4371319" y="4257567"/>
            <a:ext cx="1132920" cy="1507320"/>
            <a:chOff x="4371319" y="4257567"/>
            <a:chExt cx="1132920" cy="15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92" name="Рукописный ввод 391">
                  <a:extLst>
                    <a:ext uri="{FF2B5EF4-FFF2-40B4-BE49-F238E27FC236}">
                      <a16:creationId xmlns:a16="http://schemas.microsoft.com/office/drawing/2014/main" id="{6D1F1530-626A-48AA-A334-548E1FE3540C}"/>
                    </a:ext>
                  </a:extLst>
                </p14:cNvPr>
                <p14:cNvContentPartPr/>
                <p14:nvPr/>
              </p14:nvContentPartPr>
              <p14:xfrm>
                <a:off x="4379959" y="4801887"/>
                <a:ext cx="145080" cy="219600"/>
              </p14:xfrm>
            </p:contentPart>
          </mc:Choice>
          <mc:Fallback xmlns="">
            <p:pic>
              <p:nvPicPr>
                <p:cNvPr id="392" name="Рукописный ввод 391">
                  <a:extLst>
                    <a:ext uri="{FF2B5EF4-FFF2-40B4-BE49-F238E27FC236}">
                      <a16:creationId xmlns:a16="http://schemas.microsoft.com/office/drawing/2014/main" id="{6D1F1530-626A-48AA-A334-548E1FE3540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71319" y="4793247"/>
                  <a:ext cx="162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93" name="Рукописный ввод 392">
                  <a:extLst>
                    <a:ext uri="{FF2B5EF4-FFF2-40B4-BE49-F238E27FC236}">
                      <a16:creationId xmlns:a16="http://schemas.microsoft.com/office/drawing/2014/main" id="{5764C64F-874A-4BA4-839F-357EFEAEB208}"/>
                    </a:ext>
                  </a:extLst>
                </p14:cNvPr>
                <p14:cNvContentPartPr/>
                <p14:nvPr/>
              </p14:nvContentPartPr>
              <p14:xfrm>
                <a:off x="4544479" y="5015727"/>
                <a:ext cx="23400" cy="81360"/>
              </p14:xfrm>
            </p:contentPart>
          </mc:Choice>
          <mc:Fallback xmlns="">
            <p:pic>
              <p:nvPicPr>
                <p:cNvPr id="393" name="Рукописный ввод 392">
                  <a:extLst>
                    <a:ext uri="{FF2B5EF4-FFF2-40B4-BE49-F238E27FC236}">
                      <a16:creationId xmlns:a16="http://schemas.microsoft.com/office/drawing/2014/main" id="{5764C64F-874A-4BA4-839F-357EFEAEB2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5839" y="5006727"/>
                  <a:ext cx="41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94" name="Рукописный ввод 393">
                  <a:extLst>
                    <a:ext uri="{FF2B5EF4-FFF2-40B4-BE49-F238E27FC236}">
                      <a16:creationId xmlns:a16="http://schemas.microsoft.com/office/drawing/2014/main" id="{AB92D020-33E2-4877-9539-1ECADED23F49}"/>
                    </a:ext>
                  </a:extLst>
                </p14:cNvPr>
                <p14:cNvContentPartPr/>
                <p14:nvPr/>
              </p14:nvContentPartPr>
              <p14:xfrm>
                <a:off x="4590919" y="4776687"/>
                <a:ext cx="134280" cy="192240"/>
              </p14:xfrm>
            </p:contentPart>
          </mc:Choice>
          <mc:Fallback xmlns="">
            <p:pic>
              <p:nvPicPr>
                <p:cNvPr id="394" name="Рукописный ввод 393">
                  <a:extLst>
                    <a:ext uri="{FF2B5EF4-FFF2-40B4-BE49-F238E27FC236}">
                      <a16:creationId xmlns:a16="http://schemas.microsoft.com/office/drawing/2014/main" id="{AB92D020-33E2-4877-9539-1ECADED23F4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82279" y="4767687"/>
                  <a:ext cx="151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95" name="Рукописный ввод 394">
                  <a:extLst>
                    <a:ext uri="{FF2B5EF4-FFF2-40B4-BE49-F238E27FC236}">
                      <a16:creationId xmlns:a16="http://schemas.microsoft.com/office/drawing/2014/main" id="{BA54F0CD-C8B9-4518-BDB9-436C7EC854D2}"/>
                    </a:ext>
                  </a:extLst>
                </p14:cNvPr>
                <p14:cNvContentPartPr/>
                <p14:nvPr/>
              </p14:nvContentPartPr>
              <p14:xfrm>
                <a:off x="4782799" y="4770207"/>
                <a:ext cx="144360" cy="281520"/>
              </p14:xfrm>
            </p:contentPart>
          </mc:Choice>
          <mc:Fallback xmlns="">
            <p:pic>
              <p:nvPicPr>
                <p:cNvPr id="395" name="Рукописный ввод 394">
                  <a:extLst>
                    <a:ext uri="{FF2B5EF4-FFF2-40B4-BE49-F238E27FC236}">
                      <a16:creationId xmlns:a16="http://schemas.microsoft.com/office/drawing/2014/main" id="{BA54F0CD-C8B9-4518-BDB9-436C7EC854D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73799" y="4761207"/>
                  <a:ext cx="1620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96" name="Рукописный ввод 395">
                  <a:extLst>
                    <a:ext uri="{FF2B5EF4-FFF2-40B4-BE49-F238E27FC236}">
                      <a16:creationId xmlns:a16="http://schemas.microsoft.com/office/drawing/2014/main" id="{74EE5DCD-D2C5-41E9-91C9-9D8767C4159A}"/>
                    </a:ext>
                  </a:extLst>
                </p14:cNvPr>
                <p14:cNvContentPartPr/>
                <p14:nvPr/>
              </p14:nvContentPartPr>
              <p14:xfrm>
                <a:off x="4940839" y="4764807"/>
                <a:ext cx="155880" cy="240120"/>
              </p14:xfrm>
            </p:contentPart>
          </mc:Choice>
          <mc:Fallback xmlns="">
            <p:pic>
              <p:nvPicPr>
                <p:cNvPr id="396" name="Рукописный ввод 395">
                  <a:extLst>
                    <a:ext uri="{FF2B5EF4-FFF2-40B4-BE49-F238E27FC236}">
                      <a16:creationId xmlns:a16="http://schemas.microsoft.com/office/drawing/2014/main" id="{74EE5DCD-D2C5-41E9-91C9-9D8767C415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931839" y="4756167"/>
                  <a:ext cx="173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A3E675A4-2D01-4ED1-9960-6F22C4F71BD6}"/>
                    </a:ext>
                  </a:extLst>
                </p14:cNvPr>
                <p14:cNvContentPartPr/>
                <p14:nvPr/>
              </p14:nvContentPartPr>
              <p14:xfrm>
                <a:off x="4383559" y="5269527"/>
                <a:ext cx="169560" cy="21240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A3E675A4-2D01-4ED1-9960-6F22C4F71BD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74919" y="5260527"/>
                  <a:ext cx="187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C92BBDB0-9686-4569-BFB4-E9BC7898EF06}"/>
                    </a:ext>
                  </a:extLst>
                </p14:cNvPr>
                <p14:cNvContentPartPr/>
                <p14:nvPr/>
              </p14:nvContentPartPr>
              <p14:xfrm>
                <a:off x="4556359" y="5506767"/>
                <a:ext cx="30240" cy="12924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C92BBDB0-9686-4569-BFB4-E9BC7898EF0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47719" y="5497767"/>
                  <a:ext cx="47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ABE75360-EC7A-4CA5-A4B0-65EEC28BBB14}"/>
                    </a:ext>
                  </a:extLst>
                </p14:cNvPr>
                <p14:cNvContentPartPr/>
                <p14:nvPr/>
              </p14:nvContentPartPr>
              <p14:xfrm>
                <a:off x="4665439" y="5206167"/>
                <a:ext cx="110160" cy="26388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ABE75360-EC7A-4CA5-A4B0-65EEC28BBB1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56799" y="5197167"/>
                  <a:ext cx="127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02" name="Рукописный ввод 401">
                  <a:extLst>
                    <a:ext uri="{FF2B5EF4-FFF2-40B4-BE49-F238E27FC236}">
                      <a16:creationId xmlns:a16="http://schemas.microsoft.com/office/drawing/2014/main" id="{11304F3C-A29A-4220-BC13-72A170BFDC9E}"/>
                    </a:ext>
                  </a:extLst>
                </p14:cNvPr>
                <p14:cNvContentPartPr/>
                <p14:nvPr/>
              </p14:nvContentPartPr>
              <p14:xfrm>
                <a:off x="4869199" y="5266647"/>
                <a:ext cx="151920" cy="278640"/>
              </p14:xfrm>
            </p:contentPart>
          </mc:Choice>
          <mc:Fallback xmlns="">
            <p:pic>
              <p:nvPicPr>
                <p:cNvPr id="402" name="Рукописный ввод 401">
                  <a:extLst>
                    <a:ext uri="{FF2B5EF4-FFF2-40B4-BE49-F238E27FC236}">
                      <a16:creationId xmlns:a16="http://schemas.microsoft.com/office/drawing/2014/main" id="{11304F3C-A29A-4220-BC13-72A170BFDC9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60199" y="5258007"/>
                  <a:ext cx="169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04" name="Рукописный ввод 403">
                  <a:extLst>
                    <a:ext uri="{FF2B5EF4-FFF2-40B4-BE49-F238E27FC236}">
                      <a16:creationId xmlns:a16="http://schemas.microsoft.com/office/drawing/2014/main" id="{4E4198DD-5DDB-4561-91D0-729AECF1606E}"/>
                    </a:ext>
                  </a:extLst>
                </p14:cNvPr>
                <p14:cNvContentPartPr/>
                <p14:nvPr/>
              </p14:nvContentPartPr>
              <p14:xfrm>
                <a:off x="5064679" y="5256207"/>
                <a:ext cx="168480" cy="340560"/>
              </p14:xfrm>
            </p:contentPart>
          </mc:Choice>
          <mc:Fallback xmlns="">
            <p:pic>
              <p:nvPicPr>
                <p:cNvPr id="404" name="Рукописный ввод 403">
                  <a:extLst>
                    <a:ext uri="{FF2B5EF4-FFF2-40B4-BE49-F238E27FC236}">
                      <a16:creationId xmlns:a16="http://schemas.microsoft.com/office/drawing/2014/main" id="{4E4198DD-5DDB-4561-91D0-729AECF160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56039" y="5247567"/>
                  <a:ext cx="186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9342496E-0A82-4CF4-B942-116122A3473D}"/>
                    </a:ext>
                  </a:extLst>
                </p14:cNvPr>
                <p14:cNvContentPartPr/>
                <p14:nvPr/>
              </p14:nvContentPartPr>
              <p14:xfrm>
                <a:off x="4371319" y="4257567"/>
                <a:ext cx="240120" cy="17136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9342496E-0A82-4CF4-B942-116122A3473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362319" y="4248567"/>
                  <a:ext cx="257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1A745C29-F7E3-45BD-861C-7BEC77F4ABBB}"/>
                    </a:ext>
                  </a:extLst>
                </p14:cNvPr>
                <p14:cNvContentPartPr/>
                <p14:nvPr/>
              </p14:nvContentPartPr>
              <p14:xfrm>
                <a:off x="5076919" y="4281327"/>
                <a:ext cx="427320" cy="148356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1A745C29-F7E3-45BD-861C-7BEC77F4AB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67919" y="4272327"/>
                  <a:ext cx="444960" cy="150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6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02A86-6CAA-4FB4-8BA2-11D9372A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 на </a:t>
            </a:r>
            <a:r>
              <a:rPr lang="en-US" sz="3600" dirty="0"/>
              <a:t>Python</a:t>
            </a:r>
            <a:endParaRPr lang="ru-RU" sz="3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8DA26D-5AF5-4B61-B636-EA71E13D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321553"/>
            <a:ext cx="9621008" cy="483455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327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F389D-2B84-492C-87C4-CE68D6DD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25" y="890239"/>
            <a:ext cx="9862350" cy="1135737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900" dirty="0"/>
              <a:t>QR</a:t>
            </a:r>
            <a:r>
              <a:rPr lang="ru-RU" sz="4900" dirty="0"/>
              <a:t>-разложение</a:t>
            </a:r>
            <a:endParaRPr lang="ru-RU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52E96-3B47-4E8F-B8EC-81B0EBAB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883" y="3025070"/>
            <a:ext cx="5136412" cy="2675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Q – </a:t>
            </a:r>
            <a:r>
              <a:rPr lang="ru-RU" sz="2000" dirty="0">
                <a:latin typeface="+mj-lt"/>
              </a:rPr>
              <a:t>ортонормированная матрица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R – </a:t>
            </a:r>
            <a:r>
              <a:rPr lang="ru-RU" sz="2000" dirty="0" err="1">
                <a:latin typeface="+mj-lt"/>
              </a:rPr>
              <a:t>верхнетреугольная</a:t>
            </a:r>
            <a:r>
              <a:rPr lang="ru-RU" sz="2000" dirty="0">
                <a:latin typeface="+mj-lt"/>
              </a:rPr>
              <a:t> матрица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2E10F8D-56BB-4B3C-9A74-321D78EE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15906"/>
              </p:ext>
            </p:extLst>
          </p:nvPr>
        </p:nvGraphicFramePr>
        <p:xfrm>
          <a:off x="1349325" y="2808731"/>
          <a:ext cx="3879005" cy="1240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064">
                  <a:extLst>
                    <a:ext uri="{9D8B030D-6E8A-4147-A177-3AD203B41FA5}">
                      <a16:colId xmlns:a16="http://schemas.microsoft.com/office/drawing/2014/main" val="2240744640"/>
                    </a:ext>
                  </a:extLst>
                </a:gridCol>
                <a:gridCol w="591397">
                  <a:extLst>
                    <a:ext uri="{9D8B030D-6E8A-4147-A177-3AD203B41FA5}">
                      <a16:colId xmlns:a16="http://schemas.microsoft.com/office/drawing/2014/main" val="351467136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598830593"/>
                    </a:ext>
                  </a:extLst>
                </a:gridCol>
                <a:gridCol w="1057064">
                  <a:extLst>
                    <a:ext uri="{9D8B030D-6E8A-4147-A177-3AD203B41FA5}">
                      <a16:colId xmlns:a16="http://schemas.microsoft.com/office/drawing/2014/main" val="3329931845"/>
                    </a:ext>
                  </a:extLst>
                </a:gridCol>
              </a:tblGrid>
              <a:tr h="620268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A</a:t>
                      </a:r>
                      <a:endParaRPr lang="ru-RU" sz="3300"/>
                    </a:p>
                  </a:txBody>
                  <a:tcPr marL="83820" marR="83820" marT="41910" marB="41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=</a:t>
                      </a:r>
                      <a:endParaRPr lang="ru-RU" sz="3300"/>
                    </a:p>
                  </a:txBody>
                  <a:tcPr marL="83820" marR="83820" marT="41910" marB="41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Q</a:t>
                      </a:r>
                      <a:endParaRPr lang="ru-RU" sz="3300"/>
                    </a:p>
                  </a:txBody>
                  <a:tcPr marL="83820" marR="83820" marT="41910" marB="4191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  R</a:t>
                      </a:r>
                      <a:endParaRPr lang="ru-RU" sz="3300"/>
                    </a:p>
                  </a:txBody>
                  <a:tcPr marL="83820" marR="83820" marT="41910" marB="41910"/>
                </a:tc>
                <a:extLst>
                  <a:ext uri="{0D108BD9-81ED-4DB2-BD59-A6C34878D82A}">
                    <a16:rowId xmlns:a16="http://schemas.microsoft.com/office/drawing/2014/main" val="1187199069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err="1"/>
                        <a:t>n×m</a:t>
                      </a:r>
                      <a:endParaRPr lang="ru-RU" sz="3300" dirty="0"/>
                    </a:p>
                  </a:txBody>
                  <a:tcPr marL="83820" marR="83820" marT="41910" marB="41910"/>
                </a:tc>
                <a:tc>
                  <a:txBody>
                    <a:bodyPr/>
                    <a:lstStyle/>
                    <a:p>
                      <a:endParaRPr lang="ru-RU" sz="3300"/>
                    </a:p>
                  </a:txBody>
                  <a:tcPr marL="83820" marR="83820" marT="41910" marB="419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n×m</a:t>
                      </a:r>
                      <a:endParaRPr lang="ru-RU" sz="3300"/>
                    </a:p>
                  </a:txBody>
                  <a:tcPr marL="83820" marR="83820" marT="41910" marB="41910"/>
                </a:tc>
                <a:tc>
                  <a:txBody>
                    <a:bodyPr/>
                    <a:lstStyle/>
                    <a:p>
                      <a:r>
                        <a:rPr lang="en-US" sz="3300" dirty="0" err="1"/>
                        <a:t>m×m</a:t>
                      </a:r>
                      <a:endParaRPr lang="ru-RU" sz="3300" dirty="0"/>
                    </a:p>
                  </a:txBody>
                  <a:tcPr marL="83820" marR="83820" marT="41910" marB="41910"/>
                </a:tc>
                <a:extLst>
                  <a:ext uri="{0D108BD9-81ED-4DB2-BD59-A6C34878D82A}">
                    <a16:rowId xmlns:a16="http://schemas.microsoft.com/office/drawing/2014/main" val="149380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0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57A8C-7C05-4AB2-AB66-9EB3D82C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Матрица вращений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86A17-3D6E-4110-AB2F-14F7069F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725" y="4993882"/>
            <a:ext cx="6494464" cy="9685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Ортогональная подматрица </a:t>
            </a:r>
            <a:r>
              <a:rPr lang="en-US" dirty="0">
                <a:latin typeface="+mj-lt"/>
              </a:rPr>
              <a:t>M </a:t>
            </a:r>
            <a:r>
              <a:rPr lang="ru-RU" dirty="0">
                <a:latin typeface="+mj-lt"/>
              </a:rPr>
              <a:t>расположена на строках и столбцах с номерами </a:t>
            </a:r>
            <a:r>
              <a:rPr lang="en-US" dirty="0">
                <a:latin typeface="+mj-lt"/>
              </a:rPr>
              <a:t>k</a:t>
            </a:r>
            <a:r>
              <a:rPr lang="ru-RU" dirty="0">
                <a:latin typeface="+mj-lt"/>
              </a:rPr>
              <a:t> и</a:t>
            </a:r>
            <a:r>
              <a:rPr lang="en-US" dirty="0">
                <a:latin typeface="+mj-lt"/>
              </a:rPr>
              <a:t> l</a:t>
            </a:r>
            <a:r>
              <a:rPr lang="ru-RU" dirty="0">
                <a:latin typeface="+mj-lt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A6A124-42D8-413D-9E42-8610D1AE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320" y="1491634"/>
            <a:ext cx="4701614" cy="27363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515FBC-CBD6-4E25-9E19-67CF35E2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47" y="5017678"/>
            <a:ext cx="2960290" cy="6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57A8C-7C05-4AB2-AB66-9EB3D82C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Матрица вращений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86A17-3D6E-4110-AB2F-14F7069F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70241"/>
            <a:ext cx="10256839" cy="4292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Если дан вектор                                                               ,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то, выбрав такие </a:t>
            </a:r>
            <a:r>
              <a:rPr lang="en-US" dirty="0">
                <a:latin typeface="+mj-lt"/>
              </a:rPr>
              <a:t>   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можно обнулить </a:t>
            </a:r>
            <a:r>
              <a:rPr lang="en-US" dirty="0">
                <a:latin typeface="+mj-lt"/>
              </a:rPr>
              <a:t>l</a:t>
            </a:r>
            <a:r>
              <a:rPr lang="ru-RU" dirty="0">
                <a:latin typeface="+mj-lt"/>
              </a:rPr>
              <a:t>-ую компоненту вектора </a:t>
            </a:r>
            <a:r>
              <a:rPr lang="en-GB" dirty="0">
                <a:latin typeface="+mj-lt"/>
              </a:rPr>
              <a:t>a</a:t>
            </a:r>
            <a:endParaRPr lang="ru-RU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AutoShape 4" descr="{\displaystyle a={\begin{bmatrix}a_{1}&amp;\ldots &amp;a_{n}\end{bmatrix}}^{T}\in \mathbb {R} ^{n}}">
            <a:extLst>
              <a:ext uri="{FF2B5EF4-FFF2-40B4-BE49-F238E27FC236}">
                <a16:creationId xmlns:a16="http://schemas.microsoft.com/office/drawing/2014/main" id="{260450C3-ECCB-4173-AC1B-88D238E656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317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7A2956E-F3D6-4681-AB34-26A3BECD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12" y="1713294"/>
            <a:ext cx="2760803" cy="36361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17953F9-ECC8-437F-BE90-BFC4A2DB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663090"/>
            <a:ext cx="1813250" cy="4843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FFB637E-2C77-4D3A-B2C4-22607BB9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515" y="2137284"/>
            <a:ext cx="2209800" cy="165735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CF2F433-82A4-4822-B67A-AD681526F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844" y="4370941"/>
            <a:ext cx="8404570" cy="13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CD983-8935-4F9F-B5D0-D15067EC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998" y="1003543"/>
            <a:ext cx="9117501" cy="972234"/>
          </a:xfrm>
        </p:spPr>
        <p:txBody>
          <a:bodyPr anchor="t">
            <a:normAutofit/>
          </a:bodyPr>
          <a:lstStyle/>
          <a:p>
            <a:r>
              <a:rPr lang="ru-RU" sz="3600" dirty="0"/>
              <a:t>Как это работает с </a:t>
            </a:r>
            <a:r>
              <a:rPr lang="en-US" sz="3600" dirty="0"/>
              <a:t>QR</a:t>
            </a:r>
            <a:r>
              <a:rPr lang="ru-RU" sz="3600" dirty="0"/>
              <a:t>-разложением?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ABA9FF-A0DC-4514-9DE4-EF7E7B06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41" y="1867175"/>
            <a:ext cx="9573718" cy="38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2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2C9C-F195-434B-B58F-4F5D8176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Пример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D9DFFA-5CA4-4803-8778-7D37F10D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83" y="1269368"/>
            <a:ext cx="4676608" cy="25328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A2C293-3A52-47F3-8DE1-9B4340E7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46" y="3983940"/>
            <a:ext cx="2918298" cy="1686128"/>
          </a:xfrm>
          <a:prstGeom prst="rect">
            <a:avLst/>
          </a:prstGeom>
        </p:spPr>
      </p:pic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BAE8C625-661B-42E9-8B58-9407F4FCF71D}"/>
              </a:ext>
            </a:extLst>
          </p:cNvPr>
          <p:cNvGrpSpPr/>
          <p:nvPr/>
        </p:nvGrpSpPr>
        <p:grpSpPr>
          <a:xfrm>
            <a:off x="8956455" y="2502900"/>
            <a:ext cx="910800" cy="687600"/>
            <a:chOff x="8956455" y="2502900"/>
            <a:chExt cx="91080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7419F7CB-1396-4820-A627-75BA64C26005}"/>
                    </a:ext>
                  </a:extLst>
                </p14:cNvPr>
                <p14:cNvContentPartPr/>
                <p14:nvPr/>
              </p14:nvContentPartPr>
              <p14:xfrm>
                <a:off x="8956455" y="2731140"/>
                <a:ext cx="140040" cy="212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7419F7CB-1396-4820-A627-75BA64C260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47455" y="2722140"/>
                  <a:ext cx="157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1DBB09EA-0DD2-46E2-9F25-108F7BD4CD71}"/>
                    </a:ext>
                  </a:extLst>
                </p14:cNvPr>
                <p14:cNvContentPartPr/>
                <p14:nvPr/>
              </p14:nvContentPartPr>
              <p14:xfrm>
                <a:off x="9166335" y="2620620"/>
                <a:ext cx="167040" cy="2581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1DBB09EA-0DD2-46E2-9F25-108F7BD4CD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57335" y="2611980"/>
                  <a:ext cx="184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F9E6661-2CD5-4976-9AF1-C762DAAE7BD4}"/>
                    </a:ext>
                  </a:extLst>
                </p14:cNvPr>
                <p14:cNvContentPartPr/>
                <p14:nvPr/>
              </p14:nvContentPartPr>
              <p14:xfrm>
                <a:off x="9378015" y="2676060"/>
                <a:ext cx="40320" cy="1580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F9E6661-2CD5-4976-9AF1-C762DAAE7B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9375" y="2667060"/>
                  <a:ext cx="57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5BC22C6-3461-4D75-89A2-896AB054DAB1}"/>
                    </a:ext>
                  </a:extLst>
                </p14:cNvPr>
                <p14:cNvContentPartPr/>
                <p14:nvPr/>
              </p14:nvContentPartPr>
              <p14:xfrm>
                <a:off x="9376575" y="2502900"/>
                <a:ext cx="36360" cy="5004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5BC22C6-3461-4D75-89A2-896AB054DA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67575" y="2494260"/>
                  <a:ext cx="5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47B2E3D-4F64-43F8-9003-63A370AD846A}"/>
                    </a:ext>
                  </a:extLst>
                </p14:cNvPr>
                <p14:cNvContentPartPr/>
                <p14:nvPr/>
              </p14:nvContentPartPr>
              <p14:xfrm>
                <a:off x="9444255" y="2638620"/>
                <a:ext cx="149040" cy="1832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47B2E3D-4F64-43F8-9003-63A370AD84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35255" y="2629980"/>
                  <a:ext cx="166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56C002CE-29CA-4795-A9E7-6534A954FF72}"/>
                    </a:ext>
                  </a:extLst>
                </p14:cNvPr>
                <p14:cNvContentPartPr/>
                <p14:nvPr/>
              </p14:nvContentPartPr>
              <p14:xfrm>
                <a:off x="9649815" y="2604060"/>
                <a:ext cx="217440" cy="5864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56C002CE-29CA-4795-A9E7-6534A954FF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1175" y="2595420"/>
                  <a:ext cx="235080" cy="60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7F495FEB-D82C-46EC-ABE8-B8CAD5AB22C0}"/>
              </a:ext>
            </a:extLst>
          </p:cNvPr>
          <p:cNvGrpSpPr/>
          <p:nvPr/>
        </p:nvGrpSpPr>
        <p:grpSpPr>
          <a:xfrm>
            <a:off x="6609975" y="2470860"/>
            <a:ext cx="1906560" cy="1894680"/>
            <a:chOff x="6609975" y="2470860"/>
            <a:chExt cx="1906560" cy="18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9078E079-BCE1-4435-9627-18B3EF506533}"/>
                    </a:ext>
                  </a:extLst>
                </p14:cNvPr>
                <p14:cNvContentPartPr/>
                <p14:nvPr/>
              </p14:nvContentPartPr>
              <p14:xfrm>
                <a:off x="6609975" y="3182940"/>
                <a:ext cx="438840" cy="4701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9078E079-BCE1-4435-9627-18B3EF5065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1335" y="3173940"/>
                  <a:ext cx="4564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40CA8FE5-5B86-4CBB-B221-19637D3AB2E8}"/>
                    </a:ext>
                  </a:extLst>
                </p14:cNvPr>
                <p14:cNvContentPartPr/>
                <p14:nvPr/>
              </p14:nvContentPartPr>
              <p14:xfrm>
                <a:off x="7104255" y="3697020"/>
                <a:ext cx="76680" cy="1954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40CA8FE5-5B86-4CBB-B221-19637D3AB2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5615" y="3688380"/>
                  <a:ext cx="94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829109BA-40E3-4C0A-937B-F918BFB6DC3D}"/>
                    </a:ext>
                  </a:extLst>
                </p14:cNvPr>
                <p14:cNvContentPartPr/>
                <p14:nvPr/>
              </p14:nvContentPartPr>
              <p14:xfrm>
                <a:off x="7155735" y="3328020"/>
                <a:ext cx="168480" cy="1908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829109BA-40E3-4C0A-937B-F918BFB6DC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46735" y="3319020"/>
                  <a:ext cx="186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93AE2CC5-75E4-4A49-8B19-30BF1D022F32}"/>
                    </a:ext>
                  </a:extLst>
                </p14:cNvPr>
                <p14:cNvContentPartPr/>
                <p14:nvPr/>
              </p14:nvContentPartPr>
              <p14:xfrm>
                <a:off x="7174455" y="3490020"/>
                <a:ext cx="14328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93AE2CC5-75E4-4A49-8B19-30BF1D022F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5815" y="3481020"/>
                  <a:ext cx="160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BE001E9-246A-4714-8DC0-0BB3DB0C9507}"/>
                    </a:ext>
                  </a:extLst>
                </p14:cNvPr>
                <p14:cNvContentPartPr/>
                <p14:nvPr/>
              </p14:nvContentPartPr>
              <p14:xfrm>
                <a:off x="7480455" y="2470860"/>
                <a:ext cx="390960" cy="18946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BE001E9-246A-4714-8DC0-0BB3DB0C95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1815" y="2462220"/>
                  <a:ext cx="408600" cy="19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7299E94-EA84-4709-AF43-7F5B417EC23A}"/>
                    </a:ext>
                  </a:extLst>
                </p14:cNvPr>
                <p14:cNvContentPartPr/>
                <p14:nvPr/>
              </p14:nvContentPartPr>
              <p14:xfrm>
                <a:off x="7690335" y="2668500"/>
                <a:ext cx="515880" cy="30168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7299E94-EA84-4709-AF43-7F5B417EC2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81335" y="2659860"/>
                  <a:ext cx="533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6212C1A-6BFE-4F42-BB1A-5D793EA88178}"/>
                    </a:ext>
                  </a:extLst>
                </p14:cNvPr>
                <p14:cNvContentPartPr/>
                <p14:nvPr/>
              </p14:nvContentPartPr>
              <p14:xfrm>
                <a:off x="8279655" y="2607300"/>
                <a:ext cx="236880" cy="5421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6212C1A-6BFE-4F42-BB1A-5D793EA881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70655" y="2598660"/>
                  <a:ext cx="2545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07642A32-4607-468E-88ED-44984032FFC7}"/>
                    </a:ext>
                  </a:extLst>
                </p14:cNvPr>
                <p14:cNvContentPartPr/>
                <p14:nvPr/>
              </p14:nvContentPartPr>
              <p14:xfrm>
                <a:off x="7790415" y="3333780"/>
                <a:ext cx="142560" cy="24660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07642A32-4607-468E-88ED-44984032FF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1415" y="3325140"/>
                  <a:ext cx="160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83CE3973-E4BD-43A9-ABFB-D925100530F9}"/>
                    </a:ext>
                  </a:extLst>
                </p14:cNvPr>
                <p14:cNvContentPartPr/>
                <p14:nvPr/>
              </p14:nvContentPartPr>
              <p14:xfrm>
                <a:off x="7983015" y="3400740"/>
                <a:ext cx="55800" cy="17280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83CE3973-E4BD-43A9-ABFB-D925100530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4015" y="3392100"/>
                  <a:ext cx="73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EB2D217D-40F3-4AB1-AAB7-63A29DE49B39}"/>
                    </a:ext>
                  </a:extLst>
                </p14:cNvPr>
                <p14:cNvContentPartPr/>
                <p14:nvPr/>
              </p14:nvContentPartPr>
              <p14:xfrm>
                <a:off x="7942335" y="3280860"/>
                <a:ext cx="53280" cy="295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EB2D217D-40F3-4AB1-AAB7-63A29DE49B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33695" y="3272220"/>
                  <a:ext cx="70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39BA3E5-FE21-450D-B687-CB3DEBBB97DB}"/>
                    </a:ext>
                  </a:extLst>
                </p14:cNvPr>
                <p14:cNvContentPartPr/>
                <p14:nvPr/>
              </p14:nvContentPartPr>
              <p14:xfrm>
                <a:off x="8073735" y="3332700"/>
                <a:ext cx="173160" cy="230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39BA3E5-FE21-450D-B687-CB3DEBBB97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64735" y="3324060"/>
                  <a:ext cx="190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B2D8374D-B516-4DB1-94BD-384205A27CC1}"/>
                    </a:ext>
                  </a:extLst>
                </p14:cNvPr>
                <p14:cNvContentPartPr/>
                <p14:nvPr/>
              </p14:nvContentPartPr>
              <p14:xfrm>
                <a:off x="8283255" y="3296340"/>
                <a:ext cx="205560" cy="427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B2D8374D-B516-4DB1-94BD-384205A27C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74255" y="3287340"/>
                  <a:ext cx="223200" cy="44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2CD799B9-1D8B-43A5-8103-6F90D40835B8}"/>
                  </a:ext>
                </a:extLst>
              </p14:cNvPr>
              <p14:cNvContentPartPr/>
              <p14:nvPr/>
            </p14:nvContentPartPr>
            <p14:xfrm>
              <a:off x="8209455" y="3976380"/>
              <a:ext cx="207360" cy="22500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2CD799B9-1D8B-43A5-8103-6F90D40835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00455" y="3967380"/>
                <a:ext cx="2250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DE85AAB1-0B33-498D-9F2E-703243DC46C9}"/>
              </a:ext>
            </a:extLst>
          </p:cNvPr>
          <p:cNvGrpSpPr/>
          <p:nvPr/>
        </p:nvGrpSpPr>
        <p:grpSpPr>
          <a:xfrm>
            <a:off x="9047535" y="3207420"/>
            <a:ext cx="705600" cy="860760"/>
            <a:chOff x="9047535" y="3207420"/>
            <a:chExt cx="705600" cy="86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C8DD2314-6F64-4307-B014-631A327E5809}"/>
                    </a:ext>
                  </a:extLst>
                </p14:cNvPr>
                <p14:cNvContentPartPr/>
                <p14:nvPr/>
              </p14:nvContentPartPr>
              <p14:xfrm>
                <a:off x="9047535" y="3272940"/>
                <a:ext cx="314640" cy="2199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C8DD2314-6F64-4307-B014-631A327E58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38535" y="3263940"/>
                  <a:ext cx="332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0BB2A99-7527-4BD0-AE57-0CFC290B8229}"/>
                    </a:ext>
                  </a:extLst>
                </p14:cNvPr>
                <p14:cNvContentPartPr/>
                <p14:nvPr/>
              </p14:nvContentPartPr>
              <p14:xfrm>
                <a:off x="9381615" y="3275820"/>
                <a:ext cx="124560" cy="1886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0BB2A99-7527-4BD0-AE57-0CFC290B82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2615" y="3267180"/>
                  <a:ext cx="142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28B2E537-D46C-4A3E-A27E-DCF8C333A14D}"/>
                    </a:ext>
                  </a:extLst>
                </p14:cNvPr>
                <p14:cNvContentPartPr/>
                <p14:nvPr/>
              </p14:nvContentPartPr>
              <p14:xfrm>
                <a:off x="9542535" y="3207420"/>
                <a:ext cx="210600" cy="51120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28B2E537-D46C-4A3E-A27E-DCF8C333A1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33895" y="3198780"/>
                  <a:ext cx="2282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32470D9D-25DE-4353-B074-483E23F35095}"/>
                    </a:ext>
                  </a:extLst>
                </p14:cNvPr>
                <p14:cNvContentPartPr/>
                <p14:nvPr/>
              </p14:nvContentPartPr>
              <p14:xfrm>
                <a:off x="9261735" y="3866220"/>
                <a:ext cx="177120" cy="201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32470D9D-25DE-4353-B074-483E23F350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52735" y="3857580"/>
                  <a:ext cx="19476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78777DAD-2AE7-4C87-A926-8006C9E254C9}"/>
              </a:ext>
            </a:extLst>
          </p:cNvPr>
          <p:cNvGrpSpPr/>
          <p:nvPr/>
        </p:nvGrpSpPr>
        <p:grpSpPr>
          <a:xfrm>
            <a:off x="10171095" y="2507220"/>
            <a:ext cx="719280" cy="1614240"/>
            <a:chOff x="10171095" y="2507220"/>
            <a:chExt cx="719280" cy="161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22D2E574-8156-407D-9955-B7C84FD9C088}"/>
                    </a:ext>
                  </a:extLst>
                </p14:cNvPr>
                <p14:cNvContentPartPr/>
                <p14:nvPr/>
              </p14:nvContentPartPr>
              <p14:xfrm>
                <a:off x="10180095" y="2608020"/>
                <a:ext cx="250200" cy="25452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22D2E574-8156-407D-9955-B7C84FD9C0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71455" y="2599020"/>
                  <a:ext cx="267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E7C6734A-54DF-426D-A181-DA5C1E6B2963}"/>
                    </a:ext>
                  </a:extLst>
                </p14:cNvPr>
                <p14:cNvContentPartPr/>
                <p14:nvPr/>
              </p14:nvContentPartPr>
              <p14:xfrm>
                <a:off x="10171095" y="3255300"/>
                <a:ext cx="169200" cy="2271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E7C6734A-54DF-426D-A181-DA5C1E6B29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455" y="3246660"/>
                  <a:ext cx="186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9F499B67-8A1B-42E5-9A92-41496FC6EFE2}"/>
                    </a:ext>
                  </a:extLst>
                </p14:cNvPr>
                <p14:cNvContentPartPr/>
                <p14:nvPr/>
              </p14:nvContentPartPr>
              <p14:xfrm>
                <a:off x="10303575" y="3817260"/>
                <a:ext cx="128160" cy="2278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9F499B67-8A1B-42E5-9A92-41496FC6EF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94935" y="3808260"/>
                  <a:ext cx="14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70BEE72-451B-4F32-93B4-B5822543B1FB}"/>
                    </a:ext>
                  </a:extLst>
                </p14:cNvPr>
                <p14:cNvContentPartPr/>
                <p14:nvPr/>
              </p14:nvContentPartPr>
              <p14:xfrm>
                <a:off x="10532535" y="2507220"/>
                <a:ext cx="357840" cy="16142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70BEE72-451B-4F32-93B4-B5822543B1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23535" y="2498580"/>
                  <a:ext cx="375480" cy="163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Группа 169">
            <a:extLst>
              <a:ext uri="{FF2B5EF4-FFF2-40B4-BE49-F238E27FC236}">
                <a16:creationId xmlns:a16="http://schemas.microsoft.com/office/drawing/2014/main" id="{FFEB5F70-01D7-4080-A78B-0E37BE15F3C5}"/>
              </a:ext>
            </a:extLst>
          </p:cNvPr>
          <p:cNvGrpSpPr/>
          <p:nvPr/>
        </p:nvGrpSpPr>
        <p:grpSpPr>
          <a:xfrm>
            <a:off x="6665055" y="4611060"/>
            <a:ext cx="1443960" cy="824040"/>
            <a:chOff x="6665055" y="4611060"/>
            <a:chExt cx="144396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DC54E2F2-5806-4390-9762-1A14F533A88E}"/>
                    </a:ext>
                  </a:extLst>
                </p14:cNvPr>
                <p14:cNvContentPartPr/>
                <p14:nvPr/>
              </p14:nvContentPartPr>
              <p14:xfrm>
                <a:off x="6665055" y="4742100"/>
                <a:ext cx="172080" cy="2016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DC54E2F2-5806-4390-9762-1A14F533A8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56055" y="4733460"/>
                  <a:ext cx="189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E3AC5E77-092C-4918-9D53-BF6FC0909117}"/>
                    </a:ext>
                  </a:extLst>
                </p14:cNvPr>
                <p14:cNvContentPartPr/>
                <p14:nvPr/>
              </p14:nvContentPartPr>
              <p14:xfrm>
                <a:off x="6922455" y="4775580"/>
                <a:ext cx="144000" cy="50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E3AC5E77-092C-4918-9D53-BF6FC09091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13815" y="4766580"/>
                  <a:ext cx="161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C1872F9F-C442-4137-B4C2-880785CDACB6}"/>
                    </a:ext>
                  </a:extLst>
                </p14:cNvPr>
                <p14:cNvContentPartPr/>
                <p14:nvPr/>
              </p14:nvContentPartPr>
              <p14:xfrm>
                <a:off x="6960255" y="4846860"/>
                <a:ext cx="160200" cy="29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C1872F9F-C442-4137-B4C2-880785CDAC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51615" y="4837860"/>
                  <a:ext cx="177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04D4935-0AB6-4971-B5C9-871804071289}"/>
                    </a:ext>
                  </a:extLst>
                </p14:cNvPr>
                <p14:cNvContentPartPr/>
                <p14:nvPr/>
              </p14:nvContentPartPr>
              <p14:xfrm>
                <a:off x="7245735" y="4742460"/>
                <a:ext cx="315360" cy="1558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04D4935-0AB6-4971-B5C9-8718040712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36735" y="4733820"/>
                  <a:ext cx="333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BD8CD11E-70E0-4BFA-8B40-30016FC12CD3}"/>
                    </a:ext>
                  </a:extLst>
                </p14:cNvPr>
                <p14:cNvContentPartPr/>
                <p14:nvPr/>
              </p14:nvContentPartPr>
              <p14:xfrm>
                <a:off x="7691415" y="4726620"/>
                <a:ext cx="137520" cy="15804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BD8CD11E-70E0-4BFA-8B40-30016FC12C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2775" y="4717620"/>
                  <a:ext cx="155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219B65E-F592-46E3-85E9-A91E5C995F25}"/>
                    </a:ext>
                  </a:extLst>
                </p14:cNvPr>
                <p14:cNvContentPartPr/>
                <p14:nvPr/>
              </p14:nvContentPartPr>
              <p14:xfrm>
                <a:off x="7950255" y="4611060"/>
                <a:ext cx="158760" cy="3790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219B65E-F592-46E3-85E9-A91E5C995F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41615" y="4602420"/>
                  <a:ext cx="1764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5B538D5C-59CE-4834-923C-A31A451605B8}"/>
                    </a:ext>
                  </a:extLst>
                </p14:cNvPr>
                <p14:cNvContentPartPr/>
                <p14:nvPr/>
              </p14:nvContentPartPr>
              <p14:xfrm>
                <a:off x="6773775" y="5181660"/>
                <a:ext cx="135000" cy="2044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5B538D5C-59CE-4834-923C-A31A451605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64775" y="5173020"/>
                  <a:ext cx="152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BAE9E9E-F29A-48AA-8F93-FC03529CA0B5}"/>
                    </a:ext>
                  </a:extLst>
                </p14:cNvPr>
                <p14:cNvContentPartPr/>
                <p14:nvPr/>
              </p14:nvContentPartPr>
              <p14:xfrm>
                <a:off x="7078335" y="5249340"/>
                <a:ext cx="66960" cy="1044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BAE9E9E-F29A-48AA-8F93-FC03529CA0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69335" y="5240700"/>
                  <a:ext cx="84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F4E4D7E9-2DB7-4439-9AE3-5017ED003C20}"/>
                    </a:ext>
                  </a:extLst>
                </p14:cNvPr>
                <p14:cNvContentPartPr/>
                <p14:nvPr/>
              </p14:nvContentPartPr>
              <p14:xfrm>
                <a:off x="7080855" y="5313420"/>
                <a:ext cx="72000" cy="1368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F4E4D7E9-2DB7-4439-9AE3-5017ED003C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72215" y="5304420"/>
                  <a:ext cx="89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7529066-48FA-456C-AE74-37C1857579AB}"/>
                    </a:ext>
                  </a:extLst>
                </p14:cNvPr>
                <p14:cNvContentPartPr/>
                <p14:nvPr/>
              </p14:nvContentPartPr>
              <p14:xfrm>
                <a:off x="7353375" y="5199660"/>
                <a:ext cx="134640" cy="1202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7529066-48FA-456C-AE74-37C1857579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44735" y="5190660"/>
                  <a:ext cx="15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E2254B95-2647-451D-9E61-6A4F1EE06627}"/>
                    </a:ext>
                  </a:extLst>
                </p14:cNvPr>
                <p14:cNvContentPartPr/>
                <p14:nvPr/>
              </p14:nvContentPartPr>
              <p14:xfrm>
                <a:off x="7526535" y="5176980"/>
                <a:ext cx="65160" cy="1098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E2254B95-2647-451D-9E61-6A4F1EE066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17535" y="5168340"/>
                  <a:ext cx="82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3676C189-4F4D-4FD6-9664-1073B0CBC319}"/>
                    </a:ext>
                  </a:extLst>
                </p14:cNvPr>
                <p14:cNvContentPartPr/>
                <p14:nvPr/>
              </p14:nvContentPartPr>
              <p14:xfrm>
                <a:off x="7503135" y="5043420"/>
                <a:ext cx="195120" cy="21492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3676C189-4F4D-4FD6-9664-1073B0CBC3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4135" y="5034420"/>
                  <a:ext cx="212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90CD883-258B-4E71-B0B1-4ED45D0A3035}"/>
                    </a:ext>
                  </a:extLst>
                </p14:cNvPr>
                <p14:cNvContentPartPr/>
                <p14:nvPr/>
              </p14:nvContentPartPr>
              <p14:xfrm>
                <a:off x="7700055" y="5155020"/>
                <a:ext cx="154080" cy="10872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90CD883-258B-4E71-B0B1-4ED45D0A30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91415" y="5146020"/>
                  <a:ext cx="171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B8001521-3C38-47BC-A312-638E5265881C}"/>
                    </a:ext>
                  </a:extLst>
                </p14:cNvPr>
                <p14:cNvContentPartPr/>
                <p14:nvPr/>
              </p14:nvContentPartPr>
              <p14:xfrm>
                <a:off x="7943055" y="5121180"/>
                <a:ext cx="162360" cy="31392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B8001521-3C38-47BC-A312-638E526588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34055" y="5112180"/>
                  <a:ext cx="1800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0790B39-CFEB-4BA7-805E-018DBBB2B64E}"/>
                    </a:ext>
                  </a:extLst>
                </p14:cNvPr>
                <p14:cNvContentPartPr/>
                <p14:nvPr/>
              </p14:nvContentPartPr>
              <p14:xfrm>
                <a:off x="7274535" y="5263020"/>
                <a:ext cx="76680" cy="12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0790B39-CFEB-4BA7-805E-018DBBB2B6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65535" y="5254380"/>
                  <a:ext cx="943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1A6B74BB-4A17-48A3-B10E-46C46B541A9F}"/>
              </a:ext>
            </a:extLst>
          </p:cNvPr>
          <p:cNvGrpSpPr/>
          <p:nvPr/>
        </p:nvGrpSpPr>
        <p:grpSpPr>
          <a:xfrm>
            <a:off x="6935055" y="5601420"/>
            <a:ext cx="370800" cy="173520"/>
            <a:chOff x="6935055" y="5601420"/>
            <a:chExt cx="3708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F6C8E45-D77E-40A5-AA74-77A508CB6690}"/>
                    </a:ext>
                  </a:extLst>
                </p14:cNvPr>
                <p14:cNvContentPartPr/>
                <p14:nvPr/>
              </p14:nvContentPartPr>
              <p14:xfrm>
                <a:off x="6935055" y="5601420"/>
                <a:ext cx="152280" cy="1735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F6C8E45-D77E-40A5-AA74-77A508CB66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26415" y="5592420"/>
                  <a:ext cx="169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704D29E9-0687-4BC5-81ED-C00D59EECE1E}"/>
                    </a:ext>
                  </a:extLst>
                </p14:cNvPr>
                <p14:cNvContentPartPr/>
                <p14:nvPr/>
              </p14:nvContentPartPr>
              <p14:xfrm>
                <a:off x="7157535" y="5692860"/>
                <a:ext cx="96840" cy="158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704D29E9-0687-4BC5-81ED-C00D59EECE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48535" y="5684220"/>
                  <a:ext cx="114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0815861-3FB7-4A65-B796-692F98647002}"/>
                    </a:ext>
                  </a:extLst>
                </p14:cNvPr>
                <p14:cNvContentPartPr/>
                <p14:nvPr/>
              </p14:nvContentPartPr>
              <p14:xfrm>
                <a:off x="7187055" y="5756220"/>
                <a:ext cx="118800" cy="1224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0815861-3FB7-4A65-B796-692F986470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8415" y="5747580"/>
                  <a:ext cx="1364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Группа 181">
            <a:extLst>
              <a:ext uri="{FF2B5EF4-FFF2-40B4-BE49-F238E27FC236}">
                <a16:creationId xmlns:a16="http://schemas.microsoft.com/office/drawing/2014/main" id="{1CC2BBA7-A3E2-4615-B183-68C5DD32CCD0}"/>
              </a:ext>
            </a:extLst>
          </p:cNvPr>
          <p:cNvGrpSpPr/>
          <p:nvPr/>
        </p:nvGrpSpPr>
        <p:grpSpPr>
          <a:xfrm>
            <a:off x="7552815" y="5448420"/>
            <a:ext cx="950400" cy="470520"/>
            <a:chOff x="7552815" y="5448420"/>
            <a:chExt cx="95040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FF4F4097-9369-4D2A-AC37-09152213D825}"/>
                    </a:ext>
                  </a:extLst>
                </p14:cNvPr>
                <p14:cNvContentPartPr/>
                <p14:nvPr/>
              </p14:nvContentPartPr>
              <p14:xfrm>
                <a:off x="7552815" y="5448420"/>
                <a:ext cx="817920" cy="3225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FF4F4097-9369-4D2A-AC37-09152213D8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4175" y="5439420"/>
                  <a:ext cx="835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ACD38C2F-7DE9-44D6-B64B-C220C31401CF}"/>
                    </a:ext>
                  </a:extLst>
                </p14:cNvPr>
                <p14:cNvContentPartPr/>
                <p14:nvPr/>
              </p14:nvContentPartPr>
              <p14:xfrm>
                <a:off x="7758735" y="5645700"/>
                <a:ext cx="109800" cy="842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ACD38C2F-7DE9-44D6-B64B-C220C31401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49735" y="5637060"/>
                  <a:ext cx="127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A3007C68-DD55-416E-8D47-59EEE9F3731B}"/>
                    </a:ext>
                  </a:extLst>
                </p14:cNvPr>
                <p14:cNvContentPartPr/>
                <p14:nvPr/>
              </p14:nvContentPartPr>
              <p14:xfrm>
                <a:off x="7782855" y="5638500"/>
                <a:ext cx="69480" cy="10332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A3007C68-DD55-416E-8D47-59EEE9F373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74215" y="5629860"/>
                  <a:ext cx="87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AD56C472-BF9F-4612-9A9C-C3278B8A3E6C}"/>
                    </a:ext>
                  </a:extLst>
                </p14:cNvPr>
                <p14:cNvContentPartPr/>
                <p14:nvPr/>
              </p14:nvContentPartPr>
              <p14:xfrm>
                <a:off x="7951335" y="5560740"/>
                <a:ext cx="68760" cy="687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AD56C472-BF9F-4612-9A9C-C3278B8A3E6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42335" y="5551740"/>
                  <a:ext cx="86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942FF959-5F62-4D21-B532-5A23E9ABAD8E}"/>
                    </a:ext>
                  </a:extLst>
                </p14:cNvPr>
                <p14:cNvContentPartPr/>
                <p14:nvPr/>
              </p14:nvContentPartPr>
              <p14:xfrm>
                <a:off x="8061135" y="5657220"/>
                <a:ext cx="79560" cy="154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942FF959-5F62-4D21-B532-5A23E9ABAD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52135" y="5648580"/>
                  <a:ext cx="97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74BE6FEF-4CD8-4E49-856B-5236EFE27C94}"/>
                    </a:ext>
                  </a:extLst>
                </p14:cNvPr>
                <p14:cNvContentPartPr/>
                <p14:nvPr/>
              </p14:nvContentPartPr>
              <p14:xfrm>
                <a:off x="8100375" y="5606100"/>
                <a:ext cx="28800" cy="12132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74BE6FEF-4CD8-4E49-856B-5236EFE27C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91735" y="5597460"/>
                  <a:ext cx="46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CC365E52-4BE2-4515-B338-D78444D8CFC5}"/>
                    </a:ext>
                  </a:extLst>
                </p14:cNvPr>
                <p14:cNvContentPartPr/>
                <p14:nvPr/>
              </p14:nvContentPartPr>
              <p14:xfrm>
                <a:off x="8186415" y="5596380"/>
                <a:ext cx="171360" cy="3225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CC365E52-4BE2-4515-B338-D78444D8CF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77415" y="5587740"/>
                  <a:ext cx="189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88A9A408-5283-4799-A55F-BD05B5A9631E}"/>
                    </a:ext>
                  </a:extLst>
                </p14:cNvPr>
                <p14:cNvContentPartPr/>
                <p14:nvPr/>
              </p14:nvContentPartPr>
              <p14:xfrm>
                <a:off x="8405655" y="5536260"/>
                <a:ext cx="97560" cy="1234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88A9A408-5283-4799-A55F-BD05B5A963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96655" y="5527260"/>
                  <a:ext cx="11520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13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F36B7-7126-45E9-8BA3-391854A6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Пример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EFCB99AD-6108-4A6A-86F9-DD19EF594300}"/>
              </a:ext>
            </a:extLst>
          </p:cNvPr>
          <p:cNvGrpSpPr/>
          <p:nvPr/>
        </p:nvGrpSpPr>
        <p:grpSpPr>
          <a:xfrm>
            <a:off x="1211614" y="1537731"/>
            <a:ext cx="1509120" cy="746640"/>
            <a:chOff x="1649359" y="3495447"/>
            <a:chExt cx="150912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C5291960-B4AA-4531-A98A-C902262AA76E}"/>
                    </a:ext>
                  </a:extLst>
                </p14:cNvPr>
                <p14:cNvContentPartPr/>
                <p14:nvPr/>
              </p14:nvContentPartPr>
              <p14:xfrm>
                <a:off x="1649359" y="3782727"/>
                <a:ext cx="156600" cy="226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C5291960-B4AA-4531-A98A-C902262AA7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40719" y="3773727"/>
                  <a:ext cx="174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1A76C0E-A1AC-4B71-803E-4A8CAEC26F6F}"/>
                    </a:ext>
                  </a:extLst>
                </p14:cNvPr>
                <p14:cNvContentPartPr/>
                <p14:nvPr/>
              </p14:nvContentPartPr>
              <p14:xfrm>
                <a:off x="1654039" y="3893967"/>
                <a:ext cx="199800" cy="234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1A76C0E-A1AC-4B71-803E-4A8CAEC26F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5039" y="3885327"/>
                  <a:ext cx="217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F1D0440B-A797-4BDB-AC4C-EF934D0804E3}"/>
                    </a:ext>
                  </a:extLst>
                </p14:cNvPr>
                <p14:cNvContentPartPr/>
                <p14:nvPr/>
              </p14:nvContentPartPr>
              <p14:xfrm>
                <a:off x="1937719" y="3495447"/>
                <a:ext cx="1211040" cy="57204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F1D0440B-A797-4BDB-AC4C-EF934D0804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29079" y="3486447"/>
                  <a:ext cx="12286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78870F4C-AF9B-41D2-83AC-A5458E929A58}"/>
                    </a:ext>
                  </a:extLst>
                </p14:cNvPr>
                <p14:cNvContentPartPr/>
                <p14:nvPr/>
              </p14:nvContentPartPr>
              <p14:xfrm>
                <a:off x="2377279" y="3790647"/>
                <a:ext cx="147240" cy="17172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78870F4C-AF9B-41D2-83AC-A5458E929A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8639" y="3782007"/>
                  <a:ext cx="164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8E3EE197-3233-4A79-9427-525F9604DE64}"/>
                    </a:ext>
                  </a:extLst>
                </p14:cNvPr>
                <p14:cNvContentPartPr/>
                <p14:nvPr/>
              </p14:nvContentPartPr>
              <p14:xfrm>
                <a:off x="2351719" y="3780207"/>
                <a:ext cx="123480" cy="24120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8E3EE197-3233-4A79-9427-525F9604DE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2719" y="3771207"/>
                  <a:ext cx="141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3C6D9B66-246F-4711-9F2A-F9EFFD7EB83C}"/>
                    </a:ext>
                  </a:extLst>
                </p14:cNvPr>
                <p14:cNvContentPartPr/>
                <p14:nvPr/>
              </p14:nvContentPartPr>
              <p14:xfrm>
                <a:off x="2516599" y="3643407"/>
                <a:ext cx="103320" cy="14184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3C6D9B66-246F-4711-9F2A-F9EFFD7EB8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07599" y="3634767"/>
                  <a:ext cx="120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DF7FE8AE-F0E8-4CE0-815A-586DB8AEB22F}"/>
                    </a:ext>
                  </a:extLst>
                </p14:cNvPr>
                <p14:cNvContentPartPr/>
                <p14:nvPr/>
              </p14:nvContentPartPr>
              <p14:xfrm>
                <a:off x="2609839" y="3883527"/>
                <a:ext cx="140040" cy="306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DF7FE8AE-F0E8-4CE0-815A-586DB8AEB2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01199" y="3874527"/>
                  <a:ext cx="157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F53C0D5-ED17-4F57-97C1-1C63036EAE36}"/>
                    </a:ext>
                  </a:extLst>
                </p14:cNvPr>
                <p14:cNvContentPartPr/>
                <p14:nvPr/>
              </p14:nvContentPartPr>
              <p14:xfrm>
                <a:off x="2647639" y="3835287"/>
                <a:ext cx="68400" cy="13644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F53C0D5-ED17-4F57-97C1-1C63036EAE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8639" y="3826647"/>
                  <a:ext cx="86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8081268-A25D-4717-90D8-E5EE4C711F30}"/>
                    </a:ext>
                  </a:extLst>
                </p14:cNvPr>
                <p14:cNvContentPartPr/>
                <p14:nvPr/>
              </p14:nvContentPartPr>
              <p14:xfrm>
                <a:off x="2825839" y="3785607"/>
                <a:ext cx="258480" cy="45648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8081268-A25D-4717-90D8-E5EE4C711F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7199" y="3776967"/>
                  <a:ext cx="2761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51934C9-9CE7-4854-8ABE-82FB4D1F866A}"/>
                    </a:ext>
                  </a:extLst>
                </p14:cNvPr>
                <p14:cNvContentPartPr/>
                <p14:nvPr/>
              </p14:nvContentPartPr>
              <p14:xfrm>
                <a:off x="3010519" y="3652767"/>
                <a:ext cx="147960" cy="13068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51934C9-9CE7-4854-8ABE-82FB4D1F86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1879" y="3644127"/>
                  <a:ext cx="16560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90AF202-8A80-4354-A9D9-B49B284E45ED}"/>
              </a:ext>
            </a:extLst>
          </p:cNvPr>
          <p:cNvGrpSpPr/>
          <p:nvPr/>
        </p:nvGrpSpPr>
        <p:grpSpPr>
          <a:xfrm>
            <a:off x="3024574" y="1807011"/>
            <a:ext cx="176760" cy="128160"/>
            <a:chOff x="3462319" y="3764727"/>
            <a:chExt cx="17676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95F15892-E755-4E0A-AC5B-2C6DCBF94467}"/>
                    </a:ext>
                  </a:extLst>
                </p14:cNvPr>
                <p14:cNvContentPartPr/>
                <p14:nvPr/>
              </p14:nvContentPartPr>
              <p14:xfrm>
                <a:off x="3477799" y="3764727"/>
                <a:ext cx="135360" cy="108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95F15892-E755-4E0A-AC5B-2C6DCBF944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69159" y="3755727"/>
                  <a:ext cx="153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E959FB1F-2EAD-4CBD-A25D-13C7CA2A76A5}"/>
                    </a:ext>
                  </a:extLst>
                </p14:cNvPr>
                <p14:cNvContentPartPr/>
                <p14:nvPr/>
              </p14:nvContentPartPr>
              <p14:xfrm>
                <a:off x="3462319" y="3875967"/>
                <a:ext cx="176760" cy="169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E959FB1F-2EAD-4CBD-A25D-13C7CA2A76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53319" y="3866967"/>
                  <a:ext cx="1944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654B7EB3-E947-4681-97D6-26B598C7290E}"/>
              </a:ext>
            </a:extLst>
          </p:cNvPr>
          <p:cNvGrpSpPr/>
          <p:nvPr/>
        </p:nvGrpSpPr>
        <p:grpSpPr>
          <a:xfrm>
            <a:off x="3521734" y="1533051"/>
            <a:ext cx="1506240" cy="475200"/>
            <a:chOff x="3959479" y="3490767"/>
            <a:chExt cx="150624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45B6D0A6-5387-4398-8F3E-6DCD1AF84DC1}"/>
                    </a:ext>
                  </a:extLst>
                </p14:cNvPr>
                <p14:cNvContentPartPr/>
                <p14:nvPr/>
              </p14:nvContentPartPr>
              <p14:xfrm>
                <a:off x="3959479" y="3490767"/>
                <a:ext cx="980640" cy="45972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45B6D0A6-5387-4398-8F3E-6DCD1AF84D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50479" y="3482127"/>
                  <a:ext cx="9982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52E942D5-A844-49BA-A8B2-FE607AAD2B10}"/>
                    </a:ext>
                  </a:extLst>
                </p14:cNvPr>
                <p14:cNvContentPartPr/>
                <p14:nvPr/>
              </p14:nvContentPartPr>
              <p14:xfrm>
                <a:off x="4139119" y="3730527"/>
                <a:ext cx="184320" cy="1670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52E942D5-A844-49BA-A8B2-FE607AAD2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30479" y="3721527"/>
                  <a:ext cx="201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45B19AA9-2302-4A45-A628-9E76B94FD98C}"/>
                    </a:ext>
                  </a:extLst>
                </p14:cNvPr>
                <p14:cNvContentPartPr/>
                <p14:nvPr/>
              </p14:nvContentPartPr>
              <p14:xfrm>
                <a:off x="4364479" y="3616407"/>
                <a:ext cx="142560" cy="11052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45B19AA9-2302-4A45-A628-9E76B94FD9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5479" y="3607767"/>
                  <a:ext cx="160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6F3F470-0B74-45BF-8D87-C308030B6DD1}"/>
                    </a:ext>
                  </a:extLst>
                </p14:cNvPr>
                <p14:cNvContentPartPr/>
                <p14:nvPr/>
              </p14:nvContentPartPr>
              <p14:xfrm>
                <a:off x="4535479" y="3762567"/>
                <a:ext cx="145080" cy="3492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6F3F470-0B74-45BF-8D87-C308030B6D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6479" y="3753927"/>
                  <a:ext cx="162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0A3A8DE3-21A5-4E45-8119-660530013A63}"/>
                    </a:ext>
                  </a:extLst>
                </p14:cNvPr>
                <p14:cNvContentPartPr/>
                <p14:nvPr/>
              </p14:nvContentPartPr>
              <p14:xfrm>
                <a:off x="4575799" y="3711447"/>
                <a:ext cx="79920" cy="1458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0A3A8DE3-21A5-4E45-8119-660530013A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67159" y="3702447"/>
                  <a:ext cx="97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0BD9F4F8-8C87-4570-A0F7-E91E71327028}"/>
                    </a:ext>
                  </a:extLst>
                </p14:cNvPr>
                <p14:cNvContentPartPr/>
                <p14:nvPr/>
              </p14:nvContentPartPr>
              <p14:xfrm>
                <a:off x="4772359" y="3663927"/>
                <a:ext cx="200880" cy="3020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0BD9F4F8-8C87-4570-A0F7-E91E713270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3719" y="3654927"/>
                  <a:ext cx="218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5E211EFC-121E-400B-A39C-6E02E548A92F}"/>
                    </a:ext>
                  </a:extLst>
                </p14:cNvPr>
                <p14:cNvContentPartPr/>
                <p14:nvPr/>
              </p14:nvContentPartPr>
              <p14:xfrm>
                <a:off x="4944439" y="3632607"/>
                <a:ext cx="182520" cy="12024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5E211EFC-121E-400B-A39C-6E02E548A9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35439" y="3623607"/>
                  <a:ext cx="200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6D0C50D9-F4C4-44CF-8E6F-509B8F5BF107}"/>
                    </a:ext>
                  </a:extLst>
                </p14:cNvPr>
                <p14:cNvContentPartPr/>
                <p14:nvPr/>
              </p14:nvContentPartPr>
              <p14:xfrm>
                <a:off x="5300119" y="3748887"/>
                <a:ext cx="165600" cy="165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6D0C50D9-F4C4-44CF-8E6F-509B8F5BF1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91119" y="3740247"/>
                  <a:ext cx="183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543556D7-4C7B-4340-AF21-0E8A46349334}"/>
                    </a:ext>
                  </a:extLst>
                </p14:cNvPr>
                <p14:cNvContentPartPr/>
                <p14:nvPr/>
              </p14:nvContentPartPr>
              <p14:xfrm>
                <a:off x="5290039" y="3830607"/>
                <a:ext cx="174960" cy="2340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543556D7-4C7B-4340-AF21-0E8A463493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81039" y="3821607"/>
                  <a:ext cx="1926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70EBA7B8-5103-4933-9D1F-14A125D5179F}"/>
                  </a:ext>
                </a:extLst>
              </p14:cNvPr>
              <p14:cNvContentPartPr/>
              <p14:nvPr/>
            </p14:nvContentPartPr>
            <p14:xfrm>
              <a:off x="5269174" y="1564011"/>
              <a:ext cx="318600" cy="302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70EBA7B8-5103-4933-9D1F-14A125D517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60174" y="1555371"/>
                <a:ext cx="33624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6A8523E2-78EB-4ABD-81D4-764936D799CA}"/>
              </a:ext>
            </a:extLst>
          </p:cNvPr>
          <p:cNvGrpSpPr/>
          <p:nvPr/>
        </p:nvGrpSpPr>
        <p:grpSpPr>
          <a:xfrm>
            <a:off x="2427694" y="2665971"/>
            <a:ext cx="199800" cy="112680"/>
            <a:chOff x="2865439" y="4623687"/>
            <a:chExt cx="1998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51609254-E9E4-48C6-8D58-C023204290A0}"/>
                    </a:ext>
                  </a:extLst>
                </p14:cNvPr>
                <p14:cNvContentPartPr/>
                <p14:nvPr/>
              </p14:nvContentPartPr>
              <p14:xfrm>
                <a:off x="2865439" y="4623687"/>
                <a:ext cx="161640" cy="10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51609254-E9E4-48C6-8D58-C023204290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56439" y="4615047"/>
                  <a:ext cx="179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35BE5C14-948B-4D50-8D46-E62DD7EAE99F}"/>
                    </a:ext>
                  </a:extLst>
                </p14:cNvPr>
                <p14:cNvContentPartPr/>
                <p14:nvPr/>
              </p14:nvContentPartPr>
              <p14:xfrm>
                <a:off x="2877319" y="4723767"/>
                <a:ext cx="187920" cy="1260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35BE5C14-948B-4D50-8D46-E62DD7EAE9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68679" y="4715127"/>
                  <a:ext cx="2055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9C68AABF-66F7-40F6-BD9A-8F47571FB266}"/>
              </a:ext>
            </a:extLst>
          </p:cNvPr>
          <p:cNvGrpSpPr/>
          <p:nvPr/>
        </p:nvGrpSpPr>
        <p:grpSpPr>
          <a:xfrm>
            <a:off x="3041670" y="2317824"/>
            <a:ext cx="170280" cy="200880"/>
            <a:chOff x="3479415" y="4275540"/>
            <a:chExt cx="1702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5CEDAD54-1DC5-40C1-A8CC-58E625BD9365}"/>
                    </a:ext>
                  </a:extLst>
                </p14:cNvPr>
                <p14:cNvContentPartPr/>
                <p14:nvPr/>
              </p14:nvContentPartPr>
              <p14:xfrm>
                <a:off x="3479415" y="4301460"/>
                <a:ext cx="170280" cy="1749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5CEDAD54-1DC5-40C1-A8CC-58E625BD93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0415" y="4292820"/>
                  <a:ext cx="187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C7111B-DABF-4B47-AF34-7676F6B08180}"/>
                    </a:ext>
                  </a:extLst>
                </p14:cNvPr>
                <p14:cNvContentPartPr/>
                <p14:nvPr/>
              </p14:nvContentPartPr>
              <p14:xfrm>
                <a:off x="3532335" y="4275540"/>
                <a:ext cx="48960" cy="1692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C7111B-DABF-4B47-AF34-7676F6B081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23695" y="4266540"/>
                  <a:ext cx="666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24695039-D5E8-443B-BF4E-70314EE1D850}"/>
              </a:ext>
            </a:extLst>
          </p:cNvPr>
          <p:cNvGrpSpPr/>
          <p:nvPr/>
        </p:nvGrpSpPr>
        <p:grpSpPr>
          <a:xfrm>
            <a:off x="2997390" y="2642904"/>
            <a:ext cx="736560" cy="119160"/>
            <a:chOff x="3435135" y="4600620"/>
            <a:chExt cx="73656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9DD1D1B0-AAEA-4DBC-B134-0357CDEF996F}"/>
                    </a:ext>
                  </a:extLst>
                </p14:cNvPr>
                <p14:cNvContentPartPr/>
                <p14:nvPr/>
              </p14:nvContentPartPr>
              <p14:xfrm>
                <a:off x="3435135" y="4600620"/>
                <a:ext cx="295200" cy="756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9DD1D1B0-AAEA-4DBC-B134-0357CDEF99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26495" y="4591620"/>
                  <a:ext cx="312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A4F6668E-10CD-4619-89A6-C66C20696246}"/>
                    </a:ext>
                  </a:extLst>
                </p14:cNvPr>
                <p14:cNvContentPartPr/>
                <p14:nvPr/>
              </p14:nvContentPartPr>
              <p14:xfrm>
                <a:off x="3917535" y="4612860"/>
                <a:ext cx="176400" cy="122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A4F6668E-10CD-4619-89A6-C66C206962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08895" y="4604220"/>
                  <a:ext cx="194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ECA2F045-C78A-42A1-B1E8-140065BEA875}"/>
                    </a:ext>
                  </a:extLst>
                </p14:cNvPr>
                <p14:cNvContentPartPr/>
                <p14:nvPr/>
              </p14:nvContentPartPr>
              <p14:xfrm>
                <a:off x="3945615" y="4703220"/>
                <a:ext cx="226080" cy="165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ECA2F045-C78A-42A1-B1E8-140065BEA8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36615" y="4694220"/>
                  <a:ext cx="24372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4B8517EA-AF30-46B5-8E94-B6D9BD130073}"/>
                  </a:ext>
                </a:extLst>
              </p14:cNvPr>
              <p14:cNvContentPartPr/>
              <p14:nvPr/>
            </p14:nvContentPartPr>
            <p14:xfrm>
              <a:off x="4001790" y="2296224"/>
              <a:ext cx="231120" cy="16524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4B8517EA-AF30-46B5-8E94-B6D9BD13007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93150" y="2287584"/>
                <a:ext cx="24876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3A51CA1B-88F8-418D-B84D-004149B48B22}"/>
              </a:ext>
            </a:extLst>
          </p:cNvPr>
          <p:cNvGrpSpPr/>
          <p:nvPr/>
        </p:nvGrpSpPr>
        <p:grpSpPr>
          <a:xfrm>
            <a:off x="4091790" y="2656224"/>
            <a:ext cx="268560" cy="327240"/>
            <a:chOff x="4529535" y="4613940"/>
            <a:chExt cx="26856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AB220F9E-F0B0-40B3-BBE9-CBB3E700F66F}"/>
                    </a:ext>
                  </a:extLst>
                </p14:cNvPr>
                <p14:cNvContentPartPr/>
                <p14:nvPr/>
              </p14:nvContentPartPr>
              <p14:xfrm>
                <a:off x="4529535" y="4613940"/>
                <a:ext cx="223920" cy="457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AB220F9E-F0B0-40B3-BBE9-CBB3E700F6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20535" y="4605300"/>
                  <a:ext cx="241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EFA54D66-E2A2-4C82-8860-0F8A6FA11AD7}"/>
                    </a:ext>
                  </a:extLst>
                </p14:cNvPr>
                <p14:cNvContentPartPr/>
                <p14:nvPr/>
              </p14:nvContentPartPr>
              <p14:xfrm>
                <a:off x="4590735" y="4746060"/>
                <a:ext cx="207360" cy="1951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EFA54D66-E2A2-4C82-8860-0F8A6FA11A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1735" y="4737420"/>
                  <a:ext cx="2250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5D4344FB-0D9A-43FC-AC1D-AB32EE28E10E}"/>
              </a:ext>
            </a:extLst>
          </p:cNvPr>
          <p:cNvGrpSpPr/>
          <p:nvPr/>
        </p:nvGrpSpPr>
        <p:grpSpPr>
          <a:xfrm>
            <a:off x="4622790" y="2532024"/>
            <a:ext cx="578160" cy="186480"/>
            <a:chOff x="5060535" y="4489740"/>
            <a:chExt cx="5781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BEF1F661-347B-498C-8A4D-317578E8BDB5}"/>
                    </a:ext>
                  </a:extLst>
                </p14:cNvPr>
                <p14:cNvContentPartPr/>
                <p14:nvPr/>
              </p14:nvContentPartPr>
              <p14:xfrm>
                <a:off x="5082135" y="4543020"/>
                <a:ext cx="127800" cy="2520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BEF1F661-347B-498C-8A4D-317578E8BD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73135" y="4534380"/>
                  <a:ext cx="145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9660B21-7B1E-40E5-8467-0447D63DA4C3}"/>
                    </a:ext>
                  </a:extLst>
                </p14:cNvPr>
                <p14:cNvContentPartPr/>
                <p14:nvPr/>
              </p14:nvContentPartPr>
              <p14:xfrm>
                <a:off x="5060535" y="4636980"/>
                <a:ext cx="189360" cy="39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9660B21-7B1E-40E5-8467-0447D63DA4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51535" y="4627980"/>
                  <a:ext cx="207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6BDF932B-15E4-46E9-8734-EC03608BB8A0}"/>
                    </a:ext>
                  </a:extLst>
                </p14:cNvPr>
                <p14:cNvContentPartPr/>
                <p14:nvPr/>
              </p14:nvContentPartPr>
              <p14:xfrm>
                <a:off x="5430975" y="4489740"/>
                <a:ext cx="207720" cy="16668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6BDF932B-15E4-46E9-8734-EC03608BB8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1975" y="4480740"/>
                  <a:ext cx="2253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5A31567F-6C43-4BF9-9B69-215E77E4D10D}"/>
                  </a:ext>
                </a:extLst>
              </p14:cNvPr>
              <p14:cNvContentPartPr/>
              <p14:nvPr/>
            </p14:nvContentPartPr>
            <p14:xfrm>
              <a:off x="3773550" y="3163464"/>
              <a:ext cx="169200" cy="16380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5A31567F-6C43-4BF9-9B69-215E77E4D10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64550" y="3154824"/>
                <a:ext cx="18684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E4B14F5E-D98F-46FE-87AA-AE4B7B06BF7F}"/>
              </a:ext>
            </a:extLst>
          </p:cNvPr>
          <p:cNvGrpSpPr/>
          <p:nvPr/>
        </p:nvGrpSpPr>
        <p:grpSpPr>
          <a:xfrm>
            <a:off x="2581590" y="3191904"/>
            <a:ext cx="557280" cy="437400"/>
            <a:chOff x="3019335" y="5149620"/>
            <a:chExt cx="55728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C0267D0A-CCD5-45D0-8A87-9C74876ABD88}"/>
                    </a:ext>
                  </a:extLst>
                </p14:cNvPr>
                <p14:cNvContentPartPr/>
                <p14:nvPr/>
              </p14:nvContentPartPr>
              <p14:xfrm>
                <a:off x="3019335" y="5406300"/>
                <a:ext cx="114480" cy="147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C0267D0A-CCD5-45D0-8A87-9C74876ABD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10695" y="5397300"/>
                  <a:ext cx="132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BAC39A4A-2CEB-431A-81A6-AF348065BE67}"/>
                    </a:ext>
                  </a:extLst>
                </p14:cNvPr>
                <p14:cNvContentPartPr/>
                <p14:nvPr/>
              </p14:nvContentPartPr>
              <p14:xfrm>
                <a:off x="3321015" y="5149620"/>
                <a:ext cx="209520" cy="2937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BAC39A4A-2CEB-431A-81A6-AF348065BE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12015" y="5140620"/>
                  <a:ext cx="227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D36EA431-6DCF-4F3B-AD5C-4C66D2F98226}"/>
                    </a:ext>
                  </a:extLst>
                </p14:cNvPr>
                <p14:cNvContentPartPr/>
                <p14:nvPr/>
              </p14:nvContentPartPr>
              <p14:xfrm>
                <a:off x="3355215" y="5543100"/>
                <a:ext cx="221400" cy="2052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D36EA431-6DCF-4F3B-AD5C-4C66D2F982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46215" y="5534100"/>
                  <a:ext cx="23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1AAD54F9-0D8B-4905-9080-A9BD7E84BECA}"/>
                    </a:ext>
                  </a:extLst>
                </p14:cNvPr>
                <p14:cNvContentPartPr/>
                <p14:nvPr/>
              </p14:nvContentPartPr>
              <p14:xfrm>
                <a:off x="3172335" y="5567220"/>
                <a:ext cx="66960" cy="198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1AAD54F9-0D8B-4905-9080-A9BD7E84BE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63695" y="5558580"/>
                  <a:ext cx="846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9B4FB0DC-7DCF-4256-808B-694F1E5BF6B5}"/>
              </a:ext>
            </a:extLst>
          </p:cNvPr>
          <p:cNvGrpSpPr/>
          <p:nvPr/>
        </p:nvGrpSpPr>
        <p:grpSpPr>
          <a:xfrm>
            <a:off x="3369990" y="3458304"/>
            <a:ext cx="993240" cy="306360"/>
            <a:chOff x="3807735" y="5416020"/>
            <a:chExt cx="99324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3F2DD371-4387-42B6-BFCC-05F4C83BD19A}"/>
                    </a:ext>
                  </a:extLst>
                </p14:cNvPr>
                <p14:cNvContentPartPr/>
                <p14:nvPr/>
              </p14:nvContentPartPr>
              <p14:xfrm>
                <a:off x="3810615" y="5477580"/>
                <a:ext cx="118440" cy="82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3F2DD371-4387-42B6-BFCC-05F4C83BD1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01615" y="5468580"/>
                  <a:ext cx="136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B90E87D5-E863-4750-9BBB-EB04BC0A6FBB}"/>
                    </a:ext>
                  </a:extLst>
                </p14:cNvPr>
                <p14:cNvContentPartPr/>
                <p14:nvPr/>
              </p14:nvContentPartPr>
              <p14:xfrm>
                <a:off x="3807735" y="5562540"/>
                <a:ext cx="138600" cy="7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B90E87D5-E863-4750-9BBB-EB04BC0A6F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99095" y="5553540"/>
                  <a:ext cx="156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D504E8DC-21CB-4B59-9CBB-0875BE78E1C3}"/>
                    </a:ext>
                  </a:extLst>
                </p14:cNvPr>
                <p14:cNvContentPartPr/>
                <p14:nvPr/>
              </p14:nvContentPartPr>
              <p14:xfrm>
                <a:off x="4267815" y="5416020"/>
                <a:ext cx="206280" cy="165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D504E8DC-21CB-4B59-9CBB-0875BE78E1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58815" y="5407020"/>
                  <a:ext cx="223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575C799-CD7A-4098-8C19-68C7677BC1DD}"/>
                    </a:ext>
                  </a:extLst>
                </p14:cNvPr>
                <p14:cNvContentPartPr/>
                <p14:nvPr/>
              </p14:nvContentPartPr>
              <p14:xfrm>
                <a:off x="4318935" y="5502060"/>
                <a:ext cx="171720" cy="22032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575C799-CD7A-4098-8C19-68C7677BC1D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10295" y="5493060"/>
                  <a:ext cx="189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B2E95BC4-7361-4E26-B56F-CD71EEFD55F6}"/>
                    </a:ext>
                  </a:extLst>
                </p14:cNvPr>
                <p14:cNvContentPartPr/>
                <p14:nvPr/>
              </p14:nvContentPartPr>
              <p14:xfrm>
                <a:off x="4105815" y="5470020"/>
                <a:ext cx="60480" cy="1584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B2E95BC4-7361-4E26-B56F-CD71EEFD55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96815" y="5461020"/>
                  <a:ext cx="78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198EE87A-A6E4-4573-A236-BE02279DBF73}"/>
                    </a:ext>
                  </a:extLst>
                </p14:cNvPr>
                <p14:cNvContentPartPr/>
                <p14:nvPr/>
              </p14:nvContentPartPr>
              <p14:xfrm>
                <a:off x="4707735" y="5419260"/>
                <a:ext cx="79560" cy="1188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198EE87A-A6E4-4573-A236-BE02279DBF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98735" y="5410260"/>
                  <a:ext cx="97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C8A5A8FC-FD11-45DA-B7A3-D9FBC7FE448D}"/>
                    </a:ext>
                  </a:extLst>
                </p14:cNvPr>
                <p14:cNvContentPartPr/>
                <p14:nvPr/>
              </p14:nvContentPartPr>
              <p14:xfrm>
                <a:off x="4691535" y="5480820"/>
                <a:ext cx="109440" cy="144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C8A5A8FC-FD11-45DA-B7A3-D9FBC7FE44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82535" y="5471820"/>
                  <a:ext cx="1270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BE2C1EF1-2770-4F3B-8FE4-95F300FE430F}"/>
              </a:ext>
            </a:extLst>
          </p:cNvPr>
          <p:cNvGrpSpPr/>
          <p:nvPr/>
        </p:nvGrpSpPr>
        <p:grpSpPr>
          <a:xfrm>
            <a:off x="4594710" y="3321144"/>
            <a:ext cx="280440" cy="298440"/>
            <a:chOff x="5032455" y="5278860"/>
            <a:chExt cx="2804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AEF0A95D-8623-44CF-94BA-23D0A3B46561}"/>
                    </a:ext>
                  </a:extLst>
                </p14:cNvPr>
                <p14:cNvContentPartPr/>
                <p14:nvPr/>
              </p14:nvContentPartPr>
              <p14:xfrm>
                <a:off x="5032455" y="5395860"/>
                <a:ext cx="143280" cy="1404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AEF0A95D-8623-44CF-94BA-23D0A3B465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23815" y="5386860"/>
                  <a:ext cx="160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67AE7DEA-15CE-4E00-9C2B-558540001691}"/>
                    </a:ext>
                  </a:extLst>
                </p14:cNvPr>
                <p14:cNvContentPartPr/>
                <p14:nvPr/>
              </p14:nvContentPartPr>
              <p14:xfrm>
                <a:off x="5244135" y="5278860"/>
                <a:ext cx="68760" cy="29844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67AE7DEA-15CE-4E00-9C2B-5585400016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35135" y="5270220"/>
                  <a:ext cx="8640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E1462115-3A3D-4F1B-A21E-9EBC92C4C348}"/>
                  </a:ext>
                </a:extLst>
              </p14:cNvPr>
              <p14:cNvContentPartPr/>
              <p14:nvPr/>
            </p14:nvContentPartPr>
            <p14:xfrm>
              <a:off x="6865575" y="2401380"/>
              <a:ext cx="383760" cy="4359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E1462115-3A3D-4F1B-A21E-9EBC92C4C3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56935" y="2392380"/>
                <a:ext cx="4014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D32806C-472E-4891-89CC-D01E43F4990E}"/>
                  </a:ext>
                </a:extLst>
              </p14:cNvPr>
              <p14:cNvContentPartPr/>
              <p14:nvPr/>
            </p14:nvContentPartPr>
            <p14:xfrm>
              <a:off x="7371735" y="2777220"/>
              <a:ext cx="104400" cy="2059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D32806C-472E-4891-89CC-D01E43F4990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63095" y="2768580"/>
                <a:ext cx="122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94926C4-893A-46BE-905D-A1D81FE81E9B}"/>
                  </a:ext>
                </a:extLst>
              </p14:cNvPr>
              <p14:cNvContentPartPr/>
              <p14:nvPr/>
            </p14:nvContentPartPr>
            <p14:xfrm>
              <a:off x="7521495" y="2521260"/>
              <a:ext cx="166680" cy="75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94926C4-893A-46BE-905D-A1D81FE81E9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12495" y="2512620"/>
                <a:ext cx="1843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7A59F69F-DE97-4335-8A5A-D864076BDD6B}"/>
                  </a:ext>
                </a:extLst>
              </p14:cNvPr>
              <p14:cNvContentPartPr/>
              <p14:nvPr/>
            </p14:nvContentPartPr>
            <p14:xfrm>
              <a:off x="7564335" y="2621340"/>
              <a:ext cx="174600" cy="17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7A59F69F-DE97-4335-8A5A-D864076BDD6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55335" y="2612700"/>
                <a:ext cx="19224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AB8F5030-317F-43D2-9532-A82752FF5C91}"/>
              </a:ext>
            </a:extLst>
          </p:cNvPr>
          <p:cNvGrpSpPr/>
          <p:nvPr/>
        </p:nvGrpSpPr>
        <p:grpSpPr>
          <a:xfrm>
            <a:off x="7991655" y="1545300"/>
            <a:ext cx="478440" cy="1827720"/>
            <a:chOff x="7991655" y="1545300"/>
            <a:chExt cx="478440" cy="18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09066EFB-79FC-4E77-8825-042ED620795F}"/>
                    </a:ext>
                  </a:extLst>
                </p14:cNvPr>
                <p14:cNvContentPartPr/>
                <p14:nvPr/>
              </p14:nvContentPartPr>
              <p14:xfrm>
                <a:off x="7991655" y="1545300"/>
                <a:ext cx="366480" cy="182772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09066EFB-79FC-4E77-8825-042ED620795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83015" y="1536300"/>
                  <a:ext cx="384120" cy="18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D9F482FD-96FF-4EC3-8A43-0626061C9F4A}"/>
                    </a:ext>
                  </a:extLst>
                </p14:cNvPr>
                <p14:cNvContentPartPr/>
                <p14:nvPr/>
              </p14:nvContentPartPr>
              <p14:xfrm>
                <a:off x="8262375" y="1696140"/>
                <a:ext cx="207720" cy="1749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D9F482FD-96FF-4EC3-8A43-0626061C9F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53735" y="1687140"/>
                  <a:ext cx="22536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D732D58E-514D-4832-BB86-4B71DB49ED30}"/>
                  </a:ext>
                </a:extLst>
              </p14:cNvPr>
              <p14:cNvContentPartPr/>
              <p14:nvPr/>
            </p14:nvContentPartPr>
            <p14:xfrm>
              <a:off x="9253455" y="1580940"/>
              <a:ext cx="109440" cy="260640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D732D58E-514D-4832-BB86-4B71DB49ED3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44455" y="1572300"/>
                <a:ext cx="12708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FB45EFFC-6DCD-4D83-AA50-1E4934AE828F}"/>
              </a:ext>
            </a:extLst>
          </p:cNvPr>
          <p:cNvGrpSpPr/>
          <p:nvPr/>
        </p:nvGrpSpPr>
        <p:grpSpPr>
          <a:xfrm>
            <a:off x="8182455" y="2280060"/>
            <a:ext cx="348480" cy="164520"/>
            <a:chOff x="8182455" y="2280060"/>
            <a:chExt cx="3484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5BE35AC-4EF7-42CA-A84A-E68E317A8FEA}"/>
                    </a:ext>
                  </a:extLst>
                </p14:cNvPr>
                <p14:cNvContentPartPr/>
                <p14:nvPr/>
              </p14:nvContentPartPr>
              <p14:xfrm>
                <a:off x="8182455" y="2420820"/>
                <a:ext cx="147960" cy="237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5BE35AC-4EF7-42CA-A84A-E68E317A8F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73455" y="2411820"/>
                  <a:ext cx="165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FF7A4D1E-DB45-4126-9088-68021DD6F46A}"/>
                    </a:ext>
                  </a:extLst>
                </p14:cNvPr>
                <p14:cNvContentPartPr/>
                <p14:nvPr/>
              </p14:nvContentPartPr>
              <p14:xfrm>
                <a:off x="8442375" y="2280060"/>
                <a:ext cx="88560" cy="14472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FF7A4D1E-DB45-4126-9088-68021DD6F4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33735" y="2271060"/>
                  <a:ext cx="1062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58DE02C6-44A5-4AEB-8DA3-E61B3C56D068}"/>
                  </a:ext>
                </a:extLst>
              </p14:cNvPr>
              <p14:cNvContentPartPr/>
              <p14:nvPr/>
            </p14:nvContentPartPr>
            <p14:xfrm>
              <a:off x="9316095" y="2221740"/>
              <a:ext cx="147600" cy="190440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58DE02C6-44A5-4AEB-8DA3-E61B3C56D06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07455" y="2212740"/>
                <a:ext cx="1652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78AFABD7-8EC8-4733-AA82-7D0F460B2883}"/>
                  </a:ext>
                </a:extLst>
              </p14:cNvPr>
              <p14:cNvContentPartPr/>
              <p14:nvPr/>
            </p14:nvContentPartPr>
            <p14:xfrm>
              <a:off x="10070655" y="2772180"/>
              <a:ext cx="44280" cy="231840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78AFABD7-8EC8-4733-AA82-7D0F460B288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61655" y="2763540"/>
                <a:ext cx="61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55A712BB-8B61-4B14-A938-7E99B2E2D5DE}"/>
                  </a:ext>
                </a:extLst>
              </p14:cNvPr>
              <p14:cNvContentPartPr/>
              <p14:nvPr/>
            </p14:nvContentPartPr>
            <p14:xfrm>
              <a:off x="8442375" y="2907180"/>
              <a:ext cx="194400" cy="167040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55A712BB-8B61-4B14-A938-7E99B2E2D5D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433735" y="2898540"/>
                <a:ext cx="2120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6" name="Рукописный ввод 175">
                <a:extLst>
                  <a:ext uri="{FF2B5EF4-FFF2-40B4-BE49-F238E27FC236}">
                    <a16:creationId xmlns:a16="http://schemas.microsoft.com/office/drawing/2014/main" id="{9D0AB396-87D5-4B71-A00A-DE08716FD431}"/>
                  </a:ext>
                </a:extLst>
              </p14:cNvPr>
              <p14:cNvContentPartPr/>
              <p14:nvPr/>
            </p14:nvContentPartPr>
            <p14:xfrm>
              <a:off x="9320415" y="2853180"/>
              <a:ext cx="186480" cy="153360"/>
            </p14:xfrm>
          </p:contentPart>
        </mc:Choice>
        <mc:Fallback xmlns="">
          <p:pic>
            <p:nvPicPr>
              <p:cNvPr id="176" name="Рукописный ввод 175">
                <a:extLst>
                  <a:ext uri="{FF2B5EF4-FFF2-40B4-BE49-F238E27FC236}">
                    <a16:creationId xmlns:a16="http://schemas.microsoft.com/office/drawing/2014/main" id="{9D0AB396-87D5-4B71-A00A-DE08716FD43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11415" y="2844540"/>
                <a:ext cx="20412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9ECC6BA-ED1F-438C-9ED7-BE0BC578ACBB}"/>
              </a:ext>
            </a:extLst>
          </p:cNvPr>
          <p:cNvGrpSpPr/>
          <p:nvPr/>
        </p:nvGrpSpPr>
        <p:grpSpPr>
          <a:xfrm>
            <a:off x="9907215" y="1554300"/>
            <a:ext cx="621720" cy="1514880"/>
            <a:chOff x="9907215" y="1554300"/>
            <a:chExt cx="621720" cy="15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4F8CDEB3-BECE-4864-9F08-AC6F95D2E2B9}"/>
                    </a:ext>
                  </a:extLst>
                </p14:cNvPr>
                <p14:cNvContentPartPr/>
                <p14:nvPr/>
              </p14:nvContentPartPr>
              <p14:xfrm>
                <a:off x="10002255" y="2215980"/>
                <a:ext cx="151560" cy="1778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4F8CDEB3-BECE-4864-9F08-AC6F95D2E2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93255" y="2206980"/>
                  <a:ext cx="169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C2AE710F-74BF-4BFF-9519-F97DB7766A4A}"/>
                    </a:ext>
                  </a:extLst>
                </p14:cNvPr>
                <p14:cNvContentPartPr/>
                <p14:nvPr/>
              </p14:nvContentPartPr>
              <p14:xfrm>
                <a:off x="9907215" y="1635300"/>
                <a:ext cx="171720" cy="16236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C2AE710F-74BF-4BFF-9519-F97DB7766A4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98575" y="1626300"/>
                  <a:ext cx="189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76C4D372-22AC-4B48-B3DC-521B50D94395}"/>
                    </a:ext>
                  </a:extLst>
                </p14:cNvPr>
                <p14:cNvContentPartPr/>
                <p14:nvPr/>
              </p14:nvContentPartPr>
              <p14:xfrm>
                <a:off x="10198815" y="1554300"/>
                <a:ext cx="330120" cy="151488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76C4D372-22AC-4B48-B3DC-521B50D9439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89815" y="1545300"/>
                  <a:ext cx="347760" cy="153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8967846F-4CB4-4541-AA7D-FA858122ED36}"/>
              </a:ext>
            </a:extLst>
          </p:cNvPr>
          <p:cNvGrpSpPr/>
          <p:nvPr/>
        </p:nvGrpSpPr>
        <p:grpSpPr>
          <a:xfrm>
            <a:off x="4236855" y="4070700"/>
            <a:ext cx="414360" cy="1436400"/>
            <a:chOff x="4236855" y="4070700"/>
            <a:chExt cx="414360" cy="14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6D48FB64-3C9C-4350-9E21-C675F8803677}"/>
                    </a:ext>
                  </a:extLst>
                </p14:cNvPr>
                <p14:cNvContentPartPr/>
                <p14:nvPr/>
              </p14:nvContentPartPr>
              <p14:xfrm>
                <a:off x="4236855" y="4070700"/>
                <a:ext cx="414360" cy="14364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6D48FB64-3C9C-4350-9E21-C675F88036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28215" y="4061700"/>
                  <a:ext cx="432000" cy="14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10C7A745-B5A2-4035-AAE2-1E7FFA3AD666}"/>
                    </a:ext>
                  </a:extLst>
                </p14:cNvPr>
                <p14:cNvContentPartPr/>
                <p14:nvPr/>
              </p14:nvContentPartPr>
              <p14:xfrm>
                <a:off x="4465455" y="4149180"/>
                <a:ext cx="177840" cy="1695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10C7A745-B5A2-4035-AAE2-1E7FFA3AD6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56815" y="4140540"/>
                  <a:ext cx="19548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702FAAFE-C575-4A96-B44D-5F3F04BC056D}"/>
                  </a:ext>
                </a:extLst>
              </p14:cNvPr>
              <p14:cNvContentPartPr/>
              <p14:nvPr/>
            </p14:nvContentPartPr>
            <p14:xfrm>
              <a:off x="5081055" y="4134780"/>
              <a:ext cx="86760" cy="143280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702FAAFE-C575-4A96-B44D-5F3F04BC056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72055" y="4125780"/>
                <a:ext cx="104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8" name="Рукописный ввод 207">
                <a:extLst>
                  <a:ext uri="{FF2B5EF4-FFF2-40B4-BE49-F238E27FC236}">
                    <a16:creationId xmlns:a16="http://schemas.microsoft.com/office/drawing/2014/main" id="{B0EAE18C-0CDE-44D2-B319-C2D739D5959F}"/>
                  </a:ext>
                </a:extLst>
              </p14:cNvPr>
              <p14:cNvContentPartPr/>
              <p14:nvPr/>
            </p14:nvContentPartPr>
            <p14:xfrm>
              <a:off x="5638335" y="4121820"/>
              <a:ext cx="169560" cy="142200"/>
            </p14:xfrm>
          </p:contentPart>
        </mc:Choice>
        <mc:Fallback xmlns="">
          <p:pic>
            <p:nvPicPr>
              <p:cNvPr id="208" name="Рукописный ввод 207">
                <a:extLst>
                  <a:ext uri="{FF2B5EF4-FFF2-40B4-BE49-F238E27FC236}">
                    <a16:creationId xmlns:a16="http://schemas.microsoft.com/office/drawing/2014/main" id="{B0EAE18C-0CDE-44D2-B319-C2D739D5959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629335" y="4112820"/>
                <a:ext cx="18720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C0162E91-B300-42EE-8CD2-CF05296E5173}"/>
              </a:ext>
            </a:extLst>
          </p:cNvPr>
          <p:cNvGrpSpPr/>
          <p:nvPr/>
        </p:nvGrpSpPr>
        <p:grpSpPr>
          <a:xfrm>
            <a:off x="4534935" y="4672260"/>
            <a:ext cx="351720" cy="173880"/>
            <a:chOff x="4534935" y="4672260"/>
            <a:chExt cx="3517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B9A1DFC6-2D0C-44D5-8B71-3306FEB3D63A}"/>
                    </a:ext>
                  </a:extLst>
                </p14:cNvPr>
                <p14:cNvContentPartPr/>
                <p14:nvPr/>
              </p14:nvContentPartPr>
              <p14:xfrm>
                <a:off x="4534935" y="4830300"/>
                <a:ext cx="137880" cy="1584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B9A1DFC6-2D0C-44D5-8B71-3306FEB3D63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25935" y="4821660"/>
                  <a:ext cx="155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F42C2424-3F7D-4992-A05D-A15818FCFD77}"/>
                    </a:ext>
                  </a:extLst>
                </p14:cNvPr>
                <p14:cNvContentPartPr/>
                <p14:nvPr/>
              </p14:nvContentPartPr>
              <p14:xfrm>
                <a:off x="4703055" y="4672260"/>
                <a:ext cx="183600" cy="17388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F42C2424-3F7D-4992-A05D-A15818FCFD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94415" y="4663260"/>
                  <a:ext cx="2012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1B381C3F-C1F2-4ADB-9772-499B5BF0FAF1}"/>
                  </a:ext>
                </a:extLst>
              </p14:cNvPr>
              <p14:cNvContentPartPr/>
              <p14:nvPr/>
            </p14:nvContentPartPr>
            <p14:xfrm>
              <a:off x="5206335" y="4665780"/>
              <a:ext cx="135720" cy="16920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1B381C3F-C1F2-4ADB-9772-499B5BF0FAF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97695" y="4657140"/>
                <a:ext cx="1533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67386F4F-710C-4347-B79E-9EA4A64D61DC}"/>
                  </a:ext>
                </a:extLst>
              </p14:cNvPr>
              <p14:cNvContentPartPr/>
              <p14:nvPr/>
            </p14:nvContentPartPr>
            <p14:xfrm>
              <a:off x="5718255" y="4641660"/>
              <a:ext cx="170280" cy="16704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67386F4F-710C-4347-B79E-9EA4A64D61D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09255" y="4633020"/>
                <a:ext cx="187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80931A34-69FC-48DF-B544-EAC44F12C7CA}"/>
                  </a:ext>
                </a:extLst>
              </p14:cNvPr>
              <p14:cNvContentPartPr/>
              <p14:nvPr/>
            </p14:nvContentPartPr>
            <p14:xfrm>
              <a:off x="4817175" y="5187780"/>
              <a:ext cx="159840" cy="172800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80931A34-69FC-48DF-B544-EAC44F12C7C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808535" y="5178780"/>
                <a:ext cx="1774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DBD10DD9-9F05-406A-8F56-BC68F1CFFDFE}"/>
                  </a:ext>
                </a:extLst>
              </p14:cNvPr>
              <p14:cNvContentPartPr/>
              <p14:nvPr/>
            </p14:nvContentPartPr>
            <p14:xfrm>
              <a:off x="5340255" y="5104980"/>
              <a:ext cx="179640" cy="170640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DBD10DD9-9F05-406A-8F56-BC68F1CFFDF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31255" y="5095980"/>
                <a:ext cx="19728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00D36202-F1EA-4963-8BED-B819D5D60492}"/>
              </a:ext>
            </a:extLst>
          </p:cNvPr>
          <p:cNvGrpSpPr/>
          <p:nvPr/>
        </p:nvGrpSpPr>
        <p:grpSpPr>
          <a:xfrm>
            <a:off x="5922375" y="3977460"/>
            <a:ext cx="799200" cy="1380240"/>
            <a:chOff x="5922375" y="3977460"/>
            <a:chExt cx="799200" cy="13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1DFFD0F9-9D4E-42A6-A5D8-6056CF51271C}"/>
                    </a:ext>
                  </a:extLst>
                </p14:cNvPr>
                <p14:cNvContentPartPr/>
                <p14:nvPr/>
              </p14:nvContentPartPr>
              <p14:xfrm>
                <a:off x="5927415" y="5122980"/>
                <a:ext cx="76320" cy="1317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1DFFD0F9-9D4E-42A6-A5D8-6056CF5127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18415" y="5114340"/>
                  <a:ext cx="93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6A57A66B-0D35-451C-8954-33776B97581C}"/>
                    </a:ext>
                  </a:extLst>
                </p14:cNvPr>
                <p14:cNvContentPartPr/>
                <p14:nvPr/>
              </p14:nvContentPartPr>
              <p14:xfrm>
                <a:off x="5922375" y="4039020"/>
                <a:ext cx="385920" cy="119664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6A57A66B-0D35-451C-8954-33776B97581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13375" y="4030020"/>
                  <a:ext cx="4035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DF7CB581-A772-41EE-AE50-BED491BAD281}"/>
                    </a:ext>
                  </a:extLst>
                </p14:cNvPr>
                <p14:cNvContentPartPr/>
                <p14:nvPr/>
              </p14:nvContentPartPr>
              <p14:xfrm>
                <a:off x="6445815" y="3977460"/>
                <a:ext cx="275760" cy="138024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DF7CB581-A772-41EE-AE50-BED491BAD2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36815" y="3968820"/>
                  <a:ext cx="293400" cy="139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9A6A5038-F208-4BCE-8E92-7822EBC011D1}"/>
                  </a:ext>
                </a:extLst>
              </p14:cNvPr>
              <p14:cNvContentPartPr/>
              <p14:nvPr/>
            </p14:nvContentPartPr>
            <p14:xfrm>
              <a:off x="6713295" y="4107060"/>
              <a:ext cx="192960" cy="17352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9A6A5038-F208-4BCE-8E92-7822EBC011D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704655" y="4098060"/>
                <a:ext cx="210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D080901F-0F3A-430C-A9DF-0F7250A14794}"/>
                  </a:ext>
                </a:extLst>
              </p14:cNvPr>
              <p14:cNvContentPartPr/>
              <p14:nvPr/>
            </p14:nvContentPartPr>
            <p14:xfrm>
              <a:off x="6722655" y="4519620"/>
              <a:ext cx="199800" cy="16992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D080901F-0F3A-430C-A9DF-0F7250A1479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14015" y="4510980"/>
                <a:ext cx="217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8AC64A18-9229-4EA2-BB09-4CAE3316AB1F}"/>
                  </a:ext>
                </a:extLst>
              </p14:cNvPr>
              <p14:cNvContentPartPr/>
              <p14:nvPr/>
            </p14:nvContentPartPr>
            <p14:xfrm>
              <a:off x="6827055" y="5057460"/>
              <a:ext cx="295920" cy="21168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8AC64A18-9229-4EA2-BB09-4CAE3316AB1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18415" y="5048460"/>
                <a:ext cx="31356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F8F12E40-8B4A-4FDD-99BC-9A6783F91380}"/>
              </a:ext>
            </a:extLst>
          </p:cNvPr>
          <p:cNvGrpSpPr/>
          <p:nvPr/>
        </p:nvGrpSpPr>
        <p:grpSpPr>
          <a:xfrm>
            <a:off x="7185255" y="4048020"/>
            <a:ext cx="242280" cy="161280"/>
            <a:chOff x="7185255" y="4048020"/>
            <a:chExt cx="24228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20A86B97-9F2E-420B-9089-675FDA0F046B}"/>
                    </a:ext>
                  </a:extLst>
                </p14:cNvPr>
                <p14:cNvContentPartPr/>
                <p14:nvPr/>
              </p14:nvContentPartPr>
              <p14:xfrm>
                <a:off x="7185255" y="4156380"/>
                <a:ext cx="119880" cy="1440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20A86B97-9F2E-420B-9089-675FDA0F04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76615" y="4147740"/>
                  <a:ext cx="137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23D0980E-422E-481F-9DC9-008399B3996A}"/>
                    </a:ext>
                  </a:extLst>
                </p14:cNvPr>
                <p14:cNvContentPartPr/>
                <p14:nvPr/>
              </p14:nvContentPartPr>
              <p14:xfrm>
                <a:off x="7327455" y="4048020"/>
                <a:ext cx="100080" cy="16128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23D0980E-422E-481F-9DC9-008399B3996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18815" y="4039020"/>
                  <a:ext cx="11772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90404AFA-3751-41BA-A4AB-647FB734873F}"/>
                  </a:ext>
                </a:extLst>
              </p14:cNvPr>
              <p14:cNvContentPartPr/>
              <p14:nvPr/>
            </p14:nvContentPartPr>
            <p14:xfrm>
              <a:off x="7296135" y="4452660"/>
              <a:ext cx="139680" cy="186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90404AFA-3751-41BA-A4AB-647FB734873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87135" y="4443660"/>
                <a:ext cx="157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20B0F1A-BD95-4784-BAA3-81506A1CF4CE}"/>
                  </a:ext>
                </a:extLst>
              </p14:cNvPr>
              <p14:cNvContentPartPr/>
              <p14:nvPr/>
            </p14:nvContentPartPr>
            <p14:xfrm>
              <a:off x="7353015" y="4994460"/>
              <a:ext cx="209160" cy="19440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20B0F1A-BD95-4784-BAA3-81506A1CF4C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344015" y="4985460"/>
                <a:ext cx="22680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Группа 232">
            <a:extLst>
              <a:ext uri="{FF2B5EF4-FFF2-40B4-BE49-F238E27FC236}">
                <a16:creationId xmlns:a16="http://schemas.microsoft.com/office/drawing/2014/main" id="{DAF9C381-A209-41F0-8BC9-379CCCCB6605}"/>
              </a:ext>
            </a:extLst>
          </p:cNvPr>
          <p:cNvGrpSpPr/>
          <p:nvPr/>
        </p:nvGrpSpPr>
        <p:grpSpPr>
          <a:xfrm>
            <a:off x="7777455" y="4018140"/>
            <a:ext cx="550080" cy="1271160"/>
            <a:chOff x="7777455" y="4018140"/>
            <a:chExt cx="550080" cy="12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E8DCE59A-F995-42D8-940D-3D8D2DCF2353}"/>
                    </a:ext>
                  </a:extLst>
                </p14:cNvPr>
                <p14:cNvContentPartPr/>
                <p14:nvPr/>
              </p14:nvContentPartPr>
              <p14:xfrm>
                <a:off x="7777455" y="4072500"/>
                <a:ext cx="84960" cy="127080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E8DCE59A-F995-42D8-940D-3D8D2DCF235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68815" y="4063500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A50ACDDF-7BC7-4620-B418-7E9E79AC763D}"/>
                    </a:ext>
                  </a:extLst>
                </p14:cNvPr>
                <p14:cNvContentPartPr/>
                <p14:nvPr/>
              </p14:nvContentPartPr>
              <p14:xfrm>
                <a:off x="7786815" y="4460220"/>
                <a:ext cx="137520" cy="14940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A50ACDDF-7BC7-4620-B418-7E9E79AC76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78175" y="4451220"/>
                  <a:ext cx="155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7263B06F-8406-4423-90BF-5A84D0793F80}"/>
                    </a:ext>
                  </a:extLst>
                </p14:cNvPr>
                <p14:cNvContentPartPr/>
                <p14:nvPr/>
              </p14:nvContentPartPr>
              <p14:xfrm>
                <a:off x="7894455" y="5034060"/>
                <a:ext cx="155880" cy="153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7263B06F-8406-4423-90BF-5A84D0793F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85455" y="5025420"/>
                  <a:ext cx="173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9C7DC56F-5732-4D1D-9411-1CB4D61B9097}"/>
                    </a:ext>
                  </a:extLst>
                </p14:cNvPr>
                <p14:cNvContentPartPr/>
                <p14:nvPr/>
              </p14:nvContentPartPr>
              <p14:xfrm>
                <a:off x="8025135" y="4018140"/>
                <a:ext cx="302400" cy="127116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9C7DC56F-5732-4D1D-9411-1CB4D61B909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16135" y="4009140"/>
                  <a:ext cx="320040" cy="12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372FDCA3-16AD-4878-BDB6-F6DFF344B4DB}"/>
              </a:ext>
            </a:extLst>
          </p:cNvPr>
          <p:cNvGrpSpPr/>
          <p:nvPr/>
        </p:nvGrpSpPr>
        <p:grpSpPr>
          <a:xfrm>
            <a:off x="8673855" y="4604940"/>
            <a:ext cx="177480" cy="117720"/>
            <a:chOff x="8673855" y="4604940"/>
            <a:chExt cx="17748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2C14EFAF-3262-440D-B7E1-4ED2B0E2FDB0}"/>
                    </a:ext>
                  </a:extLst>
                </p14:cNvPr>
                <p14:cNvContentPartPr/>
                <p14:nvPr/>
              </p14:nvContentPartPr>
              <p14:xfrm>
                <a:off x="8673855" y="4604940"/>
                <a:ext cx="131760" cy="2088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2C14EFAF-3262-440D-B7E1-4ED2B0E2FD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64855" y="4595940"/>
                  <a:ext cx="149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1966F707-994D-461D-8096-1F78C68190D3}"/>
                    </a:ext>
                  </a:extLst>
                </p14:cNvPr>
                <p14:cNvContentPartPr/>
                <p14:nvPr/>
              </p14:nvContentPartPr>
              <p14:xfrm>
                <a:off x="8697975" y="4707900"/>
                <a:ext cx="153360" cy="1476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1966F707-994D-461D-8096-1F78C68190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88975" y="4699260"/>
                  <a:ext cx="1710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Группа 239">
            <a:extLst>
              <a:ext uri="{FF2B5EF4-FFF2-40B4-BE49-F238E27FC236}">
                <a16:creationId xmlns:a16="http://schemas.microsoft.com/office/drawing/2014/main" id="{838B6FEC-35BF-42AC-8636-7EC6FCC8227E}"/>
              </a:ext>
            </a:extLst>
          </p:cNvPr>
          <p:cNvGrpSpPr/>
          <p:nvPr/>
        </p:nvGrpSpPr>
        <p:grpSpPr>
          <a:xfrm>
            <a:off x="9125655" y="3900420"/>
            <a:ext cx="598320" cy="1470240"/>
            <a:chOff x="9125655" y="3900420"/>
            <a:chExt cx="598320" cy="14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E9F28F43-99E9-477B-A669-D2CE65472CED}"/>
                    </a:ext>
                  </a:extLst>
                </p14:cNvPr>
                <p14:cNvContentPartPr/>
                <p14:nvPr/>
              </p14:nvContentPartPr>
              <p14:xfrm>
                <a:off x="9125655" y="3985380"/>
                <a:ext cx="249480" cy="138528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E9F28F43-99E9-477B-A669-D2CE65472CE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17015" y="3976740"/>
                  <a:ext cx="267120" cy="14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044C0D38-EB40-461F-84D1-21EB5ADE39DC}"/>
                    </a:ext>
                  </a:extLst>
                </p14:cNvPr>
                <p14:cNvContentPartPr/>
                <p14:nvPr/>
              </p14:nvContentPartPr>
              <p14:xfrm>
                <a:off x="9349215" y="3900420"/>
                <a:ext cx="161640" cy="28620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044C0D38-EB40-461F-84D1-21EB5ADE39D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40575" y="3891780"/>
                  <a:ext cx="179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28215106-F9FB-4C9F-9E35-5E3430A2BF78}"/>
                    </a:ext>
                  </a:extLst>
                </p14:cNvPr>
                <p14:cNvContentPartPr/>
                <p14:nvPr/>
              </p14:nvContentPartPr>
              <p14:xfrm>
                <a:off x="9414375" y="4427460"/>
                <a:ext cx="144360" cy="22176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28215106-F9FB-4C9F-9E35-5E3430A2BF7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05375" y="4418820"/>
                  <a:ext cx="16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595E8F9D-ACD9-4A01-9E0D-B67B52B97819}"/>
                    </a:ext>
                  </a:extLst>
                </p14:cNvPr>
                <p14:cNvContentPartPr/>
                <p14:nvPr/>
              </p14:nvContentPartPr>
              <p14:xfrm>
                <a:off x="9489255" y="4998420"/>
                <a:ext cx="234720" cy="25704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595E8F9D-ACD9-4A01-9E0D-B67B52B978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80255" y="4989420"/>
                  <a:ext cx="25236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Группа 249">
            <a:extLst>
              <a:ext uri="{FF2B5EF4-FFF2-40B4-BE49-F238E27FC236}">
                <a16:creationId xmlns:a16="http://schemas.microsoft.com/office/drawing/2014/main" id="{3F94FB3E-FBA1-48D9-ADD7-601626536D51}"/>
              </a:ext>
            </a:extLst>
          </p:cNvPr>
          <p:cNvGrpSpPr/>
          <p:nvPr/>
        </p:nvGrpSpPr>
        <p:grpSpPr>
          <a:xfrm>
            <a:off x="9882375" y="3897180"/>
            <a:ext cx="1272960" cy="1361880"/>
            <a:chOff x="9882375" y="3897180"/>
            <a:chExt cx="1272960" cy="13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7258F3E-B659-4695-B8C2-0D53BAD3A0FB}"/>
                    </a:ext>
                  </a:extLst>
                </p14:cNvPr>
                <p14:cNvContentPartPr/>
                <p14:nvPr/>
              </p14:nvContentPartPr>
              <p14:xfrm>
                <a:off x="9906135" y="3919860"/>
                <a:ext cx="210960" cy="27648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7258F3E-B659-4695-B8C2-0D53BAD3A0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97135" y="3911220"/>
                  <a:ext cx="228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371B9E88-3000-434F-8DE2-FBF7CEBD0306}"/>
                    </a:ext>
                  </a:extLst>
                </p14:cNvPr>
                <p14:cNvContentPartPr/>
                <p14:nvPr/>
              </p14:nvContentPartPr>
              <p14:xfrm>
                <a:off x="9882375" y="4580820"/>
                <a:ext cx="162360" cy="1836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371B9E88-3000-434F-8DE2-FBF7CEBD03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73735" y="4571820"/>
                  <a:ext cx="180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F03214B3-714C-4B3F-AE44-2259DA2B845D}"/>
                    </a:ext>
                  </a:extLst>
                </p14:cNvPr>
                <p14:cNvContentPartPr/>
                <p14:nvPr/>
              </p14:nvContentPartPr>
              <p14:xfrm>
                <a:off x="10121775" y="4436100"/>
                <a:ext cx="89640" cy="27828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F03214B3-714C-4B3F-AE44-2259DA2B84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13135" y="4427100"/>
                  <a:ext cx="107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FFC3EE96-7114-4B37-8B03-111AF71D7A7C}"/>
                    </a:ext>
                  </a:extLst>
                </p14:cNvPr>
                <p14:cNvContentPartPr/>
                <p14:nvPr/>
              </p14:nvContentPartPr>
              <p14:xfrm>
                <a:off x="10145895" y="5001300"/>
                <a:ext cx="152640" cy="2577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FFC3EE96-7114-4B37-8B03-111AF71D7A7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37255" y="4992300"/>
                  <a:ext cx="170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2F1E9EF0-F1B7-4632-9DAE-AF621083B505}"/>
                    </a:ext>
                  </a:extLst>
                </p14:cNvPr>
                <p14:cNvContentPartPr/>
                <p14:nvPr/>
              </p14:nvContentPartPr>
              <p14:xfrm>
                <a:off x="10483575" y="3897180"/>
                <a:ext cx="174960" cy="17676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2F1E9EF0-F1B7-4632-9DAE-AF621083B5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74575" y="3888540"/>
                  <a:ext cx="192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36C9E95B-A849-48FF-A2DB-F87DE871E760}"/>
                    </a:ext>
                  </a:extLst>
                </p14:cNvPr>
                <p14:cNvContentPartPr/>
                <p14:nvPr/>
              </p14:nvContentPartPr>
              <p14:xfrm>
                <a:off x="10689855" y="4456260"/>
                <a:ext cx="43200" cy="2199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36C9E95B-A849-48FF-A2DB-F87DE871E76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80855" y="4447260"/>
                  <a:ext cx="60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94E01CA1-B6C0-4661-B269-1483BF2549A6}"/>
                    </a:ext>
                  </a:extLst>
                </p14:cNvPr>
                <p14:cNvContentPartPr/>
                <p14:nvPr/>
              </p14:nvContentPartPr>
              <p14:xfrm>
                <a:off x="10690575" y="5030100"/>
                <a:ext cx="155520" cy="18540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94E01CA1-B6C0-4661-B269-1483BF2549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81575" y="5021460"/>
                  <a:ext cx="173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7BE13ED-50F6-4099-8B1D-2D908521062E}"/>
                    </a:ext>
                  </a:extLst>
                </p14:cNvPr>
                <p14:cNvContentPartPr/>
                <p14:nvPr/>
              </p14:nvContentPartPr>
              <p14:xfrm>
                <a:off x="10890375" y="3902220"/>
                <a:ext cx="264960" cy="134532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7BE13ED-50F6-4099-8B1D-2D908521062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81735" y="3893220"/>
                  <a:ext cx="282600" cy="136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88" name="Рукописный ввод 187">
                <a:extLst>
                  <a:ext uri="{FF2B5EF4-FFF2-40B4-BE49-F238E27FC236}">
                    <a16:creationId xmlns:a16="http://schemas.microsoft.com/office/drawing/2014/main" id="{013BB4AB-2D0E-4011-95F7-CC27158CC607}"/>
                  </a:ext>
                </a:extLst>
              </p14:cNvPr>
              <p14:cNvContentPartPr/>
              <p14:nvPr/>
            </p14:nvContentPartPr>
            <p14:xfrm>
              <a:off x="1335615" y="4851540"/>
              <a:ext cx="18000" cy="665280"/>
            </p14:xfrm>
          </p:contentPart>
        </mc:Choice>
        <mc:Fallback xmlns="">
          <p:pic>
            <p:nvPicPr>
              <p:cNvPr id="188" name="Рукописный ввод 187">
                <a:extLst>
                  <a:ext uri="{FF2B5EF4-FFF2-40B4-BE49-F238E27FC236}">
                    <a16:creationId xmlns:a16="http://schemas.microsoft.com/office/drawing/2014/main" id="{013BB4AB-2D0E-4011-95F7-CC27158CC60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326615" y="4842540"/>
                <a:ext cx="3564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09ADA086-C668-487D-B21D-7224084501C1}"/>
                  </a:ext>
                </a:extLst>
              </p14:cNvPr>
              <p14:cNvContentPartPr/>
              <p14:nvPr/>
            </p14:nvContentPartPr>
            <p14:xfrm>
              <a:off x="1350735" y="4868100"/>
              <a:ext cx="297720" cy="482040"/>
            </p14:xfrm>
          </p:contentPart>
        </mc:Choice>
        <mc:Fallback xmlns=""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09ADA086-C668-487D-B21D-7224084501C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342095" y="4859460"/>
                <a:ext cx="3153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90" name="Рукописный ввод 189">
                <a:extLst>
                  <a:ext uri="{FF2B5EF4-FFF2-40B4-BE49-F238E27FC236}">
                    <a16:creationId xmlns:a16="http://schemas.microsoft.com/office/drawing/2014/main" id="{7D26CC04-053D-4A6E-8FE8-14FA060F804A}"/>
                  </a:ext>
                </a:extLst>
              </p14:cNvPr>
              <p14:cNvContentPartPr/>
              <p14:nvPr/>
            </p14:nvContentPartPr>
            <p14:xfrm>
              <a:off x="1331655" y="5180580"/>
              <a:ext cx="187920" cy="31680"/>
            </p14:xfrm>
          </p:contentPart>
        </mc:Choice>
        <mc:Fallback xmlns="">
          <p:pic>
            <p:nvPicPr>
              <p:cNvPr id="190" name="Рукописный ввод 189">
                <a:extLst>
                  <a:ext uri="{FF2B5EF4-FFF2-40B4-BE49-F238E27FC236}">
                    <a16:creationId xmlns:a16="http://schemas.microsoft.com/office/drawing/2014/main" id="{7D26CC04-053D-4A6E-8FE8-14FA060F804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322655" y="5171580"/>
                <a:ext cx="2055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91" name="Рукописный ввод 190">
                <a:extLst>
                  <a:ext uri="{FF2B5EF4-FFF2-40B4-BE49-F238E27FC236}">
                    <a16:creationId xmlns:a16="http://schemas.microsoft.com/office/drawing/2014/main" id="{70AD9464-6010-4610-8588-4EA06169228F}"/>
                  </a:ext>
                </a:extLst>
              </p14:cNvPr>
              <p14:cNvContentPartPr/>
              <p14:nvPr/>
            </p14:nvContentPartPr>
            <p14:xfrm>
              <a:off x="1764015" y="5265180"/>
              <a:ext cx="192960" cy="208800"/>
            </p14:xfrm>
          </p:contentPart>
        </mc:Choice>
        <mc:Fallback xmlns="">
          <p:pic>
            <p:nvPicPr>
              <p:cNvPr id="191" name="Рукописный ввод 190">
                <a:extLst>
                  <a:ext uri="{FF2B5EF4-FFF2-40B4-BE49-F238E27FC236}">
                    <a16:creationId xmlns:a16="http://schemas.microsoft.com/office/drawing/2014/main" id="{70AD9464-6010-4610-8588-4EA06169228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55015" y="5256180"/>
                <a:ext cx="210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92" name="Рукописный ввод 191">
                <a:extLst>
                  <a:ext uri="{FF2B5EF4-FFF2-40B4-BE49-F238E27FC236}">
                    <a16:creationId xmlns:a16="http://schemas.microsoft.com/office/drawing/2014/main" id="{21E66219-A3DA-43F2-A8E2-C1AB95A54FD3}"/>
                  </a:ext>
                </a:extLst>
              </p14:cNvPr>
              <p14:cNvContentPartPr/>
              <p14:nvPr/>
            </p14:nvContentPartPr>
            <p14:xfrm>
              <a:off x="1991535" y="5026860"/>
              <a:ext cx="170640" cy="46800"/>
            </p14:xfrm>
          </p:contentPart>
        </mc:Choice>
        <mc:Fallback xmlns="">
          <p:pic>
            <p:nvPicPr>
              <p:cNvPr id="192" name="Рукописный ввод 191">
                <a:extLst>
                  <a:ext uri="{FF2B5EF4-FFF2-40B4-BE49-F238E27FC236}">
                    <a16:creationId xmlns:a16="http://schemas.microsoft.com/office/drawing/2014/main" id="{21E66219-A3DA-43F2-A8E2-C1AB95A54FD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982895" y="5017860"/>
                <a:ext cx="1882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CEB71AF6-6F11-40AC-BE37-514ADB7D83CD}"/>
                  </a:ext>
                </a:extLst>
              </p14:cNvPr>
              <p14:cNvContentPartPr/>
              <p14:nvPr/>
            </p14:nvContentPartPr>
            <p14:xfrm>
              <a:off x="2004135" y="5180580"/>
              <a:ext cx="188280" cy="18000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CEB71AF6-6F11-40AC-BE37-514ADB7D83C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995495" y="5171580"/>
                <a:ext cx="2059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A089E647-C507-470D-AA29-F828DB02A1DD}"/>
              </a:ext>
            </a:extLst>
          </p:cNvPr>
          <p:cNvGrpSpPr/>
          <p:nvPr/>
        </p:nvGrpSpPr>
        <p:grpSpPr>
          <a:xfrm>
            <a:off x="2426775" y="4652100"/>
            <a:ext cx="1500120" cy="772560"/>
            <a:chOff x="2426775" y="4652100"/>
            <a:chExt cx="150012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CB48AA49-1143-4F5A-9220-C63517BF9CF3}"/>
                    </a:ext>
                  </a:extLst>
                </p14:cNvPr>
                <p14:cNvContentPartPr/>
                <p14:nvPr/>
              </p14:nvContentPartPr>
              <p14:xfrm>
                <a:off x="2426775" y="4768380"/>
                <a:ext cx="428760" cy="54720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CB48AA49-1143-4F5A-9220-C63517BF9CF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17775" y="4759380"/>
                  <a:ext cx="4464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1CF9C545-B009-45F8-9667-E1B93B11CF60}"/>
                    </a:ext>
                  </a:extLst>
                </p14:cNvPr>
                <p14:cNvContentPartPr/>
                <p14:nvPr/>
              </p14:nvContentPartPr>
              <p14:xfrm>
                <a:off x="2926095" y="5241780"/>
                <a:ext cx="111600" cy="18288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1CF9C545-B009-45F8-9667-E1B93B11CF6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17455" y="5232780"/>
                  <a:ext cx="129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5ECB2738-569E-4D49-B3FA-CEF6618E7D06}"/>
                    </a:ext>
                  </a:extLst>
                </p14:cNvPr>
                <p14:cNvContentPartPr/>
                <p14:nvPr/>
              </p14:nvContentPartPr>
              <p14:xfrm>
                <a:off x="3155775" y="4657140"/>
                <a:ext cx="48600" cy="5720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5ECB2738-569E-4D49-B3FA-CEF6618E7D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47135" y="4648500"/>
                  <a:ext cx="662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E97CB7DF-2A40-47F6-9FB0-853F64DD9BE1}"/>
                    </a:ext>
                  </a:extLst>
                </p14:cNvPr>
                <p14:cNvContentPartPr/>
                <p14:nvPr/>
              </p14:nvContentPartPr>
              <p14:xfrm>
                <a:off x="3174855" y="4652100"/>
                <a:ext cx="337680" cy="50580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E97CB7DF-2A40-47F6-9FB0-853F64DD9B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66215" y="4643460"/>
                  <a:ext cx="355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2D61985E-9383-4D39-B4DC-F203DE5E9836}"/>
                    </a:ext>
                  </a:extLst>
                </p14:cNvPr>
                <p14:cNvContentPartPr/>
                <p14:nvPr/>
              </p14:nvContentPartPr>
              <p14:xfrm>
                <a:off x="3142455" y="4998780"/>
                <a:ext cx="204840" cy="237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2D61985E-9383-4D39-B4DC-F203DE5E98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33455" y="4990140"/>
                  <a:ext cx="22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427AA4FA-0F9E-4AA6-8BAD-FC9C28033986}"/>
                    </a:ext>
                  </a:extLst>
                </p14:cNvPr>
                <p14:cNvContentPartPr/>
                <p14:nvPr/>
              </p14:nvContentPartPr>
              <p14:xfrm>
                <a:off x="3698295" y="4922100"/>
                <a:ext cx="190440" cy="388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427AA4FA-0F9E-4AA6-8BAD-FC9C280339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89295" y="4913460"/>
                  <a:ext cx="208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D183FE4-8D0A-4790-AE5E-3EA9D99E1A9F}"/>
                    </a:ext>
                  </a:extLst>
                </p14:cNvPr>
                <p14:cNvContentPartPr/>
                <p14:nvPr/>
              </p14:nvContentPartPr>
              <p14:xfrm>
                <a:off x="3722415" y="5022900"/>
                <a:ext cx="204480" cy="2088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D183FE4-8D0A-4790-AE5E-3EA9D99E1A9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13415" y="5014260"/>
                  <a:ext cx="222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8A08C94E-6130-4882-A86A-72AC7679E4E8}"/>
                    </a:ext>
                  </a:extLst>
                </p14:cNvPr>
                <p14:cNvContentPartPr/>
                <p14:nvPr/>
              </p14:nvContentPartPr>
              <p14:xfrm>
                <a:off x="3651135" y="5173380"/>
                <a:ext cx="168120" cy="22176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8A08C94E-6130-4882-A86A-72AC7679E4E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42495" y="5164380"/>
                  <a:ext cx="185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993C14D-A8B8-473B-B76C-5C0315EB913F}"/>
                    </a:ext>
                  </a:extLst>
                </p14:cNvPr>
                <p14:cNvContentPartPr/>
                <p14:nvPr/>
              </p14:nvContentPartPr>
              <p14:xfrm>
                <a:off x="3631335" y="5184180"/>
                <a:ext cx="67680" cy="13608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993C14D-A8B8-473B-B76C-5C0315EB913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22695" y="5175540"/>
                  <a:ext cx="8532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208AAE86-9308-47D4-B9F2-C550A7037A20}"/>
                  </a:ext>
                </a:extLst>
              </p14:cNvPr>
              <p14:cNvContentPartPr/>
              <p14:nvPr/>
            </p14:nvContentPartPr>
            <p14:xfrm>
              <a:off x="562695" y="1721340"/>
              <a:ext cx="272160" cy="297000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208AAE86-9308-47D4-B9F2-C550A7037A2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53695" y="1712700"/>
                <a:ext cx="289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2F6A78E2-28DD-45B9-B00A-B318417F24CD}"/>
                  </a:ext>
                </a:extLst>
              </p14:cNvPr>
              <p14:cNvContentPartPr/>
              <p14:nvPr/>
            </p14:nvContentPartPr>
            <p14:xfrm>
              <a:off x="1789575" y="2621340"/>
              <a:ext cx="333720" cy="232920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2F6A78E2-28DD-45B9-B00A-B318417F24C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780575" y="2612700"/>
                <a:ext cx="351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AA893D30-0A08-4B6B-9697-CA0D74FEC19C}"/>
                  </a:ext>
                </a:extLst>
              </p14:cNvPr>
              <p14:cNvContentPartPr/>
              <p14:nvPr/>
            </p14:nvContentPartPr>
            <p14:xfrm>
              <a:off x="1919895" y="3426300"/>
              <a:ext cx="205560" cy="280800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AA893D30-0A08-4B6B-9697-CA0D74FEC19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911255" y="3417660"/>
                <a:ext cx="22320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Группа 259">
            <a:extLst>
              <a:ext uri="{FF2B5EF4-FFF2-40B4-BE49-F238E27FC236}">
                <a16:creationId xmlns:a16="http://schemas.microsoft.com/office/drawing/2014/main" id="{36B28140-BEF0-43AE-9659-B862FF657D34}"/>
              </a:ext>
            </a:extLst>
          </p:cNvPr>
          <p:cNvGrpSpPr/>
          <p:nvPr/>
        </p:nvGrpSpPr>
        <p:grpSpPr>
          <a:xfrm>
            <a:off x="2449455" y="3459780"/>
            <a:ext cx="210240" cy="146520"/>
            <a:chOff x="2449455" y="3459780"/>
            <a:chExt cx="2102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B93314E6-667B-4101-95E0-D1C185DF8606}"/>
                    </a:ext>
                  </a:extLst>
                </p14:cNvPr>
                <p14:cNvContentPartPr/>
                <p14:nvPr/>
              </p14:nvContentPartPr>
              <p14:xfrm>
                <a:off x="2480055" y="3459780"/>
                <a:ext cx="179640" cy="198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B93314E6-667B-4101-95E0-D1C185DF860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71415" y="3451140"/>
                  <a:ext cx="197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686051DC-E9EC-4BE9-89B6-1E29F143FA66}"/>
                    </a:ext>
                  </a:extLst>
                </p14:cNvPr>
                <p14:cNvContentPartPr/>
                <p14:nvPr/>
              </p14:nvContentPartPr>
              <p14:xfrm>
                <a:off x="2449455" y="3591900"/>
                <a:ext cx="165960" cy="1440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686051DC-E9EC-4BE9-89B6-1E29F143FA6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40815" y="3583260"/>
                  <a:ext cx="1836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D2AC80E6-1C6E-4C14-9B18-4E33E1378E95}"/>
                  </a:ext>
                </a:extLst>
              </p14:cNvPr>
              <p14:cNvContentPartPr/>
              <p14:nvPr/>
            </p14:nvContentPartPr>
            <p14:xfrm>
              <a:off x="3139935" y="2786220"/>
              <a:ext cx="162360" cy="186480"/>
            </p14:xfrm>
          </p:contentPart>
        </mc:Choice>
        <mc:Fallback xmlns=""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D2AC80E6-1C6E-4C14-9B18-4E33E1378E9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131295" y="2777220"/>
                <a:ext cx="1800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3997F57F-69F6-4893-836F-F6AC61C5AA12}"/>
                  </a:ext>
                </a:extLst>
              </p14:cNvPr>
              <p14:cNvContentPartPr/>
              <p14:nvPr/>
            </p14:nvContentPartPr>
            <p14:xfrm>
              <a:off x="3040215" y="3782340"/>
              <a:ext cx="171720" cy="155880"/>
            </p14:xfrm>
          </p:contentPart>
        </mc:Choice>
        <mc:Fallback xmlns=""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3997F57F-69F6-4893-836F-F6AC61C5AA1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031215" y="3773700"/>
                <a:ext cx="189360" cy="1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19E57-350A-4351-9633-B4E3E670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Пример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1085170-2E35-4E42-8ECF-C273D5B367DD}"/>
              </a:ext>
            </a:extLst>
          </p:cNvPr>
          <p:cNvGrpSpPr/>
          <p:nvPr/>
        </p:nvGrpSpPr>
        <p:grpSpPr>
          <a:xfrm>
            <a:off x="674479" y="1656567"/>
            <a:ext cx="787680" cy="606600"/>
            <a:chOff x="674479" y="1656567"/>
            <a:chExt cx="78768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6EC4FA17-9D07-4AF5-BC91-02A9D1ADFDBD}"/>
                    </a:ext>
                  </a:extLst>
                </p14:cNvPr>
                <p14:cNvContentPartPr/>
                <p14:nvPr/>
              </p14:nvContentPartPr>
              <p14:xfrm>
                <a:off x="749719" y="1673847"/>
                <a:ext cx="76680" cy="53064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6EC4FA17-9D07-4AF5-BC91-02A9D1ADFD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0719" y="1664847"/>
                  <a:ext cx="943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99EB437-669C-4F19-AD2E-FC8A1D4EF581}"/>
                    </a:ext>
                  </a:extLst>
                </p14:cNvPr>
                <p14:cNvContentPartPr/>
                <p14:nvPr/>
              </p14:nvContentPartPr>
              <p14:xfrm>
                <a:off x="803719" y="1656567"/>
                <a:ext cx="192240" cy="4230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99EB437-669C-4F19-AD2E-FC8A1D4EF5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079" y="1647927"/>
                  <a:ext cx="2098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629BEB1-A3C3-4884-A9DB-D7790FD05B74}"/>
                    </a:ext>
                  </a:extLst>
                </p14:cNvPr>
                <p14:cNvContentPartPr/>
                <p14:nvPr/>
              </p14:nvContentPartPr>
              <p14:xfrm>
                <a:off x="674479" y="1967607"/>
                <a:ext cx="208800" cy="259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629BEB1-A3C3-4884-A9DB-D7790FD05B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839" y="1958967"/>
                  <a:ext cx="226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73577C5C-A4E2-45F1-BF16-35D1518A6627}"/>
                    </a:ext>
                  </a:extLst>
                </p14:cNvPr>
                <p14:cNvContentPartPr/>
                <p14:nvPr/>
              </p14:nvContentPartPr>
              <p14:xfrm>
                <a:off x="1110799" y="2061927"/>
                <a:ext cx="183960" cy="20124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73577C5C-A4E2-45F1-BF16-35D1518A66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2159" y="2053287"/>
                  <a:ext cx="201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133DD66-998F-4FF2-B516-6C9088E45CAD}"/>
                    </a:ext>
                  </a:extLst>
                </p14:cNvPr>
                <p14:cNvContentPartPr/>
                <p14:nvPr/>
              </p14:nvContentPartPr>
              <p14:xfrm>
                <a:off x="1273519" y="1882287"/>
                <a:ext cx="137160" cy="140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133DD66-998F-4FF2-B516-6C9088E45C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4519" y="1873647"/>
                  <a:ext cx="154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2AC40A2-39BA-4EAD-B638-4B5BE2E4D22B}"/>
                    </a:ext>
                  </a:extLst>
                </p14:cNvPr>
                <p14:cNvContentPartPr/>
                <p14:nvPr/>
              </p14:nvContentPartPr>
              <p14:xfrm>
                <a:off x="1310959" y="1997127"/>
                <a:ext cx="151200" cy="36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2AC40A2-39BA-4EAD-B638-4B5BE2E4D2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1959" y="1988487"/>
                  <a:ext cx="1688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B96B43FA-143E-4CB8-A888-37151CD303C4}"/>
              </a:ext>
            </a:extLst>
          </p:cNvPr>
          <p:cNvGrpSpPr/>
          <p:nvPr/>
        </p:nvGrpSpPr>
        <p:grpSpPr>
          <a:xfrm>
            <a:off x="1765279" y="1267767"/>
            <a:ext cx="1147320" cy="1425600"/>
            <a:chOff x="1765279" y="1267767"/>
            <a:chExt cx="1147320" cy="14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5F0D2AC-8A96-4818-BBEC-D6BE5C311437}"/>
                    </a:ext>
                  </a:extLst>
                </p14:cNvPr>
                <p14:cNvContentPartPr/>
                <p14:nvPr/>
              </p14:nvContentPartPr>
              <p14:xfrm>
                <a:off x="1765279" y="1267767"/>
                <a:ext cx="221400" cy="14256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5F0D2AC-8A96-4818-BBEC-D6BE5C311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6639" y="1258767"/>
                  <a:ext cx="239040" cy="14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1D9DA8B4-5486-421A-9E89-A836ACB1EB72}"/>
                    </a:ext>
                  </a:extLst>
                </p14:cNvPr>
                <p14:cNvContentPartPr/>
                <p14:nvPr/>
              </p14:nvContentPartPr>
              <p14:xfrm>
                <a:off x="1931239" y="1336887"/>
                <a:ext cx="218520" cy="2696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1D9DA8B4-5486-421A-9E89-A836ACB1EB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2239" y="1328247"/>
                  <a:ext cx="236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98A5989-64DD-4B7A-B7F3-A6DE9922960C}"/>
                    </a:ext>
                  </a:extLst>
                </p14:cNvPr>
                <p14:cNvContentPartPr/>
                <p14:nvPr/>
              </p14:nvContentPartPr>
              <p14:xfrm>
                <a:off x="2040319" y="1827207"/>
                <a:ext cx="146880" cy="1753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98A5989-64DD-4B7A-B7F3-A6DE992296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31679" y="1818567"/>
                  <a:ext cx="164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1447E03-61B8-4790-903D-04BD215C216B}"/>
                    </a:ext>
                  </a:extLst>
                </p14:cNvPr>
                <p14:cNvContentPartPr/>
                <p14:nvPr/>
              </p14:nvContentPartPr>
              <p14:xfrm>
                <a:off x="2135719" y="2430567"/>
                <a:ext cx="199080" cy="2181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1447E03-61B8-4790-903D-04BD215C21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27079" y="2421567"/>
                  <a:ext cx="216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907D873-2280-4571-B5EB-4431AB9A7429}"/>
                    </a:ext>
                  </a:extLst>
                </p14:cNvPr>
                <p14:cNvContentPartPr/>
                <p14:nvPr/>
              </p14:nvContentPartPr>
              <p14:xfrm>
                <a:off x="2510119" y="1267767"/>
                <a:ext cx="210960" cy="2394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907D873-2280-4571-B5EB-4431AB9A74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1119" y="1259127"/>
                  <a:ext cx="228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5935399-DCF7-4573-90C6-D4D7E95F29E1}"/>
                    </a:ext>
                  </a:extLst>
                </p14:cNvPr>
                <p14:cNvContentPartPr/>
                <p14:nvPr/>
              </p14:nvContentPartPr>
              <p14:xfrm>
                <a:off x="2491399" y="1861767"/>
                <a:ext cx="118080" cy="176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5935399-DCF7-4573-90C6-D4D7E95F29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82399" y="1853127"/>
                  <a:ext cx="135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F769ADC5-8E8B-4CE5-A907-E32495031BFB}"/>
                    </a:ext>
                  </a:extLst>
                </p14:cNvPr>
                <p14:cNvContentPartPr/>
                <p14:nvPr/>
              </p14:nvContentPartPr>
              <p14:xfrm>
                <a:off x="2678599" y="1745487"/>
                <a:ext cx="116640" cy="1573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F769ADC5-8E8B-4CE5-A907-E32495031B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9959" y="1736487"/>
                  <a:ext cx="134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BA9C1C38-2D1D-46BE-922A-3A3E23071C7E}"/>
                    </a:ext>
                  </a:extLst>
                </p14:cNvPr>
                <p14:cNvContentPartPr/>
                <p14:nvPr/>
              </p14:nvContentPartPr>
              <p14:xfrm>
                <a:off x="2665999" y="2342007"/>
                <a:ext cx="246600" cy="1940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BA9C1C38-2D1D-46BE-922A-3A3E23071C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6999" y="2333367"/>
                  <a:ext cx="2642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58DD11D-EDE4-44F7-A657-72D2F64F28B6}"/>
              </a:ext>
            </a:extLst>
          </p:cNvPr>
          <p:cNvGrpSpPr/>
          <p:nvPr/>
        </p:nvGrpSpPr>
        <p:grpSpPr>
          <a:xfrm>
            <a:off x="3072079" y="1120527"/>
            <a:ext cx="734760" cy="1368000"/>
            <a:chOff x="3072079" y="1120527"/>
            <a:chExt cx="734760" cy="13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A4AAB623-94FD-40FC-9FD9-B7CA3195260C}"/>
                    </a:ext>
                  </a:extLst>
                </p14:cNvPr>
                <p14:cNvContentPartPr/>
                <p14:nvPr/>
              </p14:nvContentPartPr>
              <p14:xfrm>
                <a:off x="3072079" y="1248687"/>
                <a:ext cx="203400" cy="1242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A4AAB623-94FD-40FC-9FD9-B7CA319526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3439" y="1239687"/>
                  <a:ext cx="221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89E7D20-25B2-43B5-9B3D-00B9E7970CCA}"/>
                    </a:ext>
                  </a:extLst>
                </p14:cNvPr>
                <p14:cNvContentPartPr/>
                <p14:nvPr/>
              </p14:nvContentPartPr>
              <p14:xfrm>
                <a:off x="3212119" y="1741527"/>
                <a:ext cx="92160" cy="162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89E7D20-25B2-43B5-9B3D-00B9E7970C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3119" y="1732887"/>
                  <a:ext cx="109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FAC81DA-1AB0-49AB-8CCF-E18258BF54F8}"/>
                    </a:ext>
                  </a:extLst>
                </p14:cNvPr>
                <p14:cNvContentPartPr/>
                <p14:nvPr/>
              </p14:nvContentPartPr>
              <p14:xfrm>
                <a:off x="3373039" y="2349567"/>
                <a:ext cx="180360" cy="1389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FAC81DA-1AB0-49AB-8CCF-E18258BF54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4399" y="2340927"/>
                  <a:ext cx="198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6D07E85-9C79-48FD-BAA0-0A26C763FBDB}"/>
                    </a:ext>
                  </a:extLst>
                </p14:cNvPr>
                <p14:cNvContentPartPr/>
                <p14:nvPr/>
              </p14:nvContentPartPr>
              <p14:xfrm>
                <a:off x="3362599" y="1120527"/>
                <a:ext cx="444240" cy="13050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6D07E85-9C79-48FD-BAA0-0A26C763FB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53959" y="1111887"/>
                  <a:ext cx="461880" cy="13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860B602F-73B8-44C0-B6A6-A88A4C3C3099}"/>
              </a:ext>
            </a:extLst>
          </p:cNvPr>
          <p:cNvGrpSpPr/>
          <p:nvPr/>
        </p:nvGrpSpPr>
        <p:grpSpPr>
          <a:xfrm>
            <a:off x="4946239" y="891567"/>
            <a:ext cx="2007000" cy="1093680"/>
            <a:chOff x="4946239" y="891567"/>
            <a:chExt cx="2007000" cy="10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B8FAC46-B59F-4D18-AC57-11E4E50F9AF0}"/>
                    </a:ext>
                  </a:extLst>
                </p14:cNvPr>
                <p14:cNvContentPartPr/>
                <p14:nvPr/>
              </p14:nvContentPartPr>
              <p14:xfrm>
                <a:off x="5160439" y="1114047"/>
                <a:ext cx="174960" cy="1465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B8FAC46-B59F-4D18-AC57-11E4E50F9A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1439" y="1105407"/>
                  <a:ext cx="192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53893A2C-3EDA-4ABB-96C4-EF09C7A079FA}"/>
                    </a:ext>
                  </a:extLst>
                </p14:cNvPr>
                <p14:cNvContentPartPr/>
                <p14:nvPr/>
              </p14:nvContentPartPr>
              <p14:xfrm>
                <a:off x="5205439" y="1025487"/>
                <a:ext cx="92160" cy="2552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53893A2C-3EDA-4ABB-96C4-EF09C7A079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96799" y="1016847"/>
                  <a:ext cx="109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C30CE61-A300-4BB7-986A-79B825510107}"/>
                    </a:ext>
                  </a:extLst>
                </p14:cNvPr>
                <p14:cNvContentPartPr/>
                <p14:nvPr/>
              </p14:nvContentPartPr>
              <p14:xfrm>
                <a:off x="5216959" y="1492767"/>
                <a:ext cx="253440" cy="4924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C30CE61-A300-4BB7-986A-79B8255101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8319" y="1484127"/>
                  <a:ext cx="2710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468E1F7-C99F-4373-B2E5-143B164F0A19}"/>
                    </a:ext>
                  </a:extLst>
                </p14:cNvPr>
                <p14:cNvContentPartPr/>
                <p14:nvPr/>
              </p14:nvContentPartPr>
              <p14:xfrm>
                <a:off x="4946239" y="955287"/>
                <a:ext cx="253080" cy="7704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468E1F7-C99F-4373-B2E5-143B164F0A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37599" y="946287"/>
                  <a:ext cx="27072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49C3364C-1D77-4448-AACD-B527FA258D5C}"/>
                    </a:ext>
                  </a:extLst>
                </p14:cNvPr>
                <p14:cNvContentPartPr/>
                <p14:nvPr/>
              </p14:nvContentPartPr>
              <p14:xfrm>
                <a:off x="5336839" y="955287"/>
                <a:ext cx="282600" cy="8089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49C3364C-1D77-4448-AACD-B527FA258D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28199" y="946287"/>
                  <a:ext cx="30024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1AEEE04-C5EA-48BD-A5CD-27F811D0C723}"/>
                    </a:ext>
                  </a:extLst>
                </p14:cNvPr>
                <p14:cNvContentPartPr/>
                <p14:nvPr/>
              </p14:nvContentPartPr>
              <p14:xfrm>
                <a:off x="5839759" y="1332567"/>
                <a:ext cx="135720" cy="453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1AEEE04-C5EA-48BD-A5CD-27F811D0C7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30759" y="1323567"/>
                  <a:ext cx="153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C0D9D5F-50E3-47D9-A741-862CC58F0D9F}"/>
                    </a:ext>
                  </a:extLst>
                </p14:cNvPr>
                <p14:cNvContentPartPr/>
                <p14:nvPr/>
              </p14:nvContentPartPr>
              <p14:xfrm>
                <a:off x="5828599" y="1495287"/>
                <a:ext cx="139320" cy="93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C0D9D5F-50E3-47D9-A741-862CC58F0D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19599" y="1486647"/>
                  <a:ext cx="156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0C5D228-D5C1-48B3-B50F-CB391FF97581}"/>
                    </a:ext>
                  </a:extLst>
                </p14:cNvPr>
                <p14:cNvContentPartPr/>
                <p14:nvPr/>
              </p14:nvContentPartPr>
              <p14:xfrm>
                <a:off x="6183199" y="979047"/>
                <a:ext cx="243000" cy="85356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0C5D228-D5C1-48B3-B50F-CB391FF975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4559" y="970407"/>
                  <a:ext cx="26064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8E6766F8-0286-43A0-8477-1D3C3C9A06E7}"/>
                    </a:ext>
                  </a:extLst>
                </p14:cNvPr>
                <p14:cNvContentPartPr/>
                <p14:nvPr/>
              </p14:nvContentPartPr>
              <p14:xfrm>
                <a:off x="6404599" y="891567"/>
                <a:ext cx="142200" cy="2502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8E6766F8-0286-43A0-8477-1D3C3C9A06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5599" y="882567"/>
                  <a:ext cx="159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BC033AAB-6A6C-48D4-9A0F-6ACD56058CC8}"/>
                    </a:ext>
                  </a:extLst>
                </p14:cNvPr>
                <p14:cNvContentPartPr/>
                <p14:nvPr/>
              </p14:nvContentPartPr>
              <p14:xfrm>
                <a:off x="6518719" y="1527687"/>
                <a:ext cx="214200" cy="2138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BC033AAB-6A6C-48D4-9A0F-6ACD56058C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10079" y="1519047"/>
                  <a:ext cx="231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AB0CE47-E8C4-4A14-B358-914FD79CD0F8}"/>
                    </a:ext>
                  </a:extLst>
                </p14:cNvPr>
                <p14:cNvContentPartPr/>
                <p14:nvPr/>
              </p14:nvContentPartPr>
              <p14:xfrm>
                <a:off x="6614479" y="894807"/>
                <a:ext cx="338760" cy="1020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AB0CE47-E8C4-4A14-B358-914FD79CD0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05479" y="886167"/>
                  <a:ext cx="356400" cy="10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4728970C-42EE-4C8D-8573-FB9580CD7C55}"/>
              </a:ext>
            </a:extLst>
          </p:cNvPr>
          <p:cNvGrpSpPr/>
          <p:nvPr/>
        </p:nvGrpSpPr>
        <p:grpSpPr>
          <a:xfrm>
            <a:off x="851239" y="3468087"/>
            <a:ext cx="910800" cy="730800"/>
            <a:chOff x="851239" y="3468087"/>
            <a:chExt cx="91080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95A1838A-C89A-40D8-A2EE-5D9508DC7FCA}"/>
                    </a:ext>
                  </a:extLst>
                </p14:cNvPr>
                <p14:cNvContentPartPr/>
                <p14:nvPr/>
              </p14:nvContentPartPr>
              <p14:xfrm>
                <a:off x="851239" y="3468087"/>
                <a:ext cx="425520" cy="5734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95A1838A-C89A-40D8-A2EE-5D9508DC7F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2239" y="3459087"/>
                  <a:ext cx="4431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5DC44661-02CB-49AD-AD32-C9DE25987FF7}"/>
                    </a:ext>
                  </a:extLst>
                </p14:cNvPr>
                <p14:cNvContentPartPr/>
                <p14:nvPr/>
              </p14:nvContentPartPr>
              <p14:xfrm>
                <a:off x="1364599" y="4000887"/>
                <a:ext cx="228240" cy="1980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5DC44661-02CB-49AD-AD32-C9DE25987F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55599" y="3992247"/>
                  <a:ext cx="245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426D1EA-74BE-4C64-BF7E-DA115B5FAE76}"/>
                    </a:ext>
                  </a:extLst>
                </p14:cNvPr>
                <p14:cNvContentPartPr/>
                <p14:nvPr/>
              </p14:nvContentPartPr>
              <p14:xfrm>
                <a:off x="1625599" y="3768327"/>
                <a:ext cx="108720" cy="320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426D1EA-74BE-4C64-BF7E-DA115B5FAE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16599" y="3759687"/>
                  <a:ext cx="126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7E9FA6B0-3D0B-4809-9FE2-AF96A777833C}"/>
                    </a:ext>
                  </a:extLst>
                </p14:cNvPr>
                <p14:cNvContentPartPr/>
                <p14:nvPr/>
              </p14:nvContentPartPr>
              <p14:xfrm>
                <a:off x="1645759" y="3862287"/>
                <a:ext cx="116280" cy="15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7E9FA6B0-3D0B-4809-9FE2-AF96A77783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6759" y="3853647"/>
                  <a:ext cx="1339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8AD99E8E-050A-452E-A736-6F99BC5B1FF6}"/>
              </a:ext>
            </a:extLst>
          </p:cNvPr>
          <p:cNvGrpSpPr/>
          <p:nvPr/>
        </p:nvGrpSpPr>
        <p:grpSpPr>
          <a:xfrm>
            <a:off x="2026279" y="2891340"/>
            <a:ext cx="2151536" cy="1515267"/>
            <a:chOff x="2026279" y="2891340"/>
            <a:chExt cx="2151536" cy="15152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D6400521-7A8F-4C70-BB99-ABD361EE21BD}"/>
                    </a:ext>
                  </a:extLst>
                </p14:cNvPr>
                <p14:cNvContentPartPr/>
                <p14:nvPr/>
              </p14:nvContentPartPr>
              <p14:xfrm>
                <a:off x="2026279" y="3046527"/>
                <a:ext cx="196200" cy="136008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D6400521-7A8F-4C70-BB99-ABD361EE21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17639" y="3037887"/>
                  <a:ext cx="21384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6DD52028-DC4A-440D-BF79-14191C45EC8C}"/>
                    </a:ext>
                  </a:extLst>
                </p14:cNvPr>
                <p14:cNvContentPartPr/>
                <p14:nvPr/>
              </p14:nvContentPartPr>
              <p14:xfrm>
                <a:off x="2207359" y="3117447"/>
                <a:ext cx="186840" cy="25380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6DD52028-DC4A-440D-BF79-14191C45EC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8719" y="3108447"/>
                  <a:ext cx="2044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5D900F73-8F59-41BA-9B12-3CB9706959FE}"/>
                    </a:ext>
                  </a:extLst>
                </p14:cNvPr>
                <p14:cNvContentPartPr/>
                <p14:nvPr/>
              </p14:nvContentPartPr>
              <p14:xfrm>
                <a:off x="2325799" y="3617127"/>
                <a:ext cx="174960" cy="1706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5D900F73-8F59-41BA-9B12-3CB9706959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16799" y="3608127"/>
                  <a:ext cx="192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DA9649C1-C5F4-459B-9DDB-DEBCACA4BB68}"/>
                    </a:ext>
                  </a:extLst>
                </p14:cNvPr>
                <p14:cNvContentPartPr/>
                <p14:nvPr/>
              </p14:nvContentPartPr>
              <p14:xfrm>
                <a:off x="2933479" y="3581847"/>
                <a:ext cx="162360" cy="20952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DA9649C1-C5F4-459B-9DDB-DEBCACA4BB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24479" y="3573207"/>
                  <a:ext cx="180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BF329352-49C4-496C-85B4-209B9E50CB84}"/>
                    </a:ext>
                  </a:extLst>
                </p14:cNvPr>
                <p14:cNvContentPartPr/>
                <p14:nvPr/>
              </p14:nvContentPartPr>
              <p14:xfrm>
                <a:off x="3303919" y="3103407"/>
                <a:ext cx="135360" cy="1260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BF329352-49C4-496C-85B4-209B9E50CB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4919" y="3094407"/>
                  <a:ext cx="153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F5137D9-74B3-4E3E-ABC4-508F358991A3}"/>
                    </a:ext>
                  </a:extLst>
                </p14:cNvPr>
                <p14:cNvContentPartPr/>
                <p14:nvPr/>
              </p14:nvContentPartPr>
              <p14:xfrm>
                <a:off x="3487519" y="2966247"/>
                <a:ext cx="199080" cy="26784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F5137D9-74B3-4E3E-ABC4-508F358991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78519" y="2957607"/>
                  <a:ext cx="216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5BC9AF94-5A2F-496C-904E-E2904C7E1102}"/>
                    </a:ext>
                  </a:extLst>
                </p14:cNvPr>
                <p14:cNvContentPartPr/>
                <p14:nvPr/>
              </p14:nvContentPartPr>
              <p14:xfrm>
                <a:off x="3507319" y="3536487"/>
                <a:ext cx="177840" cy="1814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5BC9AF94-5A2F-496C-904E-E2904C7E11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98679" y="3527487"/>
                  <a:ext cx="195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460EE75A-46AB-431A-B3B7-1E1B9373842B}"/>
                    </a:ext>
                  </a:extLst>
                </p14:cNvPr>
                <p14:cNvContentPartPr/>
                <p14:nvPr/>
              </p14:nvContentPartPr>
              <p14:xfrm>
                <a:off x="2730799" y="3087567"/>
                <a:ext cx="215280" cy="214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460EE75A-46AB-431A-B3B7-1E1B937384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2159" y="3078567"/>
                  <a:ext cx="232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82E7A55-2753-454F-AC8C-20A8023063AF}"/>
                    </a:ext>
                  </a:extLst>
                </p14:cNvPr>
                <p14:cNvContentPartPr/>
                <p14:nvPr/>
              </p14:nvContentPartPr>
              <p14:xfrm>
                <a:off x="2983879" y="4066767"/>
                <a:ext cx="231480" cy="2138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82E7A55-2753-454F-AC8C-20A8023063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74879" y="4058127"/>
                  <a:ext cx="249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8CFAC5D9-F8F2-4436-9647-161E7188033B}"/>
                    </a:ext>
                  </a:extLst>
                </p14:cNvPr>
                <p14:cNvContentPartPr/>
                <p14:nvPr/>
              </p14:nvContentPartPr>
              <p14:xfrm>
                <a:off x="2381775" y="4058460"/>
                <a:ext cx="197640" cy="2368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8CFAC5D9-F8F2-4436-9647-161E718803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73135" y="4049820"/>
                  <a:ext cx="215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099027BD-F3B5-4FCC-B1A9-6C3C7B5590EF}"/>
                    </a:ext>
                  </a:extLst>
                </p14:cNvPr>
                <p14:cNvContentPartPr/>
                <p14:nvPr/>
              </p14:nvContentPartPr>
              <p14:xfrm>
                <a:off x="3683175" y="4010580"/>
                <a:ext cx="246600" cy="1825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099027BD-F3B5-4FCC-B1A9-6C3C7B5590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74535" y="4001940"/>
                  <a:ext cx="264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D4A84FDD-FB54-43A1-84B2-5A90246331F7}"/>
                    </a:ext>
                  </a:extLst>
                </p14:cNvPr>
                <p14:cNvContentPartPr/>
                <p14:nvPr/>
              </p14:nvContentPartPr>
              <p14:xfrm>
                <a:off x="3741135" y="2891340"/>
                <a:ext cx="436680" cy="14425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D4A84FDD-FB54-43A1-84B2-5A90246331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32495" y="2882700"/>
                  <a:ext cx="454320" cy="146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3A9D9537-9C2C-4F98-A71C-6CC2FD320ACE}"/>
              </a:ext>
            </a:extLst>
          </p:cNvPr>
          <p:cNvGrpSpPr/>
          <p:nvPr/>
        </p:nvGrpSpPr>
        <p:grpSpPr>
          <a:xfrm>
            <a:off x="4815735" y="2556900"/>
            <a:ext cx="462600" cy="307800"/>
            <a:chOff x="4815735" y="2556900"/>
            <a:chExt cx="46260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B373351-F498-4765-8DD7-4775568BE18A}"/>
                    </a:ext>
                  </a:extLst>
                </p14:cNvPr>
                <p14:cNvContentPartPr/>
                <p14:nvPr/>
              </p14:nvContentPartPr>
              <p14:xfrm>
                <a:off x="4815735" y="2556900"/>
                <a:ext cx="219960" cy="2667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B373351-F498-4765-8DD7-4775568BE1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06735" y="2547900"/>
                  <a:ext cx="237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08D5AE66-93AF-48DE-BC0E-D056CCA046F7}"/>
                    </a:ext>
                  </a:extLst>
                </p14:cNvPr>
                <p14:cNvContentPartPr/>
                <p14:nvPr/>
              </p14:nvContentPartPr>
              <p14:xfrm>
                <a:off x="5080335" y="2754180"/>
                <a:ext cx="198000" cy="11052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08D5AE66-93AF-48DE-BC0E-D056CCA046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71335" y="2745540"/>
                  <a:ext cx="2156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5B1650E1-B056-480C-AF75-CD990F232CB7}"/>
              </a:ext>
            </a:extLst>
          </p:cNvPr>
          <p:cNvGrpSpPr/>
          <p:nvPr/>
        </p:nvGrpSpPr>
        <p:grpSpPr>
          <a:xfrm>
            <a:off x="5571015" y="2328660"/>
            <a:ext cx="1602000" cy="564840"/>
            <a:chOff x="5571015" y="2328660"/>
            <a:chExt cx="160200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5292CAF3-186C-4C0A-B854-76A5D52BDEE5}"/>
                    </a:ext>
                  </a:extLst>
                </p14:cNvPr>
                <p14:cNvContentPartPr/>
                <p14:nvPr/>
              </p14:nvContentPartPr>
              <p14:xfrm>
                <a:off x="5571015" y="2328660"/>
                <a:ext cx="1091160" cy="5648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5292CAF3-186C-4C0A-B854-76A5D52BDEE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62375" y="2319660"/>
                  <a:ext cx="1108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D6814DD-C114-459F-BB1A-B6F1C83A792C}"/>
                    </a:ext>
                  </a:extLst>
                </p14:cNvPr>
                <p14:cNvContentPartPr/>
                <p14:nvPr/>
              </p14:nvContentPartPr>
              <p14:xfrm>
                <a:off x="5731935" y="2573820"/>
                <a:ext cx="227880" cy="2635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D6814DD-C114-459F-BB1A-B6F1C83A7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22935" y="2564820"/>
                  <a:ext cx="245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BD2122F-FD04-43A3-9135-512A14FDAE06}"/>
                    </a:ext>
                  </a:extLst>
                </p14:cNvPr>
                <p14:cNvContentPartPr/>
                <p14:nvPr/>
              </p14:nvContentPartPr>
              <p14:xfrm>
                <a:off x="5982855" y="2463300"/>
                <a:ext cx="168480" cy="13032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BD2122F-FD04-43A3-9135-512A14FDA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74215" y="2454660"/>
                  <a:ext cx="186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1493470-64D8-4E38-B03D-64EC2ACD9E1D}"/>
                    </a:ext>
                  </a:extLst>
                </p14:cNvPr>
                <p14:cNvContentPartPr/>
                <p14:nvPr/>
              </p14:nvContentPartPr>
              <p14:xfrm>
                <a:off x="6163935" y="2671020"/>
                <a:ext cx="143640" cy="16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1493470-64D8-4E38-B03D-64EC2ACD9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54935" y="2662380"/>
                  <a:ext cx="161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A75EF4A3-D2AB-4401-A468-7DCA8852D551}"/>
                    </a:ext>
                  </a:extLst>
                </p14:cNvPr>
                <p14:cNvContentPartPr/>
                <p14:nvPr/>
              </p14:nvContentPartPr>
              <p14:xfrm>
                <a:off x="6196335" y="2599020"/>
                <a:ext cx="78480" cy="1411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A75EF4A3-D2AB-4401-A468-7DCA8852D5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87335" y="2590020"/>
                  <a:ext cx="96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BB1EDB30-A481-45B7-9E2E-D98ACD52A783}"/>
                    </a:ext>
                  </a:extLst>
                </p14:cNvPr>
                <p14:cNvContentPartPr/>
                <p14:nvPr/>
              </p14:nvContentPartPr>
              <p14:xfrm>
                <a:off x="6402255" y="2528460"/>
                <a:ext cx="205560" cy="2156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BB1EDB30-A481-45B7-9E2E-D98ACD52A7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93615" y="2519820"/>
                  <a:ext cx="223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BB5E0EBB-38B7-41D8-A2DC-26E8891EEDA3}"/>
                    </a:ext>
                  </a:extLst>
                </p14:cNvPr>
                <p14:cNvContentPartPr/>
                <p14:nvPr/>
              </p14:nvContentPartPr>
              <p14:xfrm>
                <a:off x="6666135" y="2448900"/>
                <a:ext cx="106200" cy="882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BB5E0EBB-38B7-41D8-A2DC-26E8891EED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57135" y="2440260"/>
                  <a:ext cx="12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852437C-3013-427D-B7F7-9453274C2A1E}"/>
                    </a:ext>
                  </a:extLst>
                </p14:cNvPr>
                <p14:cNvContentPartPr/>
                <p14:nvPr/>
              </p14:nvContentPartPr>
              <p14:xfrm>
                <a:off x="7028655" y="2672820"/>
                <a:ext cx="119880" cy="93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852437C-3013-427D-B7F7-9453274C2A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0015" y="2663820"/>
                  <a:ext cx="13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E4A30DA4-E984-434C-AC48-F7D230FCBF9C}"/>
                    </a:ext>
                  </a:extLst>
                </p14:cNvPr>
                <p14:cNvContentPartPr/>
                <p14:nvPr/>
              </p14:nvContentPartPr>
              <p14:xfrm>
                <a:off x="7012455" y="2770380"/>
                <a:ext cx="160560" cy="3132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E4A30DA4-E984-434C-AC48-F7D230FCBF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03815" y="2761740"/>
                  <a:ext cx="1782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C8E2F21F-5891-48EA-BC41-BAC78F363375}"/>
              </a:ext>
            </a:extLst>
          </p:cNvPr>
          <p:cNvGrpSpPr/>
          <p:nvPr/>
        </p:nvGrpSpPr>
        <p:grpSpPr>
          <a:xfrm>
            <a:off x="7472175" y="2435220"/>
            <a:ext cx="228240" cy="321120"/>
            <a:chOff x="7472175" y="2435220"/>
            <a:chExt cx="22824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15331B33-5D96-4C95-B49A-9F1BDC56E6DB}"/>
                    </a:ext>
                  </a:extLst>
                </p14:cNvPr>
                <p14:cNvContentPartPr/>
                <p14:nvPr/>
              </p14:nvContentPartPr>
              <p14:xfrm>
                <a:off x="7472175" y="2494620"/>
                <a:ext cx="228240" cy="26172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15331B33-5D96-4C95-B49A-9F1BDC56E6D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63535" y="2485620"/>
                  <a:ext cx="245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7A6C560-9BB0-47D6-BE91-EC7293E21AD4}"/>
                    </a:ext>
                  </a:extLst>
                </p14:cNvPr>
                <p14:cNvContentPartPr/>
                <p14:nvPr/>
              </p14:nvContentPartPr>
              <p14:xfrm>
                <a:off x="7473255" y="2435220"/>
                <a:ext cx="206640" cy="439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7A6C560-9BB0-47D6-BE91-EC7293E21A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64615" y="2426580"/>
                  <a:ext cx="2242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9B47DB87-106D-4DE3-AEFF-BE2F093DDAE5}"/>
              </a:ext>
            </a:extLst>
          </p:cNvPr>
          <p:cNvGrpSpPr/>
          <p:nvPr/>
        </p:nvGrpSpPr>
        <p:grpSpPr>
          <a:xfrm>
            <a:off x="4989975" y="3452940"/>
            <a:ext cx="536760" cy="168840"/>
            <a:chOff x="4989975" y="3452940"/>
            <a:chExt cx="5367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D4C11E4-8B5F-41DE-B750-966B3DE41E55}"/>
                    </a:ext>
                  </a:extLst>
                </p14:cNvPr>
                <p14:cNvContentPartPr/>
                <p14:nvPr/>
              </p14:nvContentPartPr>
              <p14:xfrm>
                <a:off x="4989975" y="3452940"/>
                <a:ext cx="203760" cy="16884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D4C11E4-8B5F-41DE-B750-966B3DE41E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81335" y="3444300"/>
                  <a:ext cx="221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6ABDFCEC-C210-4AC1-8E6E-1FA0BE47CACF}"/>
                    </a:ext>
                  </a:extLst>
                </p14:cNvPr>
                <p14:cNvContentPartPr/>
                <p14:nvPr/>
              </p14:nvContentPartPr>
              <p14:xfrm>
                <a:off x="5362935" y="3466260"/>
                <a:ext cx="163800" cy="212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6ABDFCEC-C210-4AC1-8E6E-1FA0BE47CA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54295" y="3457620"/>
                  <a:ext cx="181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C031A61-3B4B-4109-BA58-C95AB345E9AC}"/>
                    </a:ext>
                  </a:extLst>
                </p14:cNvPr>
                <p14:cNvContentPartPr/>
                <p14:nvPr/>
              </p14:nvContentPartPr>
              <p14:xfrm>
                <a:off x="5380935" y="3551580"/>
                <a:ext cx="145800" cy="82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C031A61-3B4B-4109-BA58-C95AB345E9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72295" y="3542940"/>
                  <a:ext cx="1634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CE6EBADF-CBBC-4AEA-9616-81B053CD0D83}"/>
              </a:ext>
            </a:extLst>
          </p:cNvPr>
          <p:cNvGrpSpPr/>
          <p:nvPr/>
        </p:nvGrpSpPr>
        <p:grpSpPr>
          <a:xfrm>
            <a:off x="5887815" y="3184020"/>
            <a:ext cx="589680" cy="584640"/>
            <a:chOff x="5887815" y="3184020"/>
            <a:chExt cx="589680" cy="5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7D709F0C-B62A-4CD9-9736-66BF3B4001D3}"/>
                    </a:ext>
                  </a:extLst>
                </p14:cNvPr>
                <p14:cNvContentPartPr/>
                <p14:nvPr/>
              </p14:nvContentPartPr>
              <p14:xfrm>
                <a:off x="5942175" y="3223980"/>
                <a:ext cx="164880" cy="1357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7D709F0C-B62A-4CD9-9736-66BF3B4001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3535" y="3215340"/>
                  <a:ext cx="182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533D1A0-4736-4656-92D0-84A524F96AA7}"/>
                    </a:ext>
                  </a:extLst>
                </p14:cNvPr>
                <p14:cNvContentPartPr/>
                <p14:nvPr/>
              </p14:nvContentPartPr>
              <p14:xfrm>
                <a:off x="5956935" y="3184020"/>
                <a:ext cx="104040" cy="2023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533D1A0-4736-4656-92D0-84A524F96A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47935" y="3175020"/>
                  <a:ext cx="121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F30A5D2-20F1-4FBC-A846-79EA15A7D7FD}"/>
                    </a:ext>
                  </a:extLst>
                </p14:cNvPr>
                <p14:cNvContentPartPr/>
                <p14:nvPr/>
              </p14:nvContentPartPr>
              <p14:xfrm>
                <a:off x="5887815" y="3466260"/>
                <a:ext cx="251280" cy="370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F30A5D2-20F1-4FBC-A846-79EA15A7D7F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78815" y="3457260"/>
                  <a:ext cx="268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05A59B47-C3A1-4FAA-90BC-709456809464}"/>
                    </a:ext>
                  </a:extLst>
                </p14:cNvPr>
                <p14:cNvContentPartPr/>
                <p14:nvPr/>
              </p14:nvContentPartPr>
              <p14:xfrm>
                <a:off x="5936055" y="3606660"/>
                <a:ext cx="174960" cy="1620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05A59B47-C3A1-4FAA-90BC-7094568094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27415" y="3597660"/>
                  <a:ext cx="192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396DC94-826D-472F-B980-99E40D19B972}"/>
                    </a:ext>
                  </a:extLst>
                </p14:cNvPr>
                <p14:cNvContentPartPr/>
                <p14:nvPr/>
              </p14:nvContentPartPr>
              <p14:xfrm>
                <a:off x="6351135" y="3501540"/>
                <a:ext cx="78480" cy="2196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396DC94-826D-472F-B980-99E40D19B9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42135" y="3492540"/>
                  <a:ext cx="96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11090C4-7545-4F3A-8536-BD81488EDA65}"/>
                    </a:ext>
                  </a:extLst>
                </p14:cNvPr>
                <p14:cNvContentPartPr/>
                <p14:nvPr/>
              </p14:nvContentPartPr>
              <p14:xfrm>
                <a:off x="6362295" y="3562740"/>
                <a:ext cx="115200" cy="147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11090C4-7545-4F3A-8536-BD81488EDA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53655" y="3554100"/>
                  <a:ext cx="1328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E9E3D88D-0768-45CE-8DCD-B64C6FD19C8C}"/>
              </a:ext>
            </a:extLst>
          </p:cNvPr>
          <p:cNvGrpSpPr/>
          <p:nvPr/>
        </p:nvGrpSpPr>
        <p:grpSpPr>
          <a:xfrm>
            <a:off x="6853335" y="3155220"/>
            <a:ext cx="249480" cy="541080"/>
            <a:chOff x="6853335" y="3155220"/>
            <a:chExt cx="24948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2194889D-1BF5-44FF-9464-B98ED0AB3FBD}"/>
                    </a:ext>
                  </a:extLst>
                </p14:cNvPr>
                <p14:cNvContentPartPr/>
                <p14:nvPr/>
              </p14:nvContentPartPr>
              <p14:xfrm>
                <a:off x="6895455" y="3155220"/>
                <a:ext cx="171360" cy="1897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2194889D-1BF5-44FF-9464-B98ED0AB3F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86815" y="3146580"/>
                  <a:ext cx="189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E7E86B69-1376-4772-8EA1-2FE2E192E2BC}"/>
                    </a:ext>
                  </a:extLst>
                </p14:cNvPr>
                <p14:cNvContentPartPr/>
                <p14:nvPr/>
              </p14:nvContentPartPr>
              <p14:xfrm>
                <a:off x="6853335" y="3426660"/>
                <a:ext cx="220680" cy="306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E7E86B69-1376-4772-8EA1-2FE2E192E2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44335" y="3418020"/>
                  <a:ext cx="238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743945B9-66A6-4CA0-9570-8654CBC2F55B}"/>
                    </a:ext>
                  </a:extLst>
                </p14:cNvPr>
                <p14:cNvContentPartPr/>
                <p14:nvPr/>
              </p14:nvContentPartPr>
              <p14:xfrm>
                <a:off x="6920655" y="3550500"/>
                <a:ext cx="159480" cy="1458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743945B9-66A6-4CA0-9570-8654CBC2F5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12015" y="3541860"/>
                  <a:ext cx="177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FA009175-7269-40D7-8C97-D61B6E406D7A}"/>
                    </a:ext>
                  </a:extLst>
                </p14:cNvPr>
                <p14:cNvContentPartPr/>
                <p14:nvPr/>
              </p14:nvContentPartPr>
              <p14:xfrm>
                <a:off x="6952335" y="3487860"/>
                <a:ext cx="150480" cy="345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FA009175-7269-40D7-8C97-D61B6E406D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43335" y="3479220"/>
                  <a:ext cx="1681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0CEC5777-A68B-4380-9803-FBB92A842E5F}"/>
              </a:ext>
            </a:extLst>
          </p:cNvPr>
          <p:cNvGrpSpPr/>
          <p:nvPr/>
        </p:nvGrpSpPr>
        <p:grpSpPr>
          <a:xfrm>
            <a:off x="7318455" y="3207060"/>
            <a:ext cx="808560" cy="384480"/>
            <a:chOff x="7318455" y="3207060"/>
            <a:chExt cx="80856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62BD14F0-FFB5-4186-9ECB-0179CBB681F0}"/>
                    </a:ext>
                  </a:extLst>
                </p14:cNvPr>
                <p14:cNvContentPartPr/>
                <p14:nvPr/>
              </p14:nvContentPartPr>
              <p14:xfrm>
                <a:off x="7325655" y="3382740"/>
                <a:ext cx="110520" cy="320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62BD14F0-FFB5-4186-9ECB-0179CBB681F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17015" y="3374100"/>
                  <a:ext cx="128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5BCA959-AEA3-42F1-985C-20675614E64E}"/>
                    </a:ext>
                  </a:extLst>
                </p14:cNvPr>
                <p14:cNvContentPartPr/>
                <p14:nvPr/>
              </p14:nvContentPartPr>
              <p14:xfrm>
                <a:off x="7318455" y="3509820"/>
                <a:ext cx="103320" cy="144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5BCA959-AEA3-42F1-985C-20675614E6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09815" y="3501180"/>
                  <a:ext cx="120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32528329-A82F-4CB6-A039-7F1A8A7A236B}"/>
                    </a:ext>
                  </a:extLst>
                </p14:cNvPr>
                <p14:cNvContentPartPr/>
                <p14:nvPr/>
              </p14:nvContentPartPr>
              <p14:xfrm>
                <a:off x="7627335" y="3286620"/>
                <a:ext cx="185760" cy="15372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32528329-A82F-4CB6-A039-7F1A8A7A236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18335" y="3277620"/>
                  <a:ext cx="203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A31477D-D153-44C0-BD77-A9436CBE5461}"/>
                    </a:ext>
                  </a:extLst>
                </p14:cNvPr>
                <p14:cNvContentPartPr/>
                <p14:nvPr/>
              </p14:nvContentPartPr>
              <p14:xfrm>
                <a:off x="7914255" y="3481740"/>
                <a:ext cx="29520" cy="10980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A31477D-D153-44C0-BD77-A9436CBE54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05615" y="3473100"/>
                  <a:ext cx="47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9C5B0F8E-9082-4C5E-AA14-A56328400C78}"/>
                    </a:ext>
                  </a:extLst>
                </p14:cNvPr>
                <p14:cNvContentPartPr/>
                <p14:nvPr/>
              </p14:nvContentPartPr>
              <p14:xfrm>
                <a:off x="7963935" y="3207060"/>
                <a:ext cx="163080" cy="2131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9C5B0F8E-9082-4C5E-AA14-A56328400C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54935" y="3198060"/>
                  <a:ext cx="18072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022B286D-30A0-4780-BF6E-32177693C845}"/>
                  </a:ext>
                </a:extLst>
              </p14:cNvPr>
              <p14:cNvContentPartPr/>
              <p14:nvPr/>
            </p14:nvContentPartPr>
            <p14:xfrm>
              <a:off x="5038935" y="3952980"/>
              <a:ext cx="186840" cy="264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022B286D-30A0-4780-BF6E-32177693C84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029935" y="3944340"/>
                <a:ext cx="20448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604488E8-E87E-4212-96E5-EDD51AED73DB}"/>
              </a:ext>
            </a:extLst>
          </p:cNvPr>
          <p:cNvGrpSpPr/>
          <p:nvPr/>
        </p:nvGrpSpPr>
        <p:grpSpPr>
          <a:xfrm>
            <a:off x="5445375" y="3788820"/>
            <a:ext cx="866160" cy="634680"/>
            <a:chOff x="5445375" y="3788820"/>
            <a:chExt cx="866160" cy="6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9D3F30E9-5985-43D0-B3A1-E6BA6636F786}"/>
                    </a:ext>
                  </a:extLst>
                </p14:cNvPr>
                <p14:cNvContentPartPr/>
                <p14:nvPr/>
              </p14:nvContentPartPr>
              <p14:xfrm>
                <a:off x="5457975" y="4081140"/>
                <a:ext cx="109080" cy="255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9D3F30E9-5985-43D0-B3A1-E6BA6636F78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49335" y="4072500"/>
                  <a:ext cx="126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4DFD8F50-088A-4F8F-ACC4-CF8319B50413}"/>
                    </a:ext>
                  </a:extLst>
                </p14:cNvPr>
                <p14:cNvContentPartPr/>
                <p14:nvPr/>
              </p14:nvContentPartPr>
              <p14:xfrm>
                <a:off x="5445375" y="4143420"/>
                <a:ext cx="146520" cy="280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4DFD8F50-088A-4F8F-ACC4-CF8319B5041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36735" y="4134780"/>
                  <a:ext cx="164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35808580-7B20-45F5-A2E1-B0A6933537D3}"/>
                    </a:ext>
                  </a:extLst>
                </p14:cNvPr>
                <p14:cNvContentPartPr/>
                <p14:nvPr/>
              </p14:nvContentPartPr>
              <p14:xfrm>
                <a:off x="5678655" y="3898980"/>
                <a:ext cx="11520" cy="5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35808580-7B20-45F5-A2E1-B0A6933537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70015" y="3889980"/>
                  <a:ext cx="29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81B4B7C2-593F-4C66-8BC5-A6D4E3982CBA}"/>
                    </a:ext>
                  </a:extLst>
                </p14:cNvPr>
                <p14:cNvContentPartPr/>
                <p14:nvPr/>
              </p14:nvContentPartPr>
              <p14:xfrm>
                <a:off x="5775855" y="4097340"/>
                <a:ext cx="138960" cy="212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81B4B7C2-593F-4C66-8BC5-A6D4E3982C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67215" y="4088700"/>
                  <a:ext cx="156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3EF9EE0-6291-497F-9C2D-8672D3F25D26}"/>
                    </a:ext>
                  </a:extLst>
                </p14:cNvPr>
                <p14:cNvContentPartPr/>
                <p14:nvPr/>
              </p14:nvContentPartPr>
              <p14:xfrm>
                <a:off x="6082935" y="3788820"/>
                <a:ext cx="228600" cy="2566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3EF9EE0-6291-497F-9C2D-8672D3F25D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73935" y="3780180"/>
                  <a:ext cx="246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40B78A0-7D19-4E3D-9793-5C1EF5EDB7FE}"/>
                    </a:ext>
                  </a:extLst>
                </p14:cNvPr>
                <p14:cNvContentPartPr/>
                <p14:nvPr/>
              </p14:nvContentPartPr>
              <p14:xfrm>
                <a:off x="6060255" y="4170420"/>
                <a:ext cx="237960" cy="424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40B78A0-7D19-4E3D-9793-5C1EF5EDB7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51615" y="4161420"/>
                  <a:ext cx="255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04121897-0022-49EB-9594-282AFFC88F5F}"/>
                    </a:ext>
                  </a:extLst>
                </p14:cNvPr>
                <p14:cNvContentPartPr/>
                <p14:nvPr/>
              </p14:nvContentPartPr>
              <p14:xfrm>
                <a:off x="6148455" y="4283820"/>
                <a:ext cx="145800" cy="1396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04121897-0022-49EB-9594-282AFFC88F5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39815" y="4275180"/>
                  <a:ext cx="1634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4AE5BD7-BE35-47A7-8D6A-1F277E5CAE88}"/>
              </a:ext>
            </a:extLst>
          </p:cNvPr>
          <p:cNvGrpSpPr/>
          <p:nvPr/>
        </p:nvGrpSpPr>
        <p:grpSpPr>
          <a:xfrm>
            <a:off x="6557055" y="4130460"/>
            <a:ext cx="163080" cy="101880"/>
            <a:chOff x="6557055" y="4130460"/>
            <a:chExt cx="16308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12F10097-31C2-49C1-99AF-93B5C886BE96}"/>
                    </a:ext>
                  </a:extLst>
                </p14:cNvPr>
                <p14:cNvContentPartPr/>
                <p14:nvPr/>
              </p14:nvContentPartPr>
              <p14:xfrm>
                <a:off x="6585135" y="4130460"/>
                <a:ext cx="94680" cy="270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12F10097-31C2-49C1-99AF-93B5C886BE9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76135" y="4121820"/>
                  <a:ext cx="112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2BEBCE19-1EAC-49FD-A4E6-7630717019D7}"/>
                    </a:ext>
                  </a:extLst>
                </p14:cNvPr>
                <p14:cNvContentPartPr/>
                <p14:nvPr/>
              </p14:nvContentPartPr>
              <p14:xfrm>
                <a:off x="6557055" y="4196340"/>
                <a:ext cx="163080" cy="360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2BEBCE19-1EAC-49FD-A4E6-7630717019D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48415" y="4187340"/>
                  <a:ext cx="1807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30765C46-EC96-418C-AEBC-80FF3F89F63A}"/>
              </a:ext>
            </a:extLst>
          </p:cNvPr>
          <p:cNvGrpSpPr/>
          <p:nvPr/>
        </p:nvGrpSpPr>
        <p:grpSpPr>
          <a:xfrm>
            <a:off x="6954135" y="3828780"/>
            <a:ext cx="576000" cy="485640"/>
            <a:chOff x="6954135" y="3828780"/>
            <a:chExt cx="57600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A0565378-36BF-48E3-9527-B789FC16CD5C}"/>
                    </a:ext>
                  </a:extLst>
                </p14:cNvPr>
                <p14:cNvContentPartPr/>
                <p14:nvPr/>
              </p14:nvContentPartPr>
              <p14:xfrm>
                <a:off x="6954135" y="4106700"/>
                <a:ext cx="138960" cy="194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A0565378-36BF-48E3-9527-B789FC16CD5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45135" y="4097700"/>
                  <a:ext cx="156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0188DB4A-88B9-4D4E-8B5A-44522782AA3F}"/>
                    </a:ext>
                  </a:extLst>
                </p14:cNvPr>
                <p14:cNvContentPartPr/>
                <p14:nvPr/>
              </p14:nvContentPartPr>
              <p14:xfrm>
                <a:off x="7213335" y="3828780"/>
                <a:ext cx="187920" cy="1324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0188DB4A-88B9-4D4E-8B5A-44522782AA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04335" y="3819780"/>
                  <a:ext cx="205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0296B2D6-9FF6-4F2D-A1C0-3E1C60BB9C18}"/>
                    </a:ext>
                  </a:extLst>
                </p14:cNvPr>
                <p14:cNvContentPartPr/>
                <p14:nvPr/>
              </p14:nvContentPartPr>
              <p14:xfrm>
                <a:off x="7288215" y="4037940"/>
                <a:ext cx="180000" cy="352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0296B2D6-9FF6-4F2D-A1C0-3E1C60BB9C1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79215" y="4029300"/>
                  <a:ext cx="197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CB792DF6-50EB-4D36-8448-562A6EBA8EC4}"/>
                    </a:ext>
                  </a:extLst>
                </p14:cNvPr>
                <p14:cNvContentPartPr/>
                <p14:nvPr/>
              </p14:nvContentPartPr>
              <p14:xfrm>
                <a:off x="7365255" y="4149180"/>
                <a:ext cx="126000" cy="16524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CB792DF6-50EB-4D36-8448-562A6EBA8EC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56615" y="4140540"/>
                  <a:ext cx="143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69783CA-0675-40C0-A432-C4EF73DC3B0C}"/>
                    </a:ext>
                  </a:extLst>
                </p14:cNvPr>
                <p14:cNvContentPartPr/>
                <p14:nvPr/>
              </p14:nvContentPartPr>
              <p14:xfrm>
                <a:off x="7388655" y="4108860"/>
                <a:ext cx="141480" cy="28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69783CA-0675-40C0-A432-C4EF73DC3B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80015" y="4099860"/>
                  <a:ext cx="1591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74813BA6-1F97-4E9E-9D24-6EE66B401858}"/>
              </a:ext>
            </a:extLst>
          </p:cNvPr>
          <p:cNvGrpSpPr/>
          <p:nvPr/>
        </p:nvGrpSpPr>
        <p:grpSpPr>
          <a:xfrm>
            <a:off x="7822455" y="3799620"/>
            <a:ext cx="865080" cy="277920"/>
            <a:chOff x="7822455" y="3799620"/>
            <a:chExt cx="86508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51941D1-0BDC-44B6-B3BB-CF0512826B6B}"/>
                    </a:ext>
                  </a:extLst>
                </p14:cNvPr>
                <p14:cNvContentPartPr/>
                <p14:nvPr/>
              </p14:nvContentPartPr>
              <p14:xfrm>
                <a:off x="7822455" y="3953340"/>
                <a:ext cx="140040" cy="205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51941D1-0BDC-44B6-B3BB-CF0512826B6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13815" y="3944340"/>
                  <a:ext cx="157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CFD57421-A2FB-444D-A989-FEE97EE342B0}"/>
                    </a:ext>
                  </a:extLst>
                </p14:cNvPr>
                <p14:cNvContentPartPr/>
                <p14:nvPr/>
              </p14:nvContentPartPr>
              <p14:xfrm>
                <a:off x="7824615" y="4059900"/>
                <a:ext cx="153000" cy="111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CFD57421-A2FB-444D-A989-FEE97EE342B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15975" y="4050900"/>
                  <a:ext cx="170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3BC7B961-84C0-448E-8531-B8E54810AE88}"/>
                    </a:ext>
                  </a:extLst>
                </p14:cNvPr>
                <p14:cNvContentPartPr/>
                <p14:nvPr/>
              </p14:nvContentPartPr>
              <p14:xfrm>
                <a:off x="8154375" y="3860100"/>
                <a:ext cx="160920" cy="13392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3BC7B961-84C0-448E-8531-B8E54810AE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45735" y="3851460"/>
                  <a:ext cx="178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AAC0060A-4997-4FE1-9023-DAC25DD50E85}"/>
                    </a:ext>
                  </a:extLst>
                </p14:cNvPr>
                <p14:cNvContentPartPr/>
                <p14:nvPr/>
              </p14:nvContentPartPr>
              <p14:xfrm>
                <a:off x="8068335" y="3967740"/>
                <a:ext cx="66240" cy="13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AAC0060A-4997-4FE1-9023-DAC25DD50E8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59335" y="3959100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9D79EA7-8ECF-48AA-AB04-52E12E1F52BB}"/>
                    </a:ext>
                  </a:extLst>
                </p14:cNvPr>
                <p14:cNvContentPartPr/>
                <p14:nvPr/>
              </p14:nvContentPartPr>
              <p14:xfrm>
                <a:off x="8432655" y="3968820"/>
                <a:ext cx="49680" cy="1087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9D79EA7-8ECF-48AA-AB04-52E12E1F52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23655" y="3959820"/>
                  <a:ext cx="67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1018DD5E-589B-46CC-B1A1-F1FE5FE5545A}"/>
                    </a:ext>
                  </a:extLst>
                </p14:cNvPr>
                <p14:cNvContentPartPr/>
                <p14:nvPr/>
              </p14:nvContentPartPr>
              <p14:xfrm>
                <a:off x="8555415" y="3799620"/>
                <a:ext cx="132120" cy="16200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1018DD5E-589B-46CC-B1A1-F1FE5FE554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46415" y="3790980"/>
                  <a:ext cx="1497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6DED132B-75A0-40BF-82C2-ACA4127368D8}"/>
              </a:ext>
            </a:extLst>
          </p:cNvPr>
          <p:cNvGrpSpPr/>
          <p:nvPr/>
        </p:nvGrpSpPr>
        <p:grpSpPr>
          <a:xfrm>
            <a:off x="1211415" y="5138100"/>
            <a:ext cx="843480" cy="563760"/>
            <a:chOff x="1211415" y="5138100"/>
            <a:chExt cx="84348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2AB2D0F1-216F-4945-81C8-513FCD7D9784}"/>
                    </a:ext>
                  </a:extLst>
                </p14:cNvPr>
                <p14:cNvContentPartPr/>
                <p14:nvPr/>
              </p14:nvContentPartPr>
              <p14:xfrm>
                <a:off x="1211415" y="5138100"/>
                <a:ext cx="81360" cy="4629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2AB2D0F1-216F-4945-81C8-513FCD7D97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02415" y="5129460"/>
                  <a:ext cx="990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21D52FDD-D0EF-4EE0-A5B9-A072096F0FC4}"/>
                    </a:ext>
                  </a:extLst>
                </p14:cNvPr>
                <p14:cNvContentPartPr/>
                <p14:nvPr/>
              </p14:nvContentPartPr>
              <p14:xfrm>
                <a:off x="1302135" y="5152500"/>
                <a:ext cx="177840" cy="4215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21D52FDD-D0EF-4EE0-A5B9-A072096F0FC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93495" y="5143500"/>
                  <a:ext cx="195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23B70666-7169-4EE7-A288-1401F2CB5A1E}"/>
                    </a:ext>
                  </a:extLst>
                </p14:cNvPr>
                <p14:cNvContentPartPr/>
                <p14:nvPr/>
              </p14:nvContentPartPr>
              <p14:xfrm>
                <a:off x="1217895" y="5432220"/>
                <a:ext cx="150120" cy="2232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23B70666-7169-4EE7-A288-1401F2CB5A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9255" y="5423220"/>
                  <a:ext cx="167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2D0C6FD-3A6F-45BD-AF2C-0ADF0879CDE7}"/>
                    </a:ext>
                  </a:extLst>
                </p14:cNvPr>
                <p14:cNvContentPartPr/>
                <p14:nvPr/>
              </p14:nvContentPartPr>
              <p14:xfrm>
                <a:off x="1638735" y="5508900"/>
                <a:ext cx="151200" cy="192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2D0C6FD-3A6F-45BD-AF2C-0ADF0879CD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30095" y="5500260"/>
                  <a:ext cx="16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D63F4BCC-EA62-4948-9107-75E674545FFD}"/>
                    </a:ext>
                  </a:extLst>
                </p14:cNvPr>
                <p14:cNvContentPartPr/>
                <p14:nvPr/>
              </p14:nvContentPartPr>
              <p14:xfrm>
                <a:off x="1915215" y="5416740"/>
                <a:ext cx="139680" cy="205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D63F4BCC-EA62-4948-9107-75E674545F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06215" y="5408100"/>
                  <a:ext cx="157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75762282-AE86-4F40-829F-66D6A97D40E1}"/>
                    </a:ext>
                  </a:extLst>
                </p14:cNvPr>
                <p14:cNvContentPartPr/>
                <p14:nvPr/>
              </p14:nvContentPartPr>
              <p14:xfrm>
                <a:off x="1938615" y="5498100"/>
                <a:ext cx="114480" cy="1296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75762282-AE86-4F40-829F-66D6A97D40E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29615" y="5489460"/>
                  <a:ext cx="1321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1B1B3DFF-A050-4B6A-872A-AF521190071A}"/>
              </a:ext>
            </a:extLst>
          </p:cNvPr>
          <p:cNvGrpSpPr/>
          <p:nvPr/>
        </p:nvGrpSpPr>
        <p:grpSpPr>
          <a:xfrm>
            <a:off x="2374575" y="5056380"/>
            <a:ext cx="1508760" cy="577800"/>
            <a:chOff x="2374575" y="5056380"/>
            <a:chExt cx="150876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87869EDA-9CDE-4B33-A128-C831941E8340}"/>
                    </a:ext>
                  </a:extLst>
                </p14:cNvPr>
                <p14:cNvContentPartPr/>
                <p14:nvPr/>
              </p14:nvContentPartPr>
              <p14:xfrm>
                <a:off x="2374575" y="5108940"/>
                <a:ext cx="382680" cy="463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87869EDA-9CDE-4B33-A128-C831941E834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65575" y="5099940"/>
                  <a:ext cx="400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BE1DB805-BE75-4546-80F3-B9BD7D3E5F4F}"/>
                    </a:ext>
                  </a:extLst>
                </p14:cNvPr>
                <p14:cNvContentPartPr/>
                <p14:nvPr/>
              </p14:nvContentPartPr>
              <p14:xfrm>
                <a:off x="2872815" y="5501340"/>
                <a:ext cx="201600" cy="1191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BE1DB805-BE75-4546-80F3-B9BD7D3E5F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63815" y="5492340"/>
                  <a:ext cx="219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FBF95A15-859E-4EBB-84D6-BC8FE660D861}"/>
                    </a:ext>
                  </a:extLst>
                </p14:cNvPr>
                <p14:cNvContentPartPr/>
                <p14:nvPr/>
              </p14:nvContentPartPr>
              <p14:xfrm>
                <a:off x="3205815" y="5056380"/>
                <a:ext cx="55440" cy="47412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FBF95A15-859E-4EBB-84D6-BC8FE660D86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96815" y="5047740"/>
                  <a:ext cx="730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C487518-947A-4F5E-AD12-A833436DF895}"/>
                    </a:ext>
                  </a:extLst>
                </p14:cNvPr>
                <p14:cNvContentPartPr/>
                <p14:nvPr/>
              </p14:nvContentPartPr>
              <p14:xfrm>
                <a:off x="3290415" y="5071140"/>
                <a:ext cx="145080" cy="4381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C487518-947A-4F5E-AD12-A833436DF8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81415" y="5062140"/>
                  <a:ext cx="1627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3C21F865-B829-48A9-AB74-17C4AFDA8777}"/>
                    </a:ext>
                  </a:extLst>
                </p14:cNvPr>
                <p14:cNvContentPartPr/>
                <p14:nvPr/>
              </p14:nvContentPartPr>
              <p14:xfrm>
                <a:off x="3213015" y="5346900"/>
                <a:ext cx="124200" cy="2160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3C21F865-B829-48A9-AB74-17C4AFDA877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04375" y="5337900"/>
                  <a:ext cx="141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CF455F22-1D21-43E8-9D99-D4411D36706A}"/>
                    </a:ext>
                  </a:extLst>
                </p14:cNvPr>
                <p14:cNvContentPartPr/>
                <p14:nvPr/>
              </p14:nvContentPartPr>
              <p14:xfrm>
                <a:off x="3573735" y="5471100"/>
                <a:ext cx="138960" cy="1630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CF455F22-1D21-43E8-9D99-D4411D36706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65095" y="5462100"/>
                  <a:ext cx="156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FE11C3D-6A12-4047-8E58-643671E575E3}"/>
                    </a:ext>
                  </a:extLst>
                </p14:cNvPr>
                <p14:cNvContentPartPr/>
                <p14:nvPr/>
              </p14:nvContentPartPr>
              <p14:xfrm>
                <a:off x="3789735" y="5311620"/>
                <a:ext cx="92160" cy="2448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FE11C3D-6A12-4047-8E58-643671E575E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81095" y="5302620"/>
                  <a:ext cx="109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B5021B1B-F353-4ABB-864C-09ED611E1FEF}"/>
                    </a:ext>
                  </a:extLst>
                </p14:cNvPr>
                <p14:cNvContentPartPr/>
                <p14:nvPr/>
              </p14:nvContentPartPr>
              <p14:xfrm>
                <a:off x="3779295" y="5406300"/>
                <a:ext cx="104040" cy="381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B5021B1B-F353-4ABB-864C-09ED611E1FE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70295" y="5397300"/>
                  <a:ext cx="1216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Группа 158">
            <a:extLst>
              <a:ext uri="{FF2B5EF4-FFF2-40B4-BE49-F238E27FC236}">
                <a16:creationId xmlns:a16="http://schemas.microsoft.com/office/drawing/2014/main" id="{79560DBA-38A7-4060-A735-7410724805E8}"/>
              </a:ext>
            </a:extLst>
          </p:cNvPr>
          <p:cNvGrpSpPr/>
          <p:nvPr/>
        </p:nvGrpSpPr>
        <p:grpSpPr>
          <a:xfrm>
            <a:off x="4195815" y="4635900"/>
            <a:ext cx="1008000" cy="1479960"/>
            <a:chOff x="4195815" y="4635900"/>
            <a:chExt cx="1008000" cy="14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64AE324-7871-41BB-8F98-46CC5DAD346A}"/>
                    </a:ext>
                  </a:extLst>
                </p14:cNvPr>
                <p14:cNvContentPartPr/>
                <p14:nvPr/>
              </p14:nvContentPartPr>
              <p14:xfrm>
                <a:off x="4195815" y="4635900"/>
                <a:ext cx="334800" cy="14799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64AE324-7871-41BB-8F98-46CC5DAD346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186815" y="4627260"/>
                  <a:ext cx="352440" cy="14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983F52CC-3F47-4D0D-B487-E4EFD58AEC86}"/>
                    </a:ext>
                  </a:extLst>
                </p14:cNvPr>
                <p14:cNvContentPartPr/>
                <p14:nvPr/>
              </p14:nvContentPartPr>
              <p14:xfrm>
                <a:off x="4322175" y="4846140"/>
                <a:ext cx="120600" cy="15048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983F52CC-3F47-4D0D-B487-E4EFD58AEC8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13535" y="4837500"/>
                  <a:ext cx="138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B7789606-11D7-4DBF-BB3D-895D8F2B53A0}"/>
                    </a:ext>
                  </a:extLst>
                </p14:cNvPr>
                <p14:cNvContentPartPr/>
                <p14:nvPr/>
              </p14:nvContentPartPr>
              <p14:xfrm>
                <a:off x="4560855" y="5012460"/>
                <a:ext cx="43200" cy="1040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B7789606-11D7-4DBF-BB3D-895D8F2B53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52215" y="5003820"/>
                  <a:ext cx="60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65C0F37B-DF87-4C33-B8FB-83C18F700642}"/>
                    </a:ext>
                  </a:extLst>
                </p14:cNvPr>
                <p14:cNvContentPartPr/>
                <p14:nvPr/>
              </p14:nvContentPartPr>
              <p14:xfrm>
                <a:off x="4588215" y="4819500"/>
                <a:ext cx="194040" cy="170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65C0F37B-DF87-4C33-B8FB-83C18F7006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79575" y="4810500"/>
                  <a:ext cx="211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5D980C20-4014-4396-AF55-B61CB5260B91}"/>
                    </a:ext>
                  </a:extLst>
                </p14:cNvPr>
                <p14:cNvContentPartPr/>
                <p14:nvPr/>
              </p14:nvContentPartPr>
              <p14:xfrm>
                <a:off x="4505055" y="5326740"/>
                <a:ext cx="200160" cy="16164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5D980C20-4014-4396-AF55-B61CB5260B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96415" y="5317740"/>
                  <a:ext cx="217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E186CD8F-B8A7-4ACC-AF30-07A8A3F70C89}"/>
                    </a:ext>
                  </a:extLst>
                </p14:cNvPr>
                <p14:cNvContentPartPr/>
                <p14:nvPr/>
              </p14:nvContentPartPr>
              <p14:xfrm>
                <a:off x="4651935" y="5866380"/>
                <a:ext cx="191880" cy="1558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E186CD8F-B8A7-4ACC-AF30-07A8A3F70C8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43295" y="5857380"/>
                  <a:ext cx="209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F7A1B1D6-AB03-4616-8166-16C30B9211C8}"/>
                    </a:ext>
                  </a:extLst>
                </p14:cNvPr>
                <p14:cNvContentPartPr/>
                <p14:nvPr/>
              </p14:nvContentPartPr>
              <p14:xfrm>
                <a:off x="4942455" y="5984460"/>
                <a:ext cx="19080" cy="849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F7A1B1D6-AB03-4616-8166-16C30B9211C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33815" y="5975460"/>
                  <a:ext cx="36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13DC8EAE-1EA8-4382-9413-16B28B1B68BE}"/>
                    </a:ext>
                  </a:extLst>
                </p14:cNvPr>
                <p14:cNvContentPartPr/>
                <p14:nvPr/>
              </p14:nvContentPartPr>
              <p14:xfrm>
                <a:off x="5021655" y="5788260"/>
                <a:ext cx="182160" cy="19692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13DC8EAE-1EA8-4382-9413-16B28B1B68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12655" y="5779260"/>
                  <a:ext cx="19980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408DAB2D-9D37-45AE-949C-C6620C8DB5D5}"/>
                  </a:ext>
                </a:extLst>
              </p14:cNvPr>
              <p14:cNvContentPartPr/>
              <p14:nvPr/>
            </p14:nvContentPartPr>
            <p14:xfrm>
              <a:off x="4506135" y="5959260"/>
              <a:ext cx="92160" cy="1800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408DAB2D-9D37-45AE-949C-C6620C8DB5D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497135" y="5950620"/>
                <a:ext cx="1098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3AD964E4-2488-4B68-B9E4-878FBA08712B}"/>
                  </a:ext>
                </a:extLst>
              </p14:cNvPr>
              <p14:cNvContentPartPr/>
              <p14:nvPr/>
            </p14:nvContentPartPr>
            <p14:xfrm>
              <a:off x="5270415" y="4831380"/>
              <a:ext cx="159840" cy="13824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3AD964E4-2488-4B68-B9E4-878FBA08712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261415" y="4822380"/>
                <a:ext cx="177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0F8A01AE-3B00-41F0-99AA-4CCAADC9D312}"/>
                  </a:ext>
                </a:extLst>
              </p14:cNvPr>
              <p14:cNvContentPartPr/>
              <p14:nvPr/>
            </p14:nvContentPartPr>
            <p14:xfrm>
              <a:off x="5347815" y="5287860"/>
              <a:ext cx="109080" cy="17748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0F8A01AE-3B00-41F0-99AA-4CCAADC9D31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338815" y="5278860"/>
                <a:ext cx="126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48B08361-CC27-4246-95EF-D89AF9C9384F}"/>
                  </a:ext>
                </a:extLst>
              </p14:cNvPr>
              <p14:cNvContentPartPr/>
              <p14:nvPr/>
            </p14:nvContentPartPr>
            <p14:xfrm>
              <a:off x="5506935" y="5790420"/>
              <a:ext cx="199800" cy="16884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48B08361-CC27-4246-95EF-D89AF9C9384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497935" y="5781420"/>
                <a:ext cx="21744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A2039BEB-EEB2-4F3E-B6D1-7D879C53ACBC}"/>
              </a:ext>
            </a:extLst>
          </p:cNvPr>
          <p:cNvGrpSpPr/>
          <p:nvPr/>
        </p:nvGrpSpPr>
        <p:grpSpPr>
          <a:xfrm>
            <a:off x="5958375" y="4698180"/>
            <a:ext cx="877680" cy="1347480"/>
            <a:chOff x="5958375" y="4698180"/>
            <a:chExt cx="877680" cy="13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001B2928-849A-4E48-A41E-6859581B15EC}"/>
                    </a:ext>
                  </a:extLst>
                </p14:cNvPr>
                <p14:cNvContentPartPr/>
                <p14:nvPr/>
              </p14:nvContentPartPr>
              <p14:xfrm>
                <a:off x="5958375" y="4786740"/>
                <a:ext cx="163440" cy="15012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001B2928-849A-4E48-A41E-6859581B15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49375" y="4777740"/>
                  <a:ext cx="181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CEA43E52-57A6-4858-9B8C-E01FB66F52CD}"/>
                    </a:ext>
                  </a:extLst>
                </p14:cNvPr>
                <p14:cNvContentPartPr/>
                <p14:nvPr/>
              </p14:nvContentPartPr>
              <p14:xfrm>
                <a:off x="6177255" y="4955220"/>
                <a:ext cx="35280" cy="8748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CEA43E52-57A6-4858-9B8C-E01FB66F52C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68615" y="4946220"/>
                  <a:ext cx="52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0551201E-F28C-48DC-BAD1-A0FC98C0760E}"/>
                    </a:ext>
                  </a:extLst>
                </p14:cNvPr>
                <p14:cNvContentPartPr/>
                <p14:nvPr/>
              </p14:nvContentPartPr>
              <p14:xfrm>
                <a:off x="6241695" y="4754340"/>
                <a:ext cx="124920" cy="169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0551201E-F28C-48DC-BAD1-A0FC98C0760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33055" y="4745340"/>
                  <a:ext cx="142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D5928A2-28A4-44B0-8CAF-7274860DE592}"/>
                    </a:ext>
                  </a:extLst>
                </p14:cNvPr>
                <p14:cNvContentPartPr/>
                <p14:nvPr/>
              </p14:nvContentPartPr>
              <p14:xfrm>
                <a:off x="6126495" y="5285700"/>
                <a:ext cx="198720" cy="1436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D5928A2-28A4-44B0-8CAF-7274860DE59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17855" y="5276700"/>
                  <a:ext cx="216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B5939FA-2EA9-49D5-8B62-774D0108F744}"/>
                    </a:ext>
                  </a:extLst>
                </p14:cNvPr>
                <p14:cNvContentPartPr/>
                <p14:nvPr/>
              </p14:nvContentPartPr>
              <p14:xfrm>
                <a:off x="6080055" y="5764860"/>
                <a:ext cx="212760" cy="16272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B5939FA-2EA9-49D5-8B62-774D0108F74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071415" y="5756220"/>
                  <a:ext cx="230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DCB676C8-98CB-4B38-9A53-D509D17703D3}"/>
                    </a:ext>
                  </a:extLst>
                </p14:cNvPr>
                <p14:cNvContentPartPr/>
                <p14:nvPr/>
              </p14:nvContentPartPr>
              <p14:xfrm>
                <a:off x="6378135" y="5927940"/>
                <a:ext cx="6120" cy="11772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DCB676C8-98CB-4B38-9A53-D509D17703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69135" y="5918940"/>
                  <a:ext cx="23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0E9810F8-3F18-480E-B7F3-0306DC3F3DD3}"/>
                    </a:ext>
                  </a:extLst>
                </p14:cNvPr>
                <p14:cNvContentPartPr/>
                <p14:nvPr/>
              </p14:nvContentPartPr>
              <p14:xfrm>
                <a:off x="6450855" y="5674500"/>
                <a:ext cx="167400" cy="2116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0E9810F8-3F18-480E-B7F3-0306DC3F3DD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441855" y="5665860"/>
                  <a:ext cx="185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3ADC4DE-1FA9-4423-8BF2-50B67B1157F6}"/>
                    </a:ext>
                  </a:extLst>
                </p14:cNvPr>
                <p14:cNvContentPartPr/>
                <p14:nvPr/>
              </p14:nvContentPartPr>
              <p14:xfrm>
                <a:off x="6539055" y="4698180"/>
                <a:ext cx="297000" cy="128268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3ADC4DE-1FA9-4423-8BF2-50B67B1157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30415" y="4689540"/>
                  <a:ext cx="314640" cy="13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8106BAAC-1A0F-4D8D-B474-5286A5F583F4}"/>
              </a:ext>
            </a:extLst>
          </p:cNvPr>
          <p:cNvGrpSpPr/>
          <p:nvPr/>
        </p:nvGrpSpPr>
        <p:grpSpPr>
          <a:xfrm>
            <a:off x="6956655" y="4625460"/>
            <a:ext cx="1152000" cy="1262520"/>
            <a:chOff x="6956655" y="4625460"/>
            <a:chExt cx="1152000" cy="12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FEB11D49-D142-4115-9477-AB07DD4EF05F}"/>
                    </a:ext>
                  </a:extLst>
                </p14:cNvPr>
                <p14:cNvContentPartPr/>
                <p14:nvPr/>
              </p14:nvContentPartPr>
              <p14:xfrm>
                <a:off x="6956655" y="4639500"/>
                <a:ext cx="300600" cy="124848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FEB11D49-D142-4115-9477-AB07DD4EF05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47655" y="4630860"/>
                  <a:ext cx="318240" cy="12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FED2F883-DA12-4069-925D-E8972D997E91}"/>
                    </a:ext>
                  </a:extLst>
                </p14:cNvPr>
                <p14:cNvContentPartPr/>
                <p14:nvPr/>
              </p14:nvContentPartPr>
              <p14:xfrm>
                <a:off x="7207575" y="4645620"/>
                <a:ext cx="130320" cy="1746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FED2F883-DA12-4069-925D-E8972D997E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98575" y="4636980"/>
                  <a:ext cx="147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996D81B8-C258-43D1-A502-1FBBE71A7F2B}"/>
                    </a:ext>
                  </a:extLst>
                </p14:cNvPr>
                <p14:cNvContentPartPr/>
                <p14:nvPr/>
              </p14:nvContentPartPr>
              <p14:xfrm>
                <a:off x="7242495" y="5069700"/>
                <a:ext cx="192960" cy="14328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996D81B8-C258-43D1-A502-1FBBE71A7F2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33855" y="5061060"/>
                  <a:ext cx="21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0DA12603-BD06-4578-B500-F07B62AA3CB9}"/>
                    </a:ext>
                  </a:extLst>
                </p14:cNvPr>
                <p14:cNvContentPartPr/>
                <p14:nvPr/>
              </p14:nvContentPartPr>
              <p14:xfrm>
                <a:off x="7386855" y="5557140"/>
                <a:ext cx="213120" cy="22032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0DA12603-BD06-4578-B500-F07B62AA3CB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78215" y="5548140"/>
                  <a:ext cx="230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80BAF62-EAE2-4978-B558-6FE8C531EBBA}"/>
                    </a:ext>
                  </a:extLst>
                </p14:cNvPr>
                <p14:cNvContentPartPr/>
                <p14:nvPr/>
              </p14:nvContentPartPr>
              <p14:xfrm>
                <a:off x="7801935" y="4625460"/>
                <a:ext cx="132480" cy="1958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80BAF62-EAE2-4978-B558-6FE8C531EBB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792935" y="4616460"/>
                  <a:ext cx="150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A35C3388-A233-431B-9501-C60379AF03A9}"/>
                    </a:ext>
                  </a:extLst>
                </p14:cNvPr>
                <p14:cNvContentPartPr/>
                <p14:nvPr/>
              </p14:nvContentPartPr>
              <p14:xfrm>
                <a:off x="7737135" y="5134140"/>
                <a:ext cx="111600" cy="2556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A35C3388-A233-431B-9501-C60379AF03A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28495" y="5125140"/>
                  <a:ext cx="129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277F8A00-1FE0-4A91-8655-F6B0BF48C431}"/>
                    </a:ext>
                  </a:extLst>
                </p14:cNvPr>
                <p14:cNvContentPartPr/>
                <p14:nvPr/>
              </p14:nvContentPartPr>
              <p14:xfrm>
                <a:off x="7943415" y="5023620"/>
                <a:ext cx="72720" cy="21204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277F8A00-1FE0-4A91-8655-F6B0BF48C43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34415" y="5014980"/>
                  <a:ext cx="90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5E43EC45-4174-4E34-8223-EC30DC764E20}"/>
                    </a:ext>
                  </a:extLst>
                </p14:cNvPr>
                <p14:cNvContentPartPr/>
                <p14:nvPr/>
              </p14:nvContentPartPr>
              <p14:xfrm>
                <a:off x="7893735" y="5549580"/>
                <a:ext cx="214920" cy="2055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5E43EC45-4174-4E34-8223-EC30DC764E2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884735" y="5540940"/>
                  <a:ext cx="23256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F26755D0-45E7-417E-96D9-DDDB478E7DAA}"/>
              </a:ext>
            </a:extLst>
          </p:cNvPr>
          <p:cNvGrpSpPr/>
          <p:nvPr/>
        </p:nvGrpSpPr>
        <p:grpSpPr>
          <a:xfrm>
            <a:off x="8321055" y="4469940"/>
            <a:ext cx="1263600" cy="1472760"/>
            <a:chOff x="8321055" y="4469940"/>
            <a:chExt cx="1263600" cy="14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C6C2FF06-0534-4354-9C59-9EA0CD941D27}"/>
                    </a:ext>
                  </a:extLst>
                </p14:cNvPr>
                <p14:cNvContentPartPr/>
                <p14:nvPr/>
              </p14:nvContentPartPr>
              <p14:xfrm>
                <a:off x="8321055" y="4625460"/>
                <a:ext cx="151560" cy="15444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C6C2FF06-0534-4354-9C59-9EA0CD941D2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12055" y="4616820"/>
                  <a:ext cx="169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6DD0F815-CFAA-45F2-A991-BECD83031DE3}"/>
                    </a:ext>
                  </a:extLst>
                </p14:cNvPr>
                <p14:cNvContentPartPr/>
                <p14:nvPr/>
              </p14:nvContentPartPr>
              <p14:xfrm>
                <a:off x="8438055" y="5099220"/>
                <a:ext cx="65160" cy="15408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6DD0F815-CFAA-45F2-A991-BECD83031DE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29055" y="5090580"/>
                  <a:ext cx="82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53107E02-4AD5-437C-AE18-BCE91442EB71}"/>
                    </a:ext>
                  </a:extLst>
                </p14:cNvPr>
                <p14:cNvContentPartPr/>
                <p14:nvPr/>
              </p14:nvContentPartPr>
              <p14:xfrm>
                <a:off x="8488455" y="5539140"/>
                <a:ext cx="170640" cy="16020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53107E02-4AD5-437C-AE18-BCE91442EB7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479815" y="5530500"/>
                  <a:ext cx="188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AD6A554D-1672-439F-AAFB-E56C248EF63D}"/>
                    </a:ext>
                  </a:extLst>
                </p14:cNvPr>
                <p14:cNvContentPartPr/>
                <p14:nvPr/>
              </p14:nvContentPartPr>
              <p14:xfrm>
                <a:off x="8652975" y="4536180"/>
                <a:ext cx="291960" cy="120132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AD6A554D-1672-439F-AAFB-E56C248EF63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44335" y="4527540"/>
                  <a:ext cx="309600" cy="12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5C78838E-E6DD-4B43-AD1E-9750474540BB}"/>
                    </a:ext>
                  </a:extLst>
                </p14:cNvPr>
                <p14:cNvContentPartPr/>
                <p14:nvPr/>
              </p14:nvContentPartPr>
              <p14:xfrm>
                <a:off x="9089655" y="5207940"/>
                <a:ext cx="119160" cy="3744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5C78838E-E6DD-4B43-AD1E-9750474540B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80655" y="5198940"/>
                  <a:ext cx="136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2B4C4A64-752C-4ACA-BFC9-80321AA2AF1C}"/>
                    </a:ext>
                  </a:extLst>
                </p14:cNvPr>
                <p14:cNvContentPartPr/>
                <p14:nvPr/>
              </p14:nvContentPartPr>
              <p14:xfrm>
                <a:off x="9113055" y="5356980"/>
                <a:ext cx="129960" cy="1260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2B4C4A64-752C-4ACA-BFC9-80321AA2AF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04055" y="5347980"/>
                  <a:ext cx="147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4139282-0CF6-4DF0-AF49-0A428664F631}"/>
                    </a:ext>
                  </a:extLst>
                </p14:cNvPr>
                <p14:cNvContentPartPr/>
                <p14:nvPr/>
              </p14:nvContentPartPr>
              <p14:xfrm>
                <a:off x="9401775" y="4469940"/>
                <a:ext cx="182880" cy="14727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4139282-0CF6-4DF0-AF49-0A428664F63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93135" y="4460940"/>
                  <a:ext cx="200520" cy="149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3C703541-D5D6-4523-B651-D0C6E7CB6654}"/>
              </a:ext>
            </a:extLst>
          </p:cNvPr>
          <p:cNvGrpSpPr/>
          <p:nvPr/>
        </p:nvGrpSpPr>
        <p:grpSpPr>
          <a:xfrm>
            <a:off x="9707775" y="4550940"/>
            <a:ext cx="216360" cy="271080"/>
            <a:chOff x="9707775" y="4550940"/>
            <a:chExt cx="2163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A9E1150D-26A8-4E35-9913-B4FD743B785A}"/>
                    </a:ext>
                  </a:extLst>
                </p14:cNvPr>
                <p14:cNvContentPartPr/>
                <p14:nvPr/>
              </p14:nvContentPartPr>
              <p14:xfrm>
                <a:off x="9707775" y="4588020"/>
                <a:ext cx="172080" cy="23400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A9E1150D-26A8-4E35-9913-B4FD743B785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698775" y="4579380"/>
                  <a:ext cx="189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21FA35B-8466-43DE-A449-F67E61CB3E92}"/>
                    </a:ext>
                  </a:extLst>
                </p14:cNvPr>
                <p14:cNvContentPartPr/>
                <p14:nvPr/>
              </p14:nvContentPartPr>
              <p14:xfrm>
                <a:off x="9782655" y="4550940"/>
                <a:ext cx="141480" cy="3024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21FA35B-8466-43DE-A449-F67E61CB3E9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73655" y="4541940"/>
                  <a:ext cx="15912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2CF9A099-21BF-4B94-9B68-FC8F91478C50}"/>
                  </a:ext>
                </a:extLst>
              </p14:cNvPr>
              <p14:cNvContentPartPr/>
              <p14:nvPr/>
            </p14:nvContentPartPr>
            <p14:xfrm>
              <a:off x="9695535" y="5095260"/>
              <a:ext cx="181800" cy="201600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2CF9A099-21BF-4B94-9B68-FC8F91478C50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686895" y="5086260"/>
                <a:ext cx="199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94" name="Рукописный ввод 193">
                <a:extLst>
                  <a:ext uri="{FF2B5EF4-FFF2-40B4-BE49-F238E27FC236}">
                    <a16:creationId xmlns:a16="http://schemas.microsoft.com/office/drawing/2014/main" id="{AF868DBD-8082-43A2-B82A-570E7A436758}"/>
                  </a:ext>
                </a:extLst>
              </p14:cNvPr>
              <p14:cNvContentPartPr/>
              <p14:nvPr/>
            </p14:nvContentPartPr>
            <p14:xfrm>
              <a:off x="9777255" y="5680620"/>
              <a:ext cx="234360" cy="164160"/>
            </p14:xfrm>
          </p:contentPart>
        </mc:Choice>
        <mc:Fallback xmlns="">
          <p:pic>
            <p:nvPicPr>
              <p:cNvPr id="194" name="Рукописный ввод 193">
                <a:extLst>
                  <a:ext uri="{FF2B5EF4-FFF2-40B4-BE49-F238E27FC236}">
                    <a16:creationId xmlns:a16="http://schemas.microsoft.com/office/drawing/2014/main" id="{AF868DBD-8082-43A2-B82A-570E7A43675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768255" y="5671980"/>
                <a:ext cx="252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6" name="Рукописный ввод 195">
                <a:extLst>
                  <a:ext uri="{FF2B5EF4-FFF2-40B4-BE49-F238E27FC236}">
                    <a16:creationId xmlns:a16="http://schemas.microsoft.com/office/drawing/2014/main" id="{0643E3EA-7544-44DB-8AA0-9085C9CEE21D}"/>
                  </a:ext>
                </a:extLst>
              </p14:cNvPr>
              <p14:cNvContentPartPr/>
              <p14:nvPr/>
            </p14:nvContentPartPr>
            <p14:xfrm>
              <a:off x="10253175" y="4524660"/>
              <a:ext cx="132840" cy="282600"/>
            </p14:xfrm>
          </p:contentPart>
        </mc:Choice>
        <mc:Fallback xmlns="">
          <p:pic>
            <p:nvPicPr>
              <p:cNvPr id="196" name="Рукописный ввод 195">
                <a:extLst>
                  <a:ext uri="{FF2B5EF4-FFF2-40B4-BE49-F238E27FC236}">
                    <a16:creationId xmlns:a16="http://schemas.microsoft.com/office/drawing/2014/main" id="{0643E3EA-7544-44DB-8AA0-9085C9CEE21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244175" y="4515660"/>
                <a:ext cx="1504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6053FFB0-FB75-43D2-AD25-5FD91FD65871}"/>
                  </a:ext>
                </a:extLst>
              </p14:cNvPr>
              <p14:cNvContentPartPr/>
              <p14:nvPr/>
            </p14:nvContentPartPr>
            <p14:xfrm>
              <a:off x="10302855" y="5116860"/>
              <a:ext cx="64080" cy="158400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6053FFB0-FB75-43D2-AD25-5FD91FD6587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293855" y="5108220"/>
                <a:ext cx="817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5C3E52BE-0A35-40F8-B499-E796BBEA1BC7}"/>
                  </a:ext>
                </a:extLst>
              </p14:cNvPr>
              <p14:cNvContentPartPr/>
              <p14:nvPr/>
            </p14:nvContentPartPr>
            <p14:xfrm>
              <a:off x="10359015" y="5593860"/>
              <a:ext cx="305640" cy="217440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5C3E52BE-0A35-40F8-B499-E796BBEA1BC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350015" y="5585220"/>
                <a:ext cx="3232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0B6518ED-669A-4AE4-A035-4ECA07FB164A}"/>
              </a:ext>
            </a:extLst>
          </p:cNvPr>
          <p:cNvGrpSpPr/>
          <p:nvPr/>
        </p:nvGrpSpPr>
        <p:grpSpPr>
          <a:xfrm>
            <a:off x="10856895" y="4537620"/>
            <a:ext cx="727560" cy="1290240"/>
            <a:chOff x="10856895" y="4537620"/>
            <a:chExt cx="727560" cy="12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7423941E-D47D-420F-B1B3-953E53048B0A}"/>
                    </a:ext>
                  </a:extLst>
                </p14:cNvPr>
                <p14:cNvContentPartPr/>
                <p14:nvPr/>
              </p14:nvContentPartPr>
              <p14:xfrm>
                <a:off x="10904775" y="4617180"/>
                <a:ext cx="156960" cy="16128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7423941E-D47D-420F-B1B3-953E53048B0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96135" y="4608540"/>
                  <a:ext cx="174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352A96C4-0211-4184-9B8E-F918E9C0AAEB}"/>
                    </a:ext>
                  </a:extLst>
                </p14:cNvPr>
                <p14:cNvContentPartPr/>
                <p14:nvPr/>
              </p14:nvContentPartPr>
              <p14:xfrm>
                <a:off x="10856895" y="5229540"/>
                <a:ext cx="139680" cy="504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352A96C4-0211-4184-9B8E-F918E9C0AAE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848255" y="5220900"/>
                  <a:ext cx="157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21FFBF09-0259-4BF4-B659-9CA87B714E2A}"/>
                    </a:ext>
                  </a:extLst>
                </p14:cNvPr>
                <p14:cNvContentPartPr/>
                <p14:nvPr/>
              </p14:nvContentPartPr>
              <p14:xfrm>
                <a:off x="11118975" y="5107500"/>
                <a:ext cx="61560" cy="1990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21FFBF09-0259-4BF4-B659-9CA87B714E2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10335" y="5098500"/>
                  <a:ext cx="79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C19CF79E-777A-48C4-B79C-05776EA5E68C}"/>
                    </a:ext>
                  </a:extLst>
                </p14:cNvPr>
                <p14:cNvContentPartPr/>
                <p14:nvPr/>
              </p14:nvContentPartPr>
              <p14:xfrm>
                <a:off x="11008455" y="5637780"/>
                <a:ext cx="263160" cy="19008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C19CF79E-777A-48C4-B79C-05776EA5E68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99455" y="5629140"/>
                  <a:ext cx="280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7DA80370-7D9D-4656-A364-12C67BBDD859}"/>
                    </a:ext>
                  </a:extLst>
                </p14:cNvPr>
                <p14:cNvContentPartPr/>
                <p14:nvPr/>
              </p14:nvContentPartPr>
              <p14:xfrm>
                <a:off x="11271975" y="4537620"/>
                <a:ext cx="312480" cy="12582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7DA80370-7D9D-4656-A364-12C67BBDD85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63335" y="4528980"/>
                  <a:ext cx="330120" cy="127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13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EA301-0915-426D-A393-EF1B17EE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Пример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00ACB0B-03FC-4F76-B937-A2837BF57120}"/>
              </a:ext>
            </a:extLst>
          </p:cNvPr>
          <p:cNvGrpSpPr/>
          <p:nvPr/>
        </p:nvGrpSpPr>
        <p:grpSpPr>
          <a:xfrm>
            <a:off x="743239" y="1536687"/>
            <a:ext cx="880560" cy="742320"/>
            <a:chOff x="743239" y="1536687"/>
            <a:chExt cx="88056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D6692408-CB5A-4E20-97BE-59D1BA171E65}"/>
                    </a:ext>
                  </a:extLst>
                </p14:cNvPr>
                <p14:cNvContentPartPr/>
                <p14:nvPr/>
              </p14:nvContentPartPr>
              <p14:xfrm>
                <a:off x="743239" y="1536687"/>
                <a:ext cx="177480" cy="70920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D6692408-CB5A-4E20-97BE-59D1BA171E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4599" y="1528047"/>
                  <a:ext cx="19512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CC542506-5E8C-4F6B-895C-4B174C94FEA7}"/>
                    </a:ext>
                  </a:extLst>
                </p14:cNvPr>
                <p14:cNvContentPartPr/>
                <p14:nvPr/>
              </p14:nvContentPartPr>
              <p14:xfrm>
                <a:off x="916039" y="1542447"/>
                <a:ext cx="127800" cy="6066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CC542506-5E8C-4F6B-895C-4B174C94FE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039" y="1533807"/>
                  <a:ext cx="14544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188C9D05-3D6B-42C9-AEE3-612C91EF9B4B}"/>
                    </a:ext>
                  </a:extLst>
                </p14:cNvPr>
                <p14:cNvContentPartPr/>
                <p14:nvPr/>
              </p14:nvContentPartPr>
              <p14:xfrm>
                <a:off x="824959" y="1845207"/>
                <a:ext cx="193680" cy="5292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188C9D05-3D6B-42C9-AEE3-612C91EF9B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959" y="1836567"/>
                  <a:ext cx="211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83908ED-2644-4265-BCBB-898D8DB7F220}"/>
                    </a:ext>
                  </a:extLst>
                </p14:cNvPr>
                <p14:cNvContentPartPr/>
                <p14:nvPr/>
              </p14:nvContentPartPr>
              <p14:xfrm>
                <a:off x="1163359" y="2051847"/>
                <a:ext cx="163440" cy="227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83908ED-2644-4265-BCBB-898D8DB7F2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4359" y="2043207"/>
                  <a:ext cx="181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CB91070-F889-4C94-B8BE-23AB1D3896B3}"/>
                    </a:ext>
                  </a:extLst>
                </p14:cNvPr>
                <p14:cNvContentPartPr/>
                <p14:nvPr/>
              </p14:nvContentPartPr>
              <p14:xfrm>
                <a:off x="1447039" y="1934487"/>
                <a:ext cx="170280" cy="633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CB91070-F889-4C94-B8BE-23AB1D3896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8039" y="1925847"/>
                  <a:ext cx="187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DC138B7-5246-43C1-8CEF-7B80496EAF53}"/>
                    </a:ext>
                  </a:extLst>
                </p14:cNvPr>
                <p14:cNvContentPartPr/>
                <p14:nvPr/>
              </p14:nvContentPartPr>
              <p14:xfrm>
                <a:off x="1447399" y="2046087"/>
                <a:ext cx="176400" cy="309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DC138B7-5246-43C1-8CEF-7B80496EAF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8759" y="2037447"/>
                  <a:ext cx="1940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14435DC-002C-45FE-BA2A-0A6BA819EAC3}"/>
              </a:ext>
            </a:extLst>
          </p:cNvPr>
          <p:cNvGrpSpPr/>
          <p:nvPr/>
        </p:nvGrpSpPr>
        <p:grpSpPr>
          <a:xfrm>
            <a:off x="1968679" y="1281087"/>
            <a:ext cx="423360" cy="1220040"/>
            <a:chOff x="1968679" y="1281087"/>
            <a:chExt cx="423360" cy="12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DE0B3AF4-3005-4044-8877-014C9E35733B}"/>
                    </a:ext>
                  </a:extLst>
                </p14:cNvPr>
                <p14:cNvContentPartPr/>
                <p14:nvPr/>
              </p14:nvContentPartPr>
              <p14:xfrm>
                <a:off x="1968679" y="1281087"/>
                <a:ext cx="160560" cy="12200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DE0B3AF4-3005-4044-8877-014C9E3573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9679" y="1272447"/>
                  <a:ext cx="178200" cy="12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4C20BE8C-A189-4C8A-80AB-CF6C6F733EFE}"/>
                    </a:ext>
                  </a:extLst>
                </p14:cNvPr>
                <p14:cNvContentPartPr/>
                <p14:nvPr/>
              </p14:nvContentPartPr>
              <p14:xfrm>
                <a:off x="2203759" y="1358127"/>
                <a:ext cx="150840" cy="2106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4C20BE8C-A189-4C8A-80AB-CF6C6F733E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4759" y="1349127"/>
                  <a:ext cx="168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8E7A128-5626-438A-93F2-44F001D45BB2}"/>
                    </a:ext>
                  </a:extLst>
                </p14:cNvPr>
                <p14:cNvContentPartPr/>
                <p14:nvPr/>
              </p14:nvContentPartPr>
              <p14:xfrm>
                <a:off x="2224639" y="1291527"/>
                <a:ext cx="149760" cy="547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8E7A128-5626-438A-93F2-44F001D45B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5999" y="1282527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69D0136-6985-4A86-A5F6-0097B679ED99}"/>
                    </a:ext>
                  </a:extLst>
                </p14:cNvPr>
                <p14:cNvContentPartPr/>
                <p14:nvPr/>
              </p14:nvContentPartPr>
              <p14:xfrm>
                <a:off x="2215279" y="1742247"/>
                <a:ext cx="176760" cy="1771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69D0136-6985-4A86-A5F6-0097B679ED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06639" y="1733247"/>
                  <a:ext cx="1944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008050F0-962A-4072-9E3F-4AFE588D7EB1}"/>
                  </a:ext>
                </a:extLst>
              </p14:cNvPr>
              <p14:cNvContentPartPr/>
              <p14:nvPr/>
            </p14:nvContentPartPr>
            <p14:xfrm>
              <a:off x="2269639" y="2193327"/>
              <a:ext cx="236160" cy="19260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008050F0-962A-4072-9E3F-4AFE588D7E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0639" y="2184327"/>
                <a:ext cx="253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9254F62A-8624-47C4-932A-3269781C6393}"/>
                  </a:ext>
                </a:extLst>
              </p14:cNvPr>
              <p14:cNvContentPartPr/>
              <p14:nvPr/>
            </p14:nvContentPartPr>
            <p14:xfrm>
              <a:off x="2665999" y="1275327"/>
              <a:ext cx="163080" cy="2138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9254F62A-8624-47C4-932A-3269781C63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6999" y="1266327"/>
                <a:ext cx="180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52F756D8-0279-45DB-AAEB-88344B24CDAC}"/>
                  </a:ext>
                </a:extLst>
              </p14:cNvPr>
              <p14:cNvContentPartPr/>
              <p14:nvPr/>
            </p14:nvContentPartPr>
            <p14:xfrm>
              <a:off x="2754199" y="1679607"/>
              <a:ext cx="87480" cy="17604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52F756D8-0279-45DB-AAEB-88344B24CD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5199" y="1670967"/>
                <a:ext cx="1051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50561B94-8587-4627-A2AE-29A8C66C6C1A}"/>
                  </a:ext>
                </a:extLst>
              </p14:cNvPr>
              <p14:cNvContentPartPr/>
              <p14:nvPr/>
            </p14:nvContentPartPr>
            <p14:xfrm>
              <a:off x="2824759" y="2118807"/>
              <a:ext cx="210960" cy="24732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50561B94-8587-4627-A2AE-29A8C66C6C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6119" y="2109807"/>
                <a:ext cx="22860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F73F34D4-CAAC-469A-A023-05B05F769486}"/>
              </a:ext>
            </a:extLst>
          </p:cNvPr>
          <p:cNvGrpSpPr/>
          <p:nvPr/>
        </p:nvGrpSpPr>
        <p:grpSpPr>
          <a:xfrm>
            <a:off x="3151999" y="1264527"/>
            <a:ext cx="730440" cy="1083240"/>
            <a:chOff x="3151999" y="1264527"/>
            <a:chExt cx="730440" cy="10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B46F307C-76D6-4D29-8564-F7FCEDE3F707}"/>
                    </a:ext>
                  </a:extLst>
                </p14:cNvPr>
                <p14:cNvContentPartPr/>
                <p14:nvPr/>
              </p14:nvContentPartPr>
              <p14:xfrm>
                <a:off x="3151999" y="1264527"/>
                <a:ext cx="226440" cy="137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B46F307C-76D6-4D29-8564-F7FCEDE3F7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43359" y="1255887"/>
                  <a:ext cx="244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0C70A2-1C76-4FF3-AD0D-90035F1176F5}"/>
                    </a:ext>
                  </a:extLst>
                </p14:cNvPr>
                <p14:cNvContentPartPr/>
                <p14:nvPr/>
              </p14:nvContentPartPr>
              <p14:xfrm>
                <a:off x="3213919" y="1717767"/>
                <a:ext cx="137520" cy="104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0C70A2-1C76-4FF3-AD0D-90035F1176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5279" y="1709127"/>
                  <a:ext cx="155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C7AAC94-9DD7-451C-A646-0E001D9BFF37}"/>
                    </a:ext>
                  </a:extLst>
                </p14:cNvPr>
                <p14:cNvContentPartPr/>
                <p14:nvPr/>
              </p14:nvContentPartPr>
              <p14:xfrm>
                <a:off x="3347119" y="1618767"/>
                <a:ext cx="105120" cy="1472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C7AAC94-9DD7-451C-A646-0E001D9BFF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38119" y="1609767"/>
                  <a:ext cx="122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914BF88D-8533-4656-A598-7BFC3520EE06}"/>
                    </a:ext>
                  </a:extLst>
                </p14:cNvPr>
                <p14:cNvContentPartPr/>
                <p14:nvPr/>
              </p14:nvContentPartPr>
              <p14:xfrm>
                <a:off x="3382039" y="2125647"/>
                <a:ext cx="199800" cy="1497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914BF88D-8533-4656-A598-7BFC3520EE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73039" y="2116647"/>
                  <a:ext cx="217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8E68468-B971-436C-B1DD-B00785B646DA}"/>
                    </a:ext>
                  </a:extLst>
                </p14:cNvPr>
                <p14:cNvContentPartPr/>
                <p14:nvPr/>
              </p14:nvContentPartPr>
              <p14:xfrm>
                <a:off x="3546559" y="1269567"/>
                <a:ext cx="335880" cy="10782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8E68468-B971-436C-B1DD-B00785B646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7559" y="1260567"/>
                  <a:ext cx="353520" cy="10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9AFA17C-D358-4E0D-81C7-EB8AEB4B0992}"/>
              </a:ext>
            </a:extLst>
          </p:cNvPr>
          <p:cNvGrpSpPr/>
          <p:nvPr/>
        </p:nvGrpSpPr>
        <p:grpSpPr>
          <a:xfrm>
            <a:off x="1063999" y="2717127"/>
            <a:ext cx="969120" cy="819000"/>
            <a:chOff x="1063999" y="2717127"/>
            <a:chExt cx="969120" cy="81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11C9723-4024-46EB-93AD-689992948202}"/>
                    </a:ext>
                  </a:extLst>
                </p14:cNvPr>
                <p14:cNvContentPartPr/>
                <p14:nvPr/>
              </p14:nvContentPartPr>
              <p14:xfrm>
                <a:off x="1063999" y="2740887"/>
                <a:ext cx="145440" cy="75816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11C9723-4024-46EB-93AD-6899929482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5359" y="2732247"/>
                  <a:ext cx="16308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601829A-00F7-426E-A783-F01527254D9A}"/>
                    </a:ext>
                  </a:extLst>
                </p14:cNvPr>
                <p14:cNvContentPartPr/>
                <p14:nvPr/>
              </p14:nvContentPartPr>
              <p14:xfrm>
                <a:off x="1252279" y="2800647"/>
                <a:ext cx="135360" cy="1371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601829A-00F7-426E-A783-F01527254D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43639" y="2792007"/>
                  <a:ext cx="15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433FD2AE-355E-43C2-BAD4-93CC9BEA8A10}"/>
                    </a:ext>
                  </a:extLst>
                </p14:cNvPr>
                <p14:cNvContentPartPr/>
                <p14:nvPr/>
              </p14:nvContentPartPr>
              <p14:xfrm>
                <a:off x="1256959" y="2717127"/>
                <a:ext cx="65520" cy="2185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433FD2AE-355E-43C2-BAD4-93CC9BEA8A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47959" y="2708127"/>
                  <a:ext cx="83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6B3D272-577F-4A67-A042-5219276F53FD}"/>
                    </a:ext>
                  </a:extLst>
                </p14:cNvPr>
                <p14:cNvContentPartPr/>
                <p14:nvPr/>
              </p14:nvContentPartPr>
              <p14:xfrm>
                <a:off x="1311679" y="3088647"/>
                <a:ext cx="279360" cy="447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6B3D272-577F-4A67-A042-5219276F53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03039" y="3079647"/>
                  <a:ext cx="2970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8C807A2D-90CC-4895-870A-5E7ACAED8DF0}"/>
                    </a:ext>
                  </a:extLst>
                </p14:cNvPr>
                <p14:cNvContentPartPr/>
                <p14:nvPr/>
              </p14:nvContentPartPr>
              <p14:xfrm>
                <a:off x="1452799" y="2729367"/>
                <a:ext cx="295200" cy="6541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8C807A2D-90CC-4895-870A-5E7ACAED8D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44159" y="2720727"/>
                  <a:ext cx="31284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F6A0C7F3-8407-4EFF-9CA3-F827EC243D9F}"/>
                    </a:ext>
                  </a:extLst>
                </p14:cNvPr>
                <p14:cNvContentPartPr/>
                <p14:nvPr/>
              </p14:nvContentPartPr>
              <p14:xfrm>
                <a:off x="1882999" y="3039687"/>
                <a:ext cx="122400" cy="104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F6A0C7F3-8407-4EFF-9CA3-F827EC243D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73999" y="3030687"/>
                  <a:ext cx="140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0139F0AC-18FB-4687-AAA8-E530FCDA7DFA}"/>
                    </a:ext>
                  </a:extLst>
                </p14:cNvPr>
                <p14:cNvContentPartPr/>
                <p14:nvPr/>
              </p14:nvContentPartPr>
              <p14:xfrm>
                <a:off x="1917919" y="3098367"/>
                <a:ext cx="115200" cy="176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0139F0AC-18FB-4687-AAA8-E530FCDA7D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09279" y="3089727"/>
                  <a:ext cx="1328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3883BF96-212A-4130-A1C4-41BE93CEB7C6}"/>
              </a:ext>
            </a:extLst>
          </p:cNvPr>
          <p:cNvGrpSpPr/>
          <p:nvPr/>
        </p:nvGrpSpPr>
        <p:grpSpPr>
          <a:xfrm>
            <a:off x="2277199" y="2684007"/>
            <a:ext cx="771480" cy="717840"/>
            <a:chOff x="2277199" y="2684007"/>
            <a:chExt cx="77148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FA9786E3-0836-4167-A75F-8E75E2538C64}"/>
                    </a:ext>
                  </a:extLst>
                </p14:cNvPr>
                <p14:cNvContentPartPr/>
                <p14:nvPr/>
              </p14:nvContentPartPr>
              <p14:xfrm>
                <a:off x="2277199" y="2753127"/>
                <a:ext cx="198720" cy="6487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FA9786E3-0836-4167-A75F-8E75E2538C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68199" y="2744127"/>
                  <a:ext cx="21636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8AA0532-378E-4460-9AB1-028227E7BE65}"/>
                    </a:ext>
                  </a:extLst>
                </p14:cNvPr>
                <p14:cNvContentPartPr/>
                <p14:nvPr/>
              </p14:nvContentPartPr>
              <p14:xfrm>
                <a:off x="2502199" y="2701287"/>
                <a:ext cx="68040" cy="127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8AA0532-378E-4460-9AB1-028227E7BE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3559" y="2692647"/>
                  <a:ext cx="85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64D155C3-76FB-4824-94F1-B6C7E635BC5A}"/>
                    </a:ext>
                  </a:extLst>
                </p14:cNvPr>
                <p14:cNvContentPartPr/>
                <p14:nvPr/>
              </p14:nvContentPartPr>
              <p14:xfrm>
                <a:off x="2638639" y="3098007"/>
                <a:ext cx="204480" cy="14076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64D155C3-76FB-4824-94F1-B6C7E635BC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9999" y="3089007"/>
                  <a:ext cx="222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BDC55E5-0ADB-4939-8B39-8C57B09198A6}"/>
                    </a:ext>
                  </a:extLst>
                </p14:cNvPr>
                <p14:cNvContentPartPr/>
                <p14:nvPr/>
              </p14:nvContentPartPr>
              <p14:xfrm>
                <a:off x="2723959" y="2684007"/>
                <a:ext cx="324720" cy="693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BDC55E5-0ADB-4939-8B39-8C57B09198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14959" y="2675007"/>
                  <a:ext cx="342360" cy="71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F8D6AA49-87F6-46FA-A6DF-BB2BE97985EA}"/>
              </a:ext>
            </a:extLst>
          </p:cNvPr>
          <p:cNvGrpSpPr/>
          <p:nvPr/>
        </p:nvGrpSpPr>
        <p:grpSpPr>
          <a:xfrm>
            <a:off x="5702239" y="1529487"/>
            <a:ext cx="847440" cy="543240"/>
            <a:chOff x="5702239" y="1529487"/>
            <a:chExt cx="84744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40695B37-2BB5-470F-ABC4-1C2367C37F65}"/>
                    </a:ext>
                  </a:extLst>
                </p14:cNvPr>
                <p14:cNvContentPartPr/>
                <p14:nvPr/>
              </p14:nvContentPartPr>
              <p14:xfrm>
                <a:off x="5702239" y="1529487"/>
                <a:ext cx="376200" cy="3960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40695B37-2BB5-470F-ABC4-1C2367C37F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93599" y="1520487"/>
                  <a:ext cx="3938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855D17E9-813E-47E5-812C-1DA0D9709FAE}"/>
                    </a:ext>
                  </a:extLst>
                </p14:cNvPr>
                <p14:cNvContentPartPr/>
                <p14:nvPr/>
              </p14:nvContentPartPr>
              <p14:xfrm>
                <a:off x="6151879" y="1883727"/>
                <a:ext cx="136800" cy="18900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855D17E9-813E-47E5-812C-1DA0D9709F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42879" y="1875087"/>
                  <a:ext cx="154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75B23575-FE6C-44BE-9ADB-8D1D6AD396A9}"/>
                    </a:ext>
                  </a:extLst>
                </p14:cNvPr>
                <p14:cNvContentPartPr/>
                <p14:nvPr/>
              </p14:nvContentPartPr>
              <p14:xfrm>
                <a:off x="6406759" y="1714527"/>
                <a:ext cx="142920" cy="1548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75B23575-FE6C-44BE-9ADB-8D1D6AD396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97759" y="1705527"/>
                  <a:ext cx="160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0D1E5E04-4A6A-43D9-B750-D75397E6AC53}"/>
                    </a:ext>
                  </a:extLst>
                </p14:cNvPr>
                <p14:cNvContentPartPr/>
                <p14:nvPr/>
              </p14:nvContentPartPr>
              <p14:xfrm>
                <a:off x="6418639" y="1801287"/>
                <a:ext cx="130320" cy="417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0D1E5E04-4A6A-43D9-B750-D75397E6AC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09999" y="1792647"/>
                  <a:ext cx="14796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E3BA999B-A30A-45AC-B4D4-701C8D29B6E3}"/>
                  </a:ext>
                </a:extLst>
              </p14:cNvPr>
              <p14:cNvContentPartPr/>
              <p14:nvPr/>
            </p14:nvContentPartPr>
            <p14:xfrm>
              <a:off x="8334199" y="1156527"/>
              <a:ext cx="159120" cy="1216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E3BA999B-A30A-45AC-B4D4-701C8D29B6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25559" y="1147887"/>
                <a:ext cx="17676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14911698-5073-4601-B9D6-3F79E7A0A461}"/>
              </a:ext>
            </a:extLst>
          </p:cNvPr>
          <p:cNvGrpSpPr/>
          <p:nvPr/>
        </p:nvGrpSpPr>
        <p:grpSpPr>
          <a:xfrm>
            <a:off x="6870799" y="1067967"/>
            <a:ext cx="1200600" cy="1265400"/>
            <a:chOff x="6870799" y="1067967"/>
            <a:chExt cx="1200600" cy="12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43481A4-036A-44AF-BC37-739211DB490E}"/>
                    </a:ext>
                  </a:extLst>
                </p14:cNvPr>
                <p14:cNvContentPartPr/>
                <p14:nvPr/>
              </p14:nvContentPartPr>
              <p14:xfrm>
                <a:off x="6870799" y="1067967"/>
                <a:ext cx="251280" cy="12654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43481A4-036A-44AF-BC37-739211DB49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62159" y="1059327"/>
                  <a:ext cx="268920" cy="12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689F04C4-ED95-4CA7-8954-4557D807AE39}"/>
                    </a:ext>
                  </a:extLst>
                </p14:cNvPr>
                <p14:cNvContentPartPr/>
                <p14:nvPr/>
              </p14:nvContentPartPr>
              <p14:xfrm>
                <a:off x="7156639" y="1154367"/>
                <a:ext cx="162720" cy="1958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689F04C4-ED95-4CA7-8954-4557D807AE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47999" y="1145727"/>
                  <a:ext cx="180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F8019F4-3F3B-4328-ABA2-E99560D0C079}"/>
                    </a:ext>
                  </a:extLst>
                </p14:cNvPr>
                <p14:cNvContentPartPr/>
                <p14:nvPr/>
              </p14:nvContentPartPr>
              <p14:xfrm>
                <a:off x="7648399" y="1151127"/>
                <a:ext cx="17892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F8019F4-3F3B-4328-ABA2-E99560D0C0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39399" y="1142487"/>
                  <a:ext cx="196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2FCF4A7-C786-441A-BC6B-CD3E0909D0D5}"/>
                    </a:ext>
                  </a:extLst>
                </p14:cNvPr>
                <p14:cNvContentPartPr/>
                <p14:nvPr/>
              </p14:nvContentPartPr>
              <p14:xfrm>
                <a:off x="7250239" y="1599687"/>
                <a:ext cx="142200" cy="17928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2FCF4A7-C786-441A-BC6B-CD3E0909D0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1239" y="1590687"/>
                  <a:ext cx="159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4181A3C0-FA36-4484-9645-4AD010BC608D}"/>
                    </a:ext>
                  </a:extLst>
                </p14:cNvPr>
                <p14:cNvContentPartPr/>
                <p14:nvPr/>
              </p14:nvContentPartPr>
              <p14:xfrm>
                <a:off x="7808599" y="1591407"/>
                <a:ext cx="187560" cy="1501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4181A3C0-FA36-4484-9645-4AD010BC60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99959" y="1582767"/>
                  <a:ext cx="205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F4C73D40-456A-4768-8FAC-4C375CCD97E4}"/>
                    </a:ext>
                  </a:extLst>
                </p14:cNvPr>
                <p14:cNvContentPartPr/>
                <p14:nvPr/>
              </p14:nvContentPartPr>
              <p14:xfrm>
                <a:off x="7332679" y="2105487"/>
                <a:ext cx="198360" cy="164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F4C73D40-456A-4768-8FAC-4C375CCD97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23679" y="2096487"/>
                  <a:ext cx="216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47C9A563-ACDD-4750-8B0A-25C95E74E854}"/>
                    </a:ext>
                  </a:extLst>
                </p14:cNvPr>
                <p14:cNvContentPartPr/>
                <p14:nvPr/>
              </p14:nvContentPartPr>
              <p14:xfrm>
                <a:off x="7910479" y="1988127"/>
                <a:ext cx="160920" cy="18612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47C9A563-ACDD-4750-8B0A-25C95E74E8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01839" y="1979127"/>
                  <a:ext cx="1785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0494FFA1-E5B9-420C-91D6-F982100A3417}"/>
              </a:ext>
            </a:extLst>
          </p:cNvPr>
          <p:cNvGrpSpPr/>
          <p:nvPr/>
        </p:nvGrpSpPr>
        <p:grpSpPr>
          <a:xfrm>
            <a:off x="5027239" y="2522007"/>
            <a:ext cx="381240" cy="285480"/>
            <a:chOff x="5027239" y="2522007"/>
            <a:chExt cx="38124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64612A20-795F-4059-9335-7CE21918BEF1}"/>
                    </a:ext>
                  </a:extLst>
                </p14:cNvPr>
                <p14:cNvContentPartPr/>
                <p14:nvPr/>
              </p14:nvContentPartPr>
              <p14:xfrm>
                <a:off x="5027239" y="2522007"/>
                <a:ext cx="199800" cy="24228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64612A20-795F-4059-9335-7CE21918BE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8239" y="2513007"/>
                  <a:ext cx="217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63C5BF89-D7F8-447D-BEA4-BFC39CC98CBC}"/>
                    </a:ext>
                  </a:extLst>
                </p14:cNvPr>
                <p14:cNvContentPartPr/>
                <p14:nvPr/>
              </p14:nvContentPartPr>
              <p14:xfrm>
                <a:off x="5235679" y="2707407"/>
                <a:ext cx="172800" cy="10008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63C5BF89-D7F8-447D-BEA4-BFC39CC98C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27039" y="2698767"/>
                  <a:ext cx="19044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EA0E9970-A877-4EE9-AD10-44671BACA1E7}"/>
                  </a:ext>
                </a:extLst>
              </p14:cNvPr>
              <p14:cNvContentPartPr/>
              <p14:nvPr/>
            </p14:nvContentPartPr>
            <p14:xfrm>
              <a:off x="5693599" y="2430207"/>
              <a:ext cx="991080" cy="446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EA0E9970-A877-4EE9-AD10-44671BACA1E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84599" y="2421207"/>
                <a:ext cx="100872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B7FAB81B-1FC8-4E2B-9BB2-D12723866FDC}"/>
                  </a:ext>
                </a:extLst>
              </p14:cNvPr>
              <p14:cNvContentPartPr/>
              <p14:nvPr/>
            </p14:nvContentPartPr>
            <p14:xfrm>
              <a:off x="5937679" y="2636847"/>
              <a:ext cx="103320" cy="19116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B7FAB81B-1FC8-4E2B-9BB2-D12723866F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28679" y="2627847"/>
                <a:ext cx="120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8B2340F3-F08D-46CF-947A-2353A1C97534}"/>
                  </a:ext>
                </a:extLst>
              </p14:cNvPr>
              <p14:cNvContentPartPr/>
              <p14:nvPr/>
            </p14:nvContentPartPr>
            <p14:xfrm>
              <a:off x="6065839" y="2508327"/>
              <a:ext cx="165240" cy="11808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8B2340F3-F08D-46CF-947A-2353A1C9753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56839" y="2499687"/>
                <a:ext cx="1828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61DB9357-23F8-4178-9996-C7A66D3F7277}"/>
                  </a:ext>
                </a:extLst>
              </p14:cNvPr>
              <p14:cNvContentPartPr/>
              <p14:nvPr/>
            </p14:nvContentPartPr>
            <p14:xfrm>
              <a:off x="6222799" y="2715327"/>
              <a:ext cx="103680" cy="2412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61DB9357-23F8-4178-9996-C7A66D3F72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14159" y="2706687"/>
                <a:ext cx="121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243C6E8A-05A1-452A-BF1D-50481C59999F}"/>
                  </a:ext>
                </a:extLst>
              </p14:cNvPr>
              <p14:cNvContentPartPr/>
              <p14:nvPr/>
            </p14:nvContentPartPr>
            <p14:xfrm>
              <a:off x="6278959" y="2670327"/>
              <a:ext cx="83160" cy="14652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243C6E8A-05A1-452A-BF1D-50481C59999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69959" y="2661687"/>
                <a:ext cx="1008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ADC75507-91E9-4D9C-A326-89B26824AC87}"/>
                  </a:ext>
                </a:extLst>
              </p14:cNvPr>
              <p14:cNvContentPartPr/>
              <p14:nvPr/>
            </p14:nvContentPartPr>
            <p14:xfrm>
              <a:off x="6480199" y="2613447"/>
              <a:ext cx="201960" cy="16020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ADC75507-91E9-4D9C-A326-89B26824AC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71559" y="2604447"/>
                <a:ext cx="219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CF21FD8-D723-4A42-856E-ABAE2CDF55B4}"/>
                  </a:ext>
                </a:extLst>
              </p14:cNvPr>
              <p14:cNvContentPartPr/>
              <p14:nvPr/>
            </p14:nvContentPartPr>
            <p14:xfrm>
              <a:off x="6635719" y="2541447"/>
              <a:ext cx="483480" cy="1602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CF21FD8-D723-4A42-856E-ABAE2CDF55B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27079" y="2532807"/>
                <a:ext cx="501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0DBDDB13-791C-4E49-BB75-511E0CE6F5D0}"/>
                  </a:ext>
                </a:extLst>
              </p14:cNvPr>
              <p14:cNvContentPartPr/>
              <p14:nvPr/>
            </p14:nvContentPartPr>
            <p14:xfrm>
              <a:off x="6975559" y="2779047"/>
              <a:ext cx="151200" cy="3420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0DBDDB13-791C-4E49-BB75-511E0CE6F5D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966919" y="2770407"/>
                <a:ext cx="16884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075C7775-662A-41B9-AC57-168C09B18E7D}"/>
              </a:ext>
            </a:extLst>
          </p:cNvPr>
          <p:cNvGrpSpPr/>
          <p:nvPr/>
        </p:nvGrpSpPr>
        <p:grpSpPr>
          <a:xfrm>
            <a:off x="7399999" y="2465847"/>
            <a:ext cx="294480" cy="354960"/>
            <a:chOff x="7399999" y="2465847"/>
            <a:chExt cx="29448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E6E0B341-0EDB-4A26-ADFC-E4C138774109}"/>
                    </a:ext>
                  </a:extLst>
                </p14:cNvPr>
                <p14:cNvContentPartPr/>
                <p14:nvPr/>
              </p14:nvContentPartPr>
              <p14:xfrm>
                <a:off x="7399999" y="2465847"/>
                <a:ext cx="273600" cy="35496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E6E0B341-0EDB-4A26-ADFC-E4C1387741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91359" y="2457207"/>
                  <a:ext cx="2912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3464D3C-B94F-4D8F-AB57-E2CC7343E9E3}"/>
                    </a:ext>
                  </a:extLst>
                </p14:cNvPr>
                <p14:cNvContentPartPr/>
                <p14:nvPr/>
              </p14:nvContentPartPr>
              <p14:xfrm>
                <a:off x="7515199" y="2617767"/>
                <a:ext cx="179280" cy="165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3464D3C-B94F-4D8F-AB57-E2CC7343E9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06199" y="2609127"/>
                  <a:ext cx="19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5F866491-22A5-43B2-8EFD-C1C233C81D70}"/>
                    </a:ext>
                  </a:extLst>
                </p14:cNvPr>
                <p14:cNvContentPartPr/>
                <p14:nvPr/>
              </p14:nvContentPartPr>
              <p14:xfrm>
                <a:off x="7507639" y="2542527"/>
                <a:ext cx="143640" cy="4752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5F866491-22A5-43B2-8EFD-C1C233C81D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98999" y="2533887"/>
                  <a:ext cx="1612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54719A55-53B3-4011-8CF3-2B451CDA59B5}"/>
              </a:ext>
            </a:extLst>
          </p:cNvPr>
          <p:cNvGrpSpPr/>
          <p:nvPr/>
        </p:nvGrpSpPr>
        <p:grpSpPr>
          <a:xfrm>
            <a:off x="8015959" y="2385567"/>
            <a:ext cx="1545840" cy="421560"/>
            <a:chOff x="8015959" y="2385567"/>
            <a:chExt cx="154584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B461B04C-F601-4D7C-824C-860F3BB2DF64}"/>
                    </a:ext>
                  </a:extLst>
                </p14:cNvPr>
                <p14:cNvContentPartPr/>
                <p14:nvPr/>
              </p14:nvContentPartPr>
              <p14:xfrm>
                <a:off x="8015959" y="2602647"/>
                <a:ext cx="194400" cy="5004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B461B04C-F601-4D7C-824C-860F3BB2DF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07319" y="2594007"/>
                  <a:ext cx="212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5E008F75-ACE5-46D0-9A3D-9A8302D1ABCD}"/>
                    </a:ext>
                  </a:extLst>
                </p14:cNvPr>
                <p14:cNvContentPartPr/>
                <p14:nvPr/>
              </p14:nvContentPartPr>
              <p14:xfrm>
                <a:off x="8065999" y="2720367"/>
                <a:ext cx="144720" cy="4752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5E008F75-ACE5-46D0-9A3D-9A8302D1AB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57359" y="2711727"/>
                  <a:ext cx="162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7B8C9A2F-478B-440E-B255-2B1F0AA37231}"/>
                    </a:ext>
                  </a:extLst>
                </p14:cNvPr>
                <p14:cNvContentPartPr/>
                <p14:nvPr/>
              </p14:nvContentPartPr>
              <p14:xfrm>
                <a:off x="8363359" y="2518767"/>
                <a:ext cx="264960" cy="23400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7B8C9A2F-478B-440E-B255-2B1F0AA3723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54359" y="2510127"/>
                  <a:ext cx="282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E2D527E7-BD09-4C6B-AB71-4D539E3E3EA2}"/>
                    </a:ext>
                  </a:extLst>
                </p14:cNvPr>
                <p14:cNvContentPartPr/>
                <p14:nvPr/>
              </p14:nvContentPartPr>
              <p14:xfrm>
                <a:off x="8694199" y="2709567"/>
                <a:ext cx="41400" cy="975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E2D527E7-BD09-4C6B-AB71-4D539E3E3EA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85559" y="2700927"/>
                  <a:ext cx="59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6F013015-FA48-46B8-A109-11A6CE8BE708}"/>
                    </a:ext>
                  </a:extLst>
                </p14:cNvPr>
                <p14:cNvContentPartPr/>
                <p14:nvPr/>
              </p14:nvContentPartPr>
              <p14:xfrm>
                <a:off x="8729119" y="2388087"/>
                <a:ext cx="259560" cy="1843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6F013015-FA48-46B8-A109-11A6CE8BE7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20479" y="2379447"/>
                  <a:ext cx="277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C1817938-4631-4014-896E-D65A98B6854A}"/>
                    </a:ext>
                  </a:extLst>
                </p14:cNvPr>
                <p14:cNvContentPartPr/>
                <p14:nvPr/>
              </p14:nvContentPartPr>
              <p14:xfrm>
                <a:off x="9018919" y="2392047"/>
                <a:ext cx="195120" cy="2401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C1817938-4631-4014-896E-D65A98B6854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09919" y="2383047"/>
                  <a:ext cx="212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2718DAF-5926-4634-94C6-B2514A49F981}"/>
                    </a:ext>
                  </a:extLst>
                </p14:cNvPr>
                <p14:cNvContentPartPr/>
                <p14:nvPr/>
              </p14:nvContentPartPr>
              <p14:xfrm>
                <a:off x="9373519" y="2385567"/>
                <a:ext cx="188280" cy="234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2718DAF-5926-4634-94C6-B2514A49F9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64879" y="2376567"/>
                  <a:ext cx="2059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2D4A479C-783C-4C60-A79B-3C2DF730C631}"/>
              </a:ext>
            </a:extLst>
          </p:cNvPr>
          <p:cNvGrpSpPr/>
          <p:nvPr/>
        </p:nvGrpSpPr>
        <p:grpSpPr>
          <a:xfrm>
            <a:off x="5062879" y="3109167"/>
            <a:ext cx="564120" cy="156960"/>
            <a:chOff x="5062879" y="3109167"/>
            <a:chExt cx="5641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F151DE65-F332-468A-891F-7E865206477D}"/>
                    </a:ext>
                  </a:extLst>
                </p14:cNvPr>
                <p14:cNvContentPartPr/>
                <p14:nvPr/>
              </p14:nvContentPartPr>
              <p14:xfrm>
                <a:off x="5062879" y="3109167"/>
                <a:ext cx="200160" cy="1569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F151DE65-F332-468A-891F-7E86520647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53879" y="3100527"/>
                  <a:ext cx="217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988FF7EC-E1C9-4F2B-A427-51CC2B8A1F76}"/>
                    </a:ext>
                  </a:extLst>
                </p14:cNvPr>
                <p14:cNvContentPartPr/>
                <p14:nvPr/>
              </p14:nvContentPartPr>
              <p14:xfrm>
                <a:off x="5471839" y="3152727"/>
                <a:ext cx="109080" cy="2484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988FF7EC-E1C9-4F2B-A427-51CC2B8A1F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63199" y="3143727"/>
                  <a:ext cx="12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2644AB47-990F-4F4F-9E30-71A8B781457F}"/>
                    </a:ext>
                  </a:extLst>
                </p14:cNvPr>
                <p14:cNvContentPartPr/>
                <p14:nvPr/>
              </p14:nvContentPartPr>
              <p14:xfrm>
                <a:off x="5489479" y="3230127"/>
                <a:ext cx="137520" cy="612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2644AB47-990F-4F4F-9E30-71A8B78145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80839" y="3221127"/>
                  <a:ext cx="15516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F3D64077-8885-4F17-9E3A-92ED4C32CD55}"/>
              </a:ext>
            </a:extLst>
          </p:cNvPr>
          <p:cNvGrpSpPr/>
          <p:nvPr/>
        </p:nvGrpSpPr>
        <p:grpSpPr>
          <a:xfrm>
            <a:off x="5924359" y="3008727"/>
            <a:ext cx="939240" cy="498600"/>
            <a:chOff x="5924359" y="3008727"/>
            <a:chExt cx="93924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5B071F59-013A-4615-869E-AFC5BB640412}"/>
                    </a:ext>
                  </a:extLst>
                </p14:cNvPr>
                <p14:cNvContentPartPr/>
                <p14:nvPr/>
              </p14:nvContentPartPr>
              <p14:xfrm>
                <a:off x="6162319" y="3008727"/>
                <a:ext cx="113760" cy="968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5B071F59-013A-4615-869E-AFC5BB6404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53319" y="3000087"/>
                  <a:ext cx="131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6ADC49D1-8A21-4FBD-926E-762F35BC858A}"/>
                    </a:ext>
                  </a:extLst>
                </p14:cNvPr>
                <p14:cNvContentPartPr/>
                <p14:nvPr/>
              </p14:nvContentPartPr>
              <p14:xfrm>
                <a:off x="5924359" y="3182967"/>
                <a:ext cx="654120" cy="5076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6ADC49D1-8A21-4FBD-926E-762F35BC85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15359" y="3173967"/>
                  <a:ext cx="671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888A989-B672-45BB-B9AF-364D3C94FFFD}"/>
                    </a:ext>
                  </a:extLst>
                </p14:cNvPr>
                <p14:cNvContentPartPr/>
                <p14:nvPr/>
              </p14:nvContentPartPr>
              <p14:xfrm>
                <a:off x="5997799" y="3305367"/>
                <a:ext cx="162720" cy="1407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888A989-B672-45BB-B9AF-364D3C94FF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88799" y="3296367"/>
                  <a:ext cx="180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A5A4BBDC-D288-46A6-BDF6-E2C6D103C64A}"/>
                    </a:ext>
                  </a:extLst>
                </p14:cNvPr>
                <p14:cNvContentPartPr/>
                <p14:nvPr/>
              </p14:nvContentPartPr>
              <p14:xfrm>
                <a:off x="6211999" y="3419487"/>
                <a:ext cx="37080" cy="878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A5A4BBDC-D288-46A6-BDF6-E2C6D103C6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02999" y="3410487"/>
                  <a:ext cx="54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5AC5DB73-9DE6-4D46-8863-F1BB6BB83AC2}"/>
                    </a:ext>
                  </a:extLst>
                </p14:cNvPr>
                <p14:cNvContentPartPr/>
                <p14:nvPr/>
              </p14:nvContentPartPr>
              <p14:xfrm>
                <a:off x="6249799" y="3224727"/>
                <a:ext cx="172800" cy="1479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5AC5DB73-9DE6-4D46-8863-F1BB6BB83AC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41159" y="3215727"/>
                  <a:ext cx="190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453CE9B6-7162-4CF8-8A83-A4D97C08E1CC}"/>
                    </a:ext>
                  </a:extLst>
                </p14:cNvPr>
                <p14:cNvContentPartPr/>
                <p14:nvPr/>
              </p14:nvContentPartPr>
              <p14:xfrm>
                <a:off x="6443479" y="3245607"/>
                <a:ext cx="186120" cy="19332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453CE9B6-7162-4CF8-8A83-A4D97C08E1C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34479" y="3236967"/>
                  <a:ext cx="203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5F85B03-4536-4189-AAD2-FEFFFA9E8658}"/>
                    </a:ext>
                  </a:extLst>
                </p14:cNvPr>
                <p14:cNvContentPartPr/>
                <p14:nvPr/>
              </p14:nvContentPartPr>
              <p14:xfrm>
                <a:off x="6678559" y="3255687"/>
                <a:ext cx="185040" cy="1616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5F85B03-4536-4189-AAD2-FEFFFA9E86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69919" y="3246687"/>
                  <a:ext cx="20268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DBCD1E8F-85FB-48B7-A2ED-03CDBD793E86}"/>
              </a:ext>
            </a:extLst>
          </p:cNvPr>
          <p:cNvGrpSpPr/>
          <p:nvPr/>
        </p:nvGrpSpPr>
        <p:grpSpPr>
          <a:xfrm>
            <a:off x="7096879" y="3200247"/>
            <a:ext cx="117720" cy="108720"/>
            <a:chOff x="7096879" y="3200247"/>
            <a:chExt cx="11772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D4A04004-C22A-4E0E-92D3-579F15EE8B2A}"/>
                    </a:ext>
                  </a:extLst>
                </p14:cNvPr>
                <p14:cNvContentPartPr/>
                <p14:nvPr/>
              </p14:nvContentPartPr>
              <p14:xfrm>
                <a:off x="7096879" y="3200247"/>
                <a:ext cx="117720" cy="2016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D4A04004-C22A-4E0E-92D3-579F15EE8B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88239" y="3191247"/>
                  <a:ext cx="135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505D2BFB-14CB-4574-B981-67DC9A53E55F}"/>
                    </a:ext>
                  </a:extLst>
                </p14:cNvPr>
                <p14:cNvContentPartPr/>
                <p14:nvPr/>
              </p14:nvContentPartPr>
              <p14:xfrm>
                <a:off x="7110199" y="3278727"/>
                <a:ext cx="93600" cy="3024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505D2BFB-14CB-4574-B981-67DC9A53E55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1199" y="3269727"/>
                  <a:ext cx="111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DCAD28A6-2D73-418A-A413-1796C6D1B1B8}"/>
              </a:ext>
            </a:extLst>
          </p:cNvPr>
          <p:cNvGrpSpPr/>
          <p:nvPr/>
        </p:nvGrpSpPr>
        <p:grpSpPr>
          <a:xfrm>
            <a:off x="7477399" y="2964447"/>
            <a:ext cx="1083600" cy="364680"/>
            <a:chOff x="7477399" y="2964447"/>
            <a:chExt cx="108360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0BFAB445-D70A-4071-942A-13F02240BA24}"/>
                    </a:ext>
                  </a:extLst>
                </p14:cNvPr>
                <p14:cNvContentPartPr/>
                <p14:nvPr/>
              </p14:nvContentPartPr>
              <p14:xfrm>
                <a:off x="7477399" y="3080007"/>
                <a:ext cx="214560" cy="1674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0BFAB445-D70A-4071-942A-13F02240BA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68399" y="3071007"/>
                  <a:ext cx="232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F07AE7E6-4EBA-42E8-9487-F04C19D1C36E}"/>
                    </a:ext>
                  </a:extLst>
                </p14:cNvPr>
                <p14:cNvContentPartPr/>
                <p14:nvPr/>
              </p14:nvContentPartPr>
              <p14:xfrm>
                <a:off x="7826959" y="3227247"/>
                <a:ext cx="37800" cy="10188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F07AE7E6-4EBA-42E8-9487-F04C19D1C36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17959" y="3218607"/>
                  <a:ext cx="55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11E7E65E-9331-4EF9-B16C-9D2207F4E72E}"/>
                    </a:ext>
                  </a:extLst>
                </p14:cNvPr>
                <p14:cNvContentPartPr/>
                <p14:nvPr/>
              </p14:nvContentPartPr>
              <p14:xfrm>
                <a:off x="7900399" y="3030327"/>
                <a:ext cx="202320" cy="16416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11E7E65E-9331-4EF9-B16C-9D2207F4E7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91399" y="3021687"/>
                  <a:ext cx="219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9510BE88-776C-44A1-B8D9-28FD43E3E87B}"/>
                    </a:ext>
                  </a:extLst>
                </p14:cNvPr>
                <p14:cNvContentPartPr/>
                <p14:nvPr/>
              </p14:nvContentPartPr>
              <p14:xfrm>
                <a:off x="8172199" y="2972007"/>
                <a:ext cx="159120" cy="2016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9510BE88-776C-44A1-B8D9-28FD43E3E87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63559" y="2963007"/>
                  <a:ext cx="176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B231CBA8-F504-4802-ACC8-4360C778FB5B}"/>
                    </a:ext>
                  </a:extLst>
                </p14:cNvPr>
                <p14:cNvContentPartPr/>
                <p14:nvPr/>
              </p14:nvContentPartPr>
              <p14:xfrm>
                <a:off x="8417719" y="2964447"/>
                <a:ext cx="129960" cy="23040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B231CBA8-F504-4802-ACC8-4360C778FB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09079" y="2955447"/>
                  <a:ext cx="147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3EE724DC-EC4B-4B5E-9911-943CD1B6D441}"/>
                    </a:ext>
                  </a:extLst>
                </p14:cNvPr>
                <p14:cNvContentPartPr/>
                <p14:nvPr/>
              </p14:nvContentPartPr>
              <p14:xfrm>
                <a:off x="8438599" y="3133647"/>
                <a:ext cx="122400" cy="1908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3EE724DC-EC4B-4B5E-9911-943CD1B6D4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29959" y="3124647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350CCAE-5002-4DA4-BA1C-9BDC95003B36}"/>
              </a:ext>
            </a:extLst>
          </p:cNvPr>
          <p:cNvGrpSpPr/>
          <p:nvPr/>
        </p:nvGrpSpPr>
        <p:grpSpPr>
          <a:xfrm>
            <a:off x="5246479" y="3765807"/>
            <a:ext cx="528840" cy="202680"/>
            <a:chOff x="5246479" y="3765807"/>
            <a:chExt cx="52884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D5ACDD0-2914-44AB-B7AD-4CE51B857B32}"/>
                    </a:ext>
                  </a:extLst>
                </p14:cNvPr>
                <p14:cNvContentPartPr/>
                <p14:nvPr/>
              </p14:nvContentPartPr>
              <p14:xfrm>
                <a:off x="5246479" y="3765807"/>
                <a:ext cx="219240" cy="20268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D5ACDD0-2914-44AB-B7AD-4CE51B857B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37479" y="3756807"/>
                  <a:ext cx="236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AFD564C6-3DB4-49CD-9AE6-2785BCCF9247}"/>
                    </a:ext>
                  </a:extLst>
                </p14:cNvPr>
                <p14:cNvContentPartPr/>
                <p14:nvPr/>
              </p14:nvContentPartPr>
              <p14:xfrm>
                <a:off x="5635279" y="3864087"/>
                <a:ext cx="140040" cy="885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AFD564C6-3DB4-49CD-9AE6-2785BCCF92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26279" y="3855447"/>
                  <a:ext cx="15768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49BF511E-29DB-4CDC-B562-3932DB8478FA}"/>
              </a:ext>
            </a:extLst>
          </p:cNvPr>
          <p:cNvGrpSpPr/>
          <p:nvPr/>
        </p:nvGrpSpPr>
        <p:grpSpPr>
          <a:xfrm>
            <a:off x="6090679" y="3614967"/>
            <a:ext cx="1519200" cy="580680"/>
            <a:chOff x="6090679" y="3614967"/>
            <a:chExt cx="151920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CB945A5C-DDC2-46AC-884B-35AA5B2071D1}"/>
                    </a:ext>
                  </a:extLst>
                </p14:cNvPr>
                <p14:cNvContentPartPr/>
                <p14:nvPr/>
              </p14:nvContentPartPr>
              <p14:xfrm>
                <a:off x="6090679" y="3888207"/>
                <a:ext cx="111600" cy="144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CB945A5C-DDC2-46AC-884B-35AA5B2071D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81679" y="3879567"/>
                  <a:ext cx="129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68C8D374-274B-4832-8FAA-347917DF8A15}"/>
                    </a:ext>
                  </a:extLst>
                </p14:cNvPr>
                <p14:cNvContentPartPr/>
                <p14:nvPr/>
              </p14:nvContentPartPr>
              <p14:xfrm>
                <a:off x="6574879" y="3614967"/>
                <a:ext cx="208800" cy="1440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68C8D374-274B-4832-8FAA-347917DF8A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66239" y="3606327"/>
                  <a:ext cx="226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6DC58EE1-1629-4B8D-A553-146B210268FF}"/>
                    </a:ext>
                  </a:extLst>
                </p14:cNvPr>
                <p14:cNvContentPartPr/>
                <p14:nvPr/>
              </p14:nvContentPartPr>
              <p14:xfrm>
                <a:off x="6379399" y="3837087"/>
                <a:ext cx="693000" cy="5328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6DC58EE1-1629-4B8D-A553-146B210268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70399" y="3828087"/>
                  <a:ext cx="710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708A862-E4BE-427D-B125-22E19DCFD317}"/>
                    </a:ext>
                  </a:extLst>
                </p14:cNvPr>
                <p14:cNvContentPartPr/>
                <p14:nvPr/>
              </p14:nvContentPartPr>
              <p14:xfrm>
                <a:off x="6463999" y="3976407"/>
                <a:ext cx="150840" cy="16020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708A862-E4BE-427D-B125-22E19DCFD3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55359" y="3967407"/>
                  <a:ext cx="168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245D4CC1-5FC5-417C-ABEC-AED1B8699BDD}"/>
                    </a:ext>
                  </a:extLst>
                </p14:cNvPr>
                <p14:cNvContentPartPr/>
                <p14:nvPr/>
              </p14:nvContentPartPr>
              <p14:xfrm>
                <a:off x="6670639" y="4097727"/>
                <a:ext cx="47880" cy="979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245D4CC1-5FC5-417C-ABEC-AED1B8699B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61639" y="4088727"/>
                  <a:ext cx="65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013D33CC-DBBC-4108-A5D2-D34FC99B8620}"/>
                    </a:ext>
                  </a:extLst>
                </p14:cNvPr>
                <p14:cNvContentPartPr/>
                <p14:nvPr/>
              </p14:nvContentPartPr>
              <p14:xfrm>
                <a:off x="6719959" y="3935727"/>
                <a:ext cx="179640" cy="15948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013D33CC-DBBC-4108-A5D2-D34FC99B86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11319" y="3926727"/>
                  <a:ext cx="197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50896363-129F-477E-84D7-CC1B36545FF0}"/>
                    </a:ext>
                  </a:extLst>
                </p14:cNvPr>
                <p14:cNvContentPartPr/>
                <p14:nvPr/>
              </p14:nvContentPartPr>
              <p14:xfrm>
                <a:off x="6897439" y="3941127"/>
                <a:ext cx="199440" cy="1472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50896363-129F-477E-84D7-CC1B36545FF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88439" y="3932487"/>
                  <a:ext cx="217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418D87FC-7931-47C1-90DE-5EEECCB6419C}"/>
                    </a:ext>
                  </a:extLst>
                </p14:cNvPr>
                <p14:cNvContentPartPr/>
                <p14:nvPr/>
              </p14:nvContentPartPr>
              <p14:xfrm>
                <a:off x="7172479" y="3888207"/>
                <a:ext cx="143280" cy="189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418D87FC-7931-47C1-90DE-5EEECCB641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63839" y="3879207"/>
                  <a:ext cx="160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887799E-BC3C-40A7-9029-5B35C9C3DB8C}"/>
                    </a:ext>
                  </a:extLst>
                </p14:cNvPr>
                <p14:cNvContentPartPr/>
                <p14:nvPr/>
              </p14:nvContentPartPr>
              <p14:xfrm>
                <a:off x="7506919" y="3779127"/>
                <a:ext cx="102960" cy="1458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887799E-BC3C-40A7-9029-5B35C9C3DB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97919" y="3770487"/>
                  <a:ext cx="1206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Группа 142">
            <a:extLst>
              <a:ext uri="{FF2B5EF4-FFF2-40B4-BE49-F238E27FC236}">
                <a16:creationId xmlns:a16="http://schemas.microsoft.com/office/drawing/2014/main" id="{1EC9FF8F-1BA3-4987-8FF6-F3D5F937099D}"/>
              </a:ext>
            </a:extLst>
          </p:cNvPr>
          <p:cNvGrpSpPr/>
          <p:nvPr/>
        </p:nvGrpSpPr>
        <p:grpSpPr>
          <a:xfrm>
            <a:off x="7883839" y="3550527"/>
            <a:ext cx="1362240" cy="395640"/>
            <a:chOff x="7883839" y="3550527"/>
            <a:chExt cx="136224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162BB8C4-F116-4769-9E03-C9C91F090B40}"/>
                    </a:ext>
                  </a:extLst>
                </p14:cNvPr>
                <p14:cNvContentPartPr/>
                <p14:nvPr/>
              </p14:nvContentPartPr>
              <p14:xfrm>
                <a:off x="7883839" y="3787407"/>
                <a:ext cx="99360" cy="237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162BB8C4-F116-4769-9E03-C9C91F090B4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74839" y="3778767"/>
                  <a:ext cx="117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3709B05B-4731-4D19-A6D1-0C9C32E11EE6}"/>
                    </a:ext>
                  </a:extLst>
                </p14:cNvPr>
                <p14:cNvContentPartPr/>
                <p14:nvPr/>
              </p14:nvContentPartPr>
              <p14:xfrm>
                <a:off x="8152039" y="3684087"/>
                <a:ext cx="226080" cy="15696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3709B05B-4731-4D19-A6D1-0C9C32E11E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43399" y="3675447"/>
                  <a:ext cx="243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829581FC-58F4-4275-A44D-5D909F20BE31}"/>
                    </a:ext>
                  </a:extLst>
                </p14:cNvPr>
                <p14:cNvContentPartPr/>
                <p14:nvPr/>
              </p14:nvContentPartPr>
              <p14:xfrm>
                <a:off x="8507719" y="3831327"/>
                <a:ext cx="22320" cy="1148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829581FC-58F4-4275-A44D-5D909F20B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99079" y="3822327"/>
                  <a:ext cx="3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7CD8BB4A-E278-4048-9C3C-2A7801B7A867}"/>
                    </a:ext>
                  </a:extLst>
                </p14:cNvPr>
                <p14:cNvContentPartPr/>
                <p14:nvPr/>
              </p14:nvContentPartPr>
              <p14:xfrm>
                <a:off x="8535439" y="3593727"/>
                <a:ext cx="204480" cy="16452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7CD8BB4A-E278-4048-9C3C-2A7801B7A8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26439" y="3584727"/>
                  <a:ext cx="22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502AF78-75CE-4035-8900-3DB86AACFFC4}"/>
                    </a:ext>
                  </a:extLst>
                </p14:cNvPr>
                <p14:cNvContentPartPr/>
                <p14:nvPr/>
              </p14:nvContentPartPr>
              <p14:xfrm>
                <a:off x="8801119" y="3614607"/>
                <a:ext cx="217440" cy="1677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502AF78-75CE-4035-8900-3DB86AACFF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92479" y="3605967"/>
                  <a:ext cx="235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64EC826F-B693-4F7B-9F03-7401C4028485}"/>
                    </a:ext>
                  </a:extLst>
                </p14:cNvPr>
                <p14:cNvContentPartPr/>
                <p14:nvPr/>
              </p14:nvContentPartPr>
              <p14:xfrm>
                <a:off x="9112519" y="3550527"/>
                <a:ext cx="133560" cy="25380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64EC826F-B693-4F7B-9F03-7401C40284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03519" y="3541527"/>
                  <a:ext cx="15120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98005C9A-1A61-49E7-B476-F329215DC732}"/>
              </a:ext>
            </a:extLst>
          </p:cNvPr>
          <p:cNvGrpSpPr/>
          <p:nvPr/>
        </p:nvGrpSpPr>
        <p:grpSpPr>
          <a:xfrm>
            <a:off x="1083079" y="5039847"/>
            <a:ext cx="692640" cy="452160"/>
            <a:chOff x="1083079" y="5039847"/>
            <a:chExt cx="69264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577BEB92-772B-433B-A179-93580BD0EA8A}"/>
                    </a:ext>
                  </a:extLst>
                </p14:cNvPr>
                <p14:cNvContentPartPr/>
                <p14:nvPr/>
              </p14:nvContentPartPr>
              <p14:xfrm>
                <a:off x="1090999" y="5039847"/>
                <a:ext cx="159840" cy="4518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577BEB92-772B-433B-A179-93580BD0EA8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2359" y="5030847"/>
                  <a:ext cx="1774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B3F61CEF-03F2-4CBA-81FE-728B95C09EC5}"/>
                    </a:ext>
                  </a:extLst>
                </p14:cNvPr>
                <p14:cNvContentPartPr/>
                <p14:nvPr/>
              </p14:nvContentPartPr>
              <p14:xfrm>
                <a:off x="1083079" y="5056767"/>
                <a:ext cx="460080" cy="43524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B3F61CEF-03F2-4CBA-81FE-728B95C09EC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4079" y="5048127"/>
                  <a:ext cx="4777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6F0D3B9D-5222-47BE-8CD0-DD4E0B5A204F}"/>
                    </a:ext>
                  </a:extLst>
                </p14:cNvPr>
                <p14:cNvContentPartPr/>
                <p14:nvPr/>
              </p14:nvContentPartPr>
              <p14:xfrm>
                <a:off x="1582399" y="5240727"/>
                <a:ext cx="137520" cy="273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6F0D3B9D-5222-47BE-8CD0-DD4E0B5A204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73759" y="5232087"/>
                  <a:ext cx="155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6F68DCAC-520B-4C26-9A12-1AD56A8266D5}"/>
                    </a:ext>
                  </a:extLst>
                </p14:cNvPr>
                <p14:cNvContentPartPr/>
                <p14:nvPr/>
              </p14:nvContentPartPr>
              <p14:xfrm>
                <a:off x="1628839" y="5354847"/>
                <a:ext cx="146880" cy="1764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6F68DCAC-520B-4C26-9A12-1AD56A8266D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20199" y="5346207"/>
                  <a:ext cx="16452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D7C3A64E-8810-474E-A667-1316D2062310}"/>
                  </a:ext>
                </a:extLst>
              </p14:cNvPr>
              <p14:cNvContentPartPr/>
              <p14:nvPr/>
            </p14:nvContentPartPr>
            <p14:xfrm>
              <a:off x="8224759" y="1636767"/>
              <a:ext cx="83160" cy="19440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D7C3A64E-8810-474E-A667-1316D206231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215759" y="1627767"/>
                <a:ext cx="1008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859DFCC1-3090-4664-A204-BAAD2D6CD6C6}"/>
              </a:ext>
            </a:extLst>
          </p:cNvPr>
          <p:cNvGrpSpPr/>
          <p:nvPr/>
        </p:nvGrpSpPr>
        <p:grpSpPr>
          <a:xfrm>
            <a:off x="2001439" y="4480020"/>
            <a:ext cx="6215576" cy="1416267"/>
            <a:chOff x="2001439" y="4480020"/>
            <a:chExt cx="6215576" cy="14162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1A8A792-32D0-4CAC-BCE5-660ECE1B34A9}"/>
                    </a:ext>
                  </a:extLst>
                </p14:cNvPr>
                <p14:cNvContentPartPr/>
                <p14:nvPr/>
              </p14:nvContentPartPr>
              <p14:xfrm>
                <a:off x="2001439" y="5047407"/>
                <a:ext cx="270360" cy="43380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1A8A792-32D0-4CAC-BCE5-660ECE1B34A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92799" y="5038767"/>
                  <a:ext cx="288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559D0BAF-E776-44BF-B839-D16ADA0D59DB}"/>
                    </a:ext>
                  </a:extLst>
                </p14:cNvPr>
                <p14:cNvContentPartPr/>
                <p14:nvPr/>
              </p14:nvContentPartPr>
              <p14:xfrm>
                <a:off x="2329399" y="5421087"/>
                <a:ext cx="132120" cy="19764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559D0BAF-E776-44BF-B839-D16ADA0D59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20399" y="5412087"/>
                  <a:ext cx="149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C721BC73-2EBE-4818-812D-5CBFAD54AAC4}"/>
                    </a:ext>
                  </a:extLst>
                </p14:cNvPr>
                <p14:cNvContentPartPr/>
                <p14:nvPr/>
              </p14:nvContentPartPr>
              <p14:xfrm>
                <a:off x="2539639" y="5032287"/>
                <a:ext cx="39600" cy="4161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C721BC73-2EBE-4818-812D-5CBFAD54AAC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30639" y="5023647"/>
                  <a:ext cx="572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887BDC09-5791-4562-93CB-1788F3DA8BC9}"/>
                    </a:ext>
                  </a:extLst>
                </p14:cNvPr>
                <p14:cNvContentPartPr/>
                <p14:nvPr/>
              </p14:nvContentPartPr>
              <p14:xfrm>
                <a:off x="2602639" y="4981167"/>
                <a:ext cx="149400" cy="45360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887BDC09-5791-4562-93CB-1788F3DA8BC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93639" y="4972167"/>
                  <a:ext cx="1670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BDDDD347-11E3-4DE8-84B4-16CCBAF2BFCF}"/>
                    </a:ext>
                  </a:extLst>
                </p14:cNvPr>
                <p14:cNvContentPartPr/>
                <p14:nvPr/>
              </p14:nvContentPartPr>
              <p14:xfrm>
                <a:off x="2538559" y="5240367"/>
                <a:ext cx="129600" cy="147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BDDDD347-11E3-4DE8-84B4-16CCBAF2BFC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29559" y="5231367"/>
                  <a:ext cx="147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8148EDA0-6EBC-442D-80FC-669305277C75}"/>
                    </a:ext>
                  </a:extLst>
                </p14:cNvPr>
                <p14:cNvContentPartPr/>
                <p14:nvPr/>
              </p14:nvContentPartPr>
              <p14:xfrm>
                <a:off x="2802799" y="5302287"/>
                <a:ext cx="124920" cy="24264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8148EDA0-6EBC-442D-80FC-669305277C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94159" y="5293287"/>
                  <a:ext cx="142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92B52FA-0E2B-479A-9D71-330B0BD7E293}"/>
                    </a:ext>
                  </a:extLst>
                </p14:cNvPr>
                <p14:cNvContentPartPr/>
                <p14:nvPr/>
              </p14:nvContentPartPr>
              <p14:xfrm>
                <a:off x="3034639" y="5210127"/>
                <a:ext cx="92160" cy="3132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92B52FA-0E2B-479A-9D71-330B0BD7E29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25639" y="5201127"/>
                  <a:ext cx="109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2FAAAE82-7B53-4A05-ADE5-D7B8B771C420}"/>
                    </a:ext>
                  </a:extLst>
                </p14:cNvPr>
                <p14:cNvContentPartPr/>
                <p14:nvPr/>
              </p14:nvContentPartPr>
              <p14:xfrm>
                <a:off x="3030679" y="5301927"/>
                <a:ext cx="127080" cy="291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2FAAAE82-7B53-4A05-ADE5-D7B8B771C4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21679" y="5293287"/>
                  <a:ext cx="144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C397F780-2816-4DD7-9C42-420F08C0FFBE}"/>
                    </a:ext>
                  </a:extLst>
                </p14:cNvPr>
                <p14:cNvContentPartPr/>
                <p14:nvPr/>
              </p14:nvContentPartPr>
              <p14:xfrm>
                <a:off x="3347119" y="4646727"/>
                <a:ext cx="295560" cy="1249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C397F780-2816-4DD7-9C42-420F08C0FFB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38119" y="4638087"/>
                  <a:ext cx="313200" cy="12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C99C6BF3-FFF9-4E37-96A3-D8A4DDE3B02A}"/>
                    </a:ext>
                  </a:extLst>
                </p14:cNvPr>
                <p14:cNvContentPartPr/>
                <p14:nvPr/>
              </p14:nvContentPartPr>
              <p14:xfrm>
                <a:off x="3575719" y="4698207"/>
                <a:ext cx="179280" cy="1944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C99C6BF3-FFF9-4E37-96A3-D8A4DDE3B0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67079" y="4689207"/>
                  <a:ext cx="196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31916AE-0046-4DEC-BDBB-CFEF9B573156}"/>
                    </a:ext>
                  </a:extLst>
                </p14:cNvPr>
                <p14:cNvContentPartPr/>
                <p14:nvPr/>
              </p14:nvContentPartPr>
              <p14:xfrm>
                <a:off x="3609919" y="5178087"/>
                <a:ext cx="203400" cy="16848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31916AE-0046-4DEC-BDBB-CFEF9B5731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00919" y="5169087"/>
                  <a:ext cx="221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90396104-EACE-463B-8D3E-68EDF46B00DB}"/>
                    </a:ext>
                  </a:extLst>
                </p14:cNvPr>
                <p14:cNvContentPartPr/>
                <p14:nvPr/>
              </p14:nvContentPartPr>
              <p14:xfrm>
                <a:off x="3692719" y="5629527"/>
                <a:ext cx="115560" cy="1346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90396104-EACE-463B-8D3E-68EDF46B00D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84079" y="5620887"/>
                  <a:ext cx="133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939DD0BA-DBAF-49D9-A39B-07AD85842E16}"/>
                    </a:ext>
                  </a:extLst>
                </p14:cNvPr>
                <p14:cNvContentPartPr/>
                <p14:nvPr/>
              </p14:nvContentPartPr>
              <p14:xfrm>
                <a:off x="4060999" y="4690287"/>
                <a:ext cx="154440" cy="1544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939DD0BA-DBAF-49D9-A39B-07AD85842E1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52359" y="4681647"/>
                  <a:ext cx="172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4C1094D-C802-4A34-8FE4-1F0B46CA383D}"/>
                    </a:ext>
                  </a:extLst>
                </p14:cNvPr>
                <p14:cNvContentPartPr/>
                <p14:nvPr/>
              </p14:nvContentPartPr>
              <p14:xfrm>
                <a:off x="4639159" y="4714047"/>
                <a:ext cx="174240" cy="12744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4C1094D-C802-4A34-8FE4-1F0B46CA383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30519" y="4705047"/>
                  <a:ext cx="191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2303FE47-6D94-40F3-8533-A0A098E01704}"/>
                    </a:ext>
                  </a:extLst>
                </p14:cNvPr>
                <p14:cNvContentPartPr/>
                <p14:nvPr/>
              </p14:nvContentPartPr>
              <p14:xfrm>
                <a:off x="4018879" y="5201847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2303FE47-6D94-40F3-8533-A0A098E0170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09879" y="51932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86ED71E5-A6D1-4863-BCB2-3486EE16DF6A}"/>
                    </a:ext>
                  </a:extLst>
                </p14:cNvPr>
                <p14:cNvContentPartPr/>
                <p14:nvPr/>
              </p14:nvContentPartPr>
              <p14:xfrm>
                <a:off x="4028239" y="5154687"/>
                <a:ext cx="83880" cy="1551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86ED71E5-A6D1-4863-BCB2-3486EE16DF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19239" y="5145687"/>
                  <a:ext cx="101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EC35AE9D-01FC-4527-B459-B90382799B0D}"/>
                    </a:ext>
                  </a:extLst>
                </p14:cNvPr>
                <p14:cNvContentPartPr/>
                <p14:nvPr/>
              </p14:nvContentPartPr>
              <p14:xfrm>
                <a:off x="4135519" y="5315247"/>
                <a:ext cx="14760" cy="8820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EC35AE9D-01FC-4527-B459-B90382799B0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26879" y="5306247"/>
                  <a:ext cx="32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80280C6F-66A6-424E-9C40-09E905041864}"/>
                    </a:ext>
                  </a:extLst>
                </p14:cNvPr>
                <p14:cNvContentPartPr/>
                <p14:nvPr/>
              </p14:nvContentPartPr>
              <p14:xfrm>
                <a:off x="4169719" y="5138127"/>
                <a:ext cx="93240" cy="13860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80280C6F-66A6-424E-9C40-09E90504186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60719" y="5129487"/>
                  <a:ext cx="110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7F872C8E-D97E-4594-B30B-8EE16D942E30}"/>
                    </a:ext>
                  </a:extLst>
                </p14:cNvPr>
                <p14:cNvContentPartPr/>
                <p14:nvPr/>
              </p14:nvContentPartPr>
              <p14:xfrm>
                <a:off x="4282759" y="5095287"/>
                <a:ext cx="91440" cy="15264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7F872C8E-D97E-4594-B30B-8EE16D942E3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73759" y="5086287"/>
                  <a:ext cx="109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EF9483F5-52F5-42B4-BE48-F292823A0BC9}"/>
                    </a:ext>
                  </a:extLst>
                </p14:cNvPr>
                <p14:cNvContentPartPr/>
                <p14:nvPr/>
              </p14:nvContentPartPr>
              <p14:xfrm>
                <a:off x="4408759" y="5089167"/>
                <a:ext cx="104760" cy="17388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EF9483F5-52F5-42B4-BE48-F292823A0BC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00119" y="5080167"/>
                  <a:ext cx="122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954CD68F-D0DF-42C1-9CCF-7ECEF0EF3296}"/>
                    </a:ext>
                  </a:extLst>
                </p14:cNvPr>
                <p14:cNvContentPartPr/>
                <p14:nvPr/>
              </p14:nvContentPartPr>
              <p14:xfrm>
                <a:off x="4424239" y="5183487"/>
                <a:ext cx="106560" cy="2376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954CD68F-D0DF-42C1-9CCF-7ECEF0EF32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15239" y="5174847"/>
                  <a:ext cx="124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808C7C10-92A2-438C-8DCE-AD8C899AF179}"/>
                    </a:ext>
                  </a:extLst>
                </p14:cNvPr>
                <p14:cNvContentPartPr/>
                <p14:nvPr/>
              </p14:nvContentPartPr>
              <p14:xfrm>
                <a:off x="4771279" y="5063607"/>
                <a:ext cx="114840" cy="1774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808C7C10-92A2-438C-8DCE-AD8C899AF17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62639" y="5054967"/>
                  <a:ext cx="132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9719AE83-A5A8-4A72-94B7-657516D9CBFE}"/>
                    </a:ext>
                  </a:extLst>
                </p14:cNvPr>
                <p14:cNvContentPartPr/>
                <p14:nvPr/>
              </p14:nvContentPartPr>
              <p14:xfrm>
                <a:off x="4949839" y="5245047"/>
                <a:ext cx="12240" cy="81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9719AE83-A5A8-4A72-94B7-657516D9CBF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41199" y="5236047"/>
                  <a:ext cx="29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FAB9753D-84AB-4D27-B92D-85141966F95B}"/>
                    </a:ext>
                  </a:extLst>
                </p14:cNvPr>
                <p14:cNvContentPartPr/>
                <p14:nvPr/>
              </p14:nvContentPartPr>
              <p14:xfrm>
                <a:off x="4990519" y="5034447"/>
                <a:ext cx="79200" cy="15732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FAB9753D-84AB-4D27-B92D-85141966F95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81879" y="5025447"/>
                  <a:ext cx="96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BB06E8DB-7499-47DF-AA47-2B8317599326}"/>
                    </a:ext>
                  </a:extLst>
                </p14:cNvPr>
                <p14:cNvContentPartPr/>
                <p14:nvPr/>
              </p14:nvContentPartPr>
              <p14:xfrm>
                <a:off x="5108599" y="5054607"/>
                <a:ext cx="104400" cy="18864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BB06E8DB-7499-47DF-AA47-2B831759932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99599" y="5045967"/>
                  <a:ext cx="122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108EA94-D891-4021-AB86-BA357A7D6345}"/>
                    </a:ext>
                  </a:extLst>
                </p14:cNvPr>
                <p14:cNvContentPartPr/>
                <p14:nvPr/>
              </p14:nvContentPartPr>
              <p14:xfrm>
                <a:off x="5293639" y="5060367"/>
                <a:ext cx="84600" cy="20808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108EA94-D891-4021-AB86-BA357A7D634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84999" y="5051727"/>
                  <a:ext cx="102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2ECE7106-4ABD-422B-8055-979B88AF5F7B}"/>
                    </a:ext>
                  </a:extLst>
                </p14:cNvPr>
                <p14:cNvContentPartPr/>
                <p14:nvPr/>
              </p14:nvContentPartPr>
              <p14:xfrm>
                <a:off x="4011135" y="5630580"/>
                <a:ext cx="128880" cy="2772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2ECE7106-4ABD-422B-8055-979B88AF5F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02495" y="5621580"/>
                  <a:ext cx="146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3F1F1C16-BF96-4E14-92E9-270C20C8310A}"/>
                    </a:ext>
                  </a:extLst>
                </p14:cNvPr>
                <p14:cNvContentPartPr/>
                <p14:nvPr/>
              </p14:nvContentPartPr>
              <p14:xfrm>
                <a:off x="4129215" y="5566860"/>
                <a:ext cx="109440" cy="12564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3F1F1C16-BF96-4E14-92E9-270C20C8310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20215" y="5557860"/>
                  <a:ext cx="127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6497D6F9-5E08-4783-9FB1-9E2EDA721BF3}"/>
                    </a:ext>
                  </a:extLst>
                </p14:cNvPr>
                <p14:cNvContentPartPr/>
                <p14:nvPr/>
              </p14:nvContentPartPr>
              <p14:xfrm>
                <a:off x="4318935" y="5725980"/>
                <a:ext cx="23760" cy="10224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6497D6F9-5E08-4783-9FB1-9E2EDA721BF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10295" y="5717340"/>
                  <a:ext cx="41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551633F-15F1-496F-8164-BA3DFF48CE96}"/>
                    </a:ext>
                  </a:extLst>
                </p14:cNvPr>
                <p14:cNvContentPartPr/>
                <p14:nvPr/>
              </p14:nvContentPartPr>
              <p14:xfrm>
                <a:off x="4286175" y="5497740"/>
                <a:ext cx="167760" cy="15588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551633F-15F1-496F-8164-BA3DFF48CE9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77175" y="5488740"/>
                  <a:ext cx="185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F175B52A-4A60-4D7A-B2B2-058CAFD65A8F}"/>
                    </a:ext>
                  </a:extLst>
                </p14:cNvPr>
                <p14:cNvContentPartPr/>
                <p14:nvPr/>
              </p14:nvContentPartPr>
              <p14:xfrm>
                <a:off x="4450695" y="5517900"/>
                <a:ext cx="118440" cy="17604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F175B52A-4A60-4D7A-B2B2-058CAFD65A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41695" y="5509260"/>
                  <a:ext cx="136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B10BF41B-C5D2-4395-96F6-B019DA5F93AB}"/>
                    </a:ext>
                  </a:extLst>
                </p14:cNvPr>
                <p14:cNvContentPartPr/>
                <p14:nvPr/>
              </p14:nvContentPartPr>
              <p14:xfrm>
                <a:off x="4614135" y="5497020"/>
                <a:ext cx="124560" cy="14940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B10BF41B-C5D2-4395-96F6-B019DA5F93A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605135" y="5488020"/>
                  <a:ext cx="142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4365789F-562A-44CF-AFFC-ED563CC7F134}"/>
                    </a:ext>
                  </a:extLst>
                </p14:cNvPr>
                <p14:cNvContentPartPr/>
                <p14:nvPr/>
              </p14:nvContentPartPr>
              <p14:xfrm>
                <a:off x="4933095" y="5503500"/>
                <a:ext cx="95040" cy="11952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4365789F-562A-44CF-AFFC-ED563CC7F13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24455" y="5494500"/>
                  <a:ext cx="112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3A19AAA3-B2B7-43FD-89C0-177A988640C8}"/>
                    </a:ext>
                  </a:extLst>
                </p14:cNvPr>
                <p14:cNvContentPartPr/>
                <p14:nvPr/>
              </p14:nvContentPartPr>
              <p14:xfrm>
                <a:off x="5057655" y="5654700"/>
                <a:ext cx="15480" cy="7920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3A19AAA3-B2B7-43FD-89C0-177A988640C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49015" y="5646060"/>
                  <a:ext cx="33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9A3C99FE-C77F-4F7D-8CBC-CE65A96E424A}"/>
                    </a:ext>
                  </a:extLst>
                </p14:cNvPr>
                <p14:cNvContentPartPr/>
                <p14:nvPr/>
              </p14:nvContentPartPr>
              <p14:xfrm>
                <a:off x="5090055" y="5494500"/>
                <a:ext cx="89280" cy="13788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9A3C99FE-C77F-4F7D-8CBC-CE65A96E424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081415" y="5485500"/>
                  <a:ext cx="106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BBE38493-5FD9-4622-B7D7-88B514B74F7A}"/>
                    </a:ext>
                  </a:extLst>
                </p14:cNvPr>
                <p14:cNvContentPartPr/>
                <p14:nvPr/>
              </p14:nvContentPartPr>
              <p14:xfrm>
                <a:off x="5221455" y="5463540"/>
                <a:ext cx="122760" cy="17244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BBE38493-5FD9-4622-B7D7-88B514B74F7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12815" y="5454900"/>
                  <a:ext cx="140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5D22E61-DCF3-4EAC-9B0D-FF9EB96C1640}"/>
                    </a:ext>
                  </a:extLst>
                </p14:cNvPr>
                <p14:cNvContentPartPr/>
                <p14:nvPr/>
              </p14:nvContentPartPr>
              <p14:xfrm>
                <a:off x="5329815" y="5446980"/>
                <a:ext cx="127440" cy="17604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5D22E61-DCF3-4EAC-9B0D-FF9EB96C164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21175" y="5438340"/>
                  <a:ext cx="145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6055990A-BC3A-4581-B2A1-4EA8C7F901EC}"/>
                    </a:ext>
                  </a:extLst>
                </p14:cNvPr>
                <p14:cNvContentPartPr/>
                <p14:nvPr/>
              </p14:nvContentPartPr>
              <p14:xfrm>
                <a:off x="5357535" y="5508900"/>
                <a:ext cx="202680" cy="6120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6055990A-BC3A-4581-B2A1-4EA8C7F901E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48535" y="5500260"/>
                  <a:ext cx="220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13175BF-60F0-4DCF-ACFE-E29DC704D330}"/>
                    </a:ext>
                  </a:extLst>
                </p14:cNvPr>
                <p14:cNvContentPartPr/>
                <p14:nvPr/>
              </p14:nvContentPartPr>
              <p14:xfrm>
                <a:off x="5306055" y="4622940"/>
                <a:ext cx="344160" cy="123372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13175BF-60F0-4DCF-ACFE-E29DC704D33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97415" y="4614300"/>
                  <a:ext cx="361800" cy="12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1936A8F6-F61B-486B-A1AC-8456DD4A100A}"/>
                    </a:ext>
                  </a:extLst>
                </p14:cNvPr>
                <p14:cNvContentPartPr/>
                <p14:nvPr/>
              </p14:nvContentPartPr>
              <p14:xfrm>
                <a:off x="5766135" y="4554180"/>
                <a:ext cx="308880" cy="12150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1936A8F6-F61B-486B-A1AC-8456DD4A10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57135" y="4545180"/>
                  <a:ext cx="326520" cy="12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01DE32CE-B126-427A-A210-36AA9D813B0C}"/>
                    </a:ext>
                  </a:extLst>
                </p14:cNvPr>
                <p14:cNvContentPartPr/>
                <p14:nvPr/>
              </p14:nvContentPartPr>
              <p14:xfrm>
                <a:off x="5934255" y="4568580"/>
                <a:ext cx="173160" cy="18072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01DE32CE-B126-427A-A210-36AA9D813B0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25255" y="4559580"/>
                  <a:ext cx="190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C4CF786D-0F9D-414D-A0CD-89B1ECFC8FB9}"/>
                    </a:ext>
                  </a:extLst>
                </p14:cNvPr>
                <p14:cNvContentPartPr/>
                <p14:nvPr/>
              </p14:nvContentPartPr>
              <p14:xfrm>
                <a:off x="5964855" y="4497300"/>
                <a:ext cx="107640" cy="457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C4CF786D-0F9D-414D-A0CD-89B1ECFC8F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55855" y="4488660"/>
                  <a:ext cx="125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C893D793-8766-407D-AD45-45B36BF71C20}"/>
                    </a:ext>
                  </a:extLst>
                </p14:cNvPr>
                <p14:cNvContentPartPr/>
                <p14:nvPr/>
              </p14:nvContentPartPr>
              <p14:xfrm>
                <a:off x="5990775" y="5002380"/>
                <a:ext cx="172080" cy="15480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C893D793-8766-407D-AD45-45B36BF71C2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82135" y="4993740"/>
                  <a:ext cx="189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7C244110-2A2B-4304-9F8D-507D78544168}"/>
                    </a:ext>
                  </a:extLst>
                </p14:cNvPr>
                <p14:cNvContentPartPr/>
                <p14:nvPr/>
              </p14:nvContentPartPr>
              <p14:xfrm>
                <a:off x="6151695" y="5507100"/>
                <a:ext cx="154800" cy="18792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7C244110-2A2B-4304-9F8D-507D7854416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42695" y="5498100"/>
                  <a:ext cx="172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97235322-30D7-48EE-906A-3694E41C12B3}"/>
                    </a:ext>
                  </a:extLst>
                </p14:cNvPr>
                <p14:cNvContentPartPr/>
                <p14:nvPr/>
              </p14:nvContentPartPr>
              <p14:xfrm>
                <a:off x="6414135" y="4519260"/>
                <a:ext cx="145440" cy="23364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97235322-30D7-48EE-906A-3694E41C12B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05135" y="4510260"/>
                  <a:ext cx="163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4D6FB80C-526C-439F-A8A1-39263C3E0E87}"/>
                    </a:ext>
                  </a:extLst>
                </p14:cNvPr>
                <p14:cNvContentPartPr/>
                <p14:nvPr/>
              </p14:nvContentPartPr>
              <p14:xfrm>
                <a:off x="6553455" y="4920300"/>
                <a:ext cx="56880" cy="19296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4D6FB80C-526C-439F-A8A1-39263C3E0E8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44815" y="4911300"/>
                  <a:ext cx="74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4302D7BA-62A7-4E9A-9D8F-BB31FDB1F6D5}"/>
                    </a:ext>
                  </a:extLst>
                </p14:cNvPr>
                <p14:cNvContentPartPr/>
                <p14:nvPr/>
              </p14:nvContentPartPr>
              <p14:xfrm>
                <a:off x="6626175" y="5376420"/>
                <a:ext cx="189720" cy="21672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4302D7BA-62A7-4E9A-9D8F-BB31FDB1F6D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17535" y="5367780"/>
                  <a:ext cx="207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DA81227B-AB72-4A9A-9215-52FFAA65279D}"/>
                    </a:ext>
                  </a:extLst>
                </p14:cNvPr>
                <p14:cNvContentPartPr/>
                <p14:nvPr/>
              </p14:nvContentPartPr>
              <p14:xfrm>
                <a:off x="6945495" y="4540860"/>
                <a:ext cx="137160" cy="16344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DA81227B-AB72-4A9A-9215-52FFAA65279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36495" y="4531860"/>
                  <a:ext cx="154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36494F63-FBE3-4916-8BA1-4656C59E8BB9}"/>
                    </a:ext>
                  </a:extLst>
                </p14:cNvPr>
                <p14:cNvContentPartPr/>
                <p14:nvPr/>
              </p14:nvContentPartPr>
              <p14:xfrm>
                <a:off x="6930735" y="5062860"/>
                <a:ext cx="136080" cy="30240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36494F63-FBE3-4916-8BA1-4656C59E8BB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21735" y="5053860"/>
                  <a:ext cx="153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1786BC5A-270F-49F3-A8A6-67C5B802FD74}"/>
                    </a:ext>
                  </a:extLst>
                </p14:cNvPr>
                <p14:cNvContentPartPr/>
                <p14:nvPr/>
              </p14:nvContentPartPr>
              <p14:xfrm>
                <a:off x="7126935" y="4948740"/>
                <a:ext cx="64800" cy="186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1786BC5A-270F-49F3-A8A6-67C5B802FD7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17935" y="4940100"/>
                  <a:ext cx="8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B977B64D-013F-408E-842A-2645951117DD}"/>
                    </a:ext>
                  </a:extLst>
                </p14:cNvPr>
                <p14:cNvContentPartPr/>
                <p14:nvPr/>
              </p14:nvContentPartPr>
              <p14:xfrm>
                <a:off x="7118655" y="5356980"/>
                <a:ext cx="154440" cy="21168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B977B64D-013F-408E-842A-2645951117D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109655" y="5347980"/>
                  <a:ext cx="172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D175ED70-4BBE-41F7-ADB3-F49DD345EE22}"/>
                    </a:ext>
                  </a:extLst>
                </p14:cNvPr>
                <p14:cNvContentPartPr/>
                <p14:nvPr/>
              </p14:nvContentPartPr>
              <p14:xfrm>
                <a:off x="7216935" y="4534020"/>
                <a:ext cx="304560" cy="122256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D175ED70-4BBE-41F7-ADB3-F49DD345EE2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207935" y="4525020"/>
                  <a:ext cx="322200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8E4EC043-D008-422F-9FC6-5BD5421C14FE}"/>
                    </a:ext>
                  </a:extLst>
                </p14:cNvPr>
                <p14:cNvContentPartPr/>
                <p14:nvPr/>
              </p14:nvContentPartPr>
              <p14:xfrm>
                <a:off x="7635255" y="5083020"/>
                <a:ext cx="130680" cy="11376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8E4EC043-D008-422F-9FC6-5BD5421C14F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26615" y="5074380"/>
                  <a:ext cx="148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0EDBFD81-F3E4-4EEA-80A4-6F4346E0F24B}"/>
                    </a:ext>
                  </a:extLst>
                </p14:cNvPr>
                <p14:cNvContentPartPr/>
                <p14:nvPr/>
              </p14:nvContentPartPr>
              <p14:xfrm>
                <a:off x="7953135" y="4480020"/>
                <a:ext cx="263880" cy="132804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0EDBFD81-F3E4-4EEA-80A4-6F4346E0F24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944135" y="4471380"/>
                  <a:ext cx="281520" cy="13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Группа 239">
            <a:extLst>
              <a:ext uri="{FF2B5EF4-FFF2-40B4-BE49-F238E27FC236}">
                <a16:creationId xmlns:a16="http://schemas.microsoft.com/office/drawing/2014/main" id="{AAF9518A-8CB0-48C6-BD85-5E43F0F1C68C}"/>
              </a:ext>
            </a:extLst>
          </p:cNvPr>
          <p:cNvGrpSpPr/>
          <p:nvPr/>
        </p:nvGrpSpPr>
        <p:grpSpPr>
          <a:xfrm>
            <a:off x="8169135" y="4479300"/>
            <a:ext cx="161640" cy="235800"/>
            <a:chOff x="8169135" y="4479300"/>
            <a:chExt cx="16164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3082B7C5-225E-4F6D-BF01-140E89FB0CFA}"/>
                    </a:ext>
                  </a:extLst>
                </p14:cNvPr>
                <p14:cNvContentPartPr/>
                <p14:nvPr/>
              </p14:nvContentPartPr>
              <p14:xfrm>
                <a:off x="8169135" y="4510260"/>
                <a:ext cx="135360" cy="2048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3082B7C5-225E-4F6D-BF01-140E89FB0CF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60135" y="4501620"/>
                  <a:ext cx="153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1A2F9A2B-3522-4EF8-885C-4A3A7D7999A0}"/>
                    </a:ext>
                  </a:extLst>
                </p14:cNvPr>
                <p14:cNvContentPartPr/>
                <p14:nvPr/>
              </p14:nvContentPartPr>
              <p14:xfrm>
                <a:off x="8213775" y="4479300"/>
                <a:ext cx="117000" cy="4176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1A2F9A2B-3522-4EF8-885C-4A3A7D7999A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05135" y="4470660"/>
                  <a:ext cx="13464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54124B36-96B3-458E-B2F9-73F4528BBCE9}"/>
                  </a:ext>
                </a:extLst>
              </p14:cNvPr>
              <p14:cNvContentPartPr/>
              <p14:nvPr/>
            </p14:nvContentPartPr>
            <p14:xfrm>
              <a:off x="8325375" y="5522940"/>
              <a:ext cx="208800" cy="14040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54124B36-96B3-458E-B2F9-73F4528BBCE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316735" y="5513940"/>
                <a:ext cx="2264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D75EF31A-1FD3-407C-80D9-2CD1DC2F73D4}"/>
                  </a:ext>
                </a:extLst>
              </p14:cNvPr>
              <p14:cNvContentPartPr/>
              <p14:nvPr/>
            </p14:nvContentPartPr>
            <p14:xfrm>
              <a:off x="8628855" y="4438980"/>
              <a:ext cx="193680" cy="17352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D75EF31A-1FD3-407C-80D9-2CD1DC2F73D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619855" y="4430340"/>
                <a:ext cx="21132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Группа 247">
            <a:extLst>
              <a:ext uri="{FF2B5EF4-FFF2-40B4-BE49-F238E27FC236}">
                <a16:creationId xmlns:a16="http://schemas.microsoft.com/office/drawing/2014/main" id="{EA4F9508-1878-458C-8317-F80F1677212B}"/>
              </a:ext>
            </a:extLst>
          </p:cNvPr>
          <p:cNvGrpSpPr/>
          <p:nvPr/>
        </p:nvGrpSpPr>
        <p:grpSpPr>
          <a:xfrm>
            <a:off x="8215575" y="4857300"/>
            <a:ext cx="1021680" cy="296640"/>
            <a:chOff x="8215575" y="4857300"/>
            <a:chExt cx="102168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9FA0F90C-7F55-4F5A-B036-0537B7028FFC}"/>
                    </a:ext>
                  </a:extLst>
                </p14:cNvPr>
                <p14:cNvContentPartPr/>
                <p14:nvPr/>
              </p14:nvContentPartPr>
              <p14:xfrm>
                <a:off x="8215575" y="4989420"/>
                <a:ext cx="176760" cy="13176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9FA0F90C-7F55-4F5A-B036-0537B7028FF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206935" y="4980780"/>
                  <a:ext cx="194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30BF03EF-1CDA-4FF9-BAFC-92EC1BA67675}"/>
                    </a:ext>
                  </a:extLst>
                </p14:cNvPr>
                <p14:cNvContentPartPr/>
                <p14:nvPr/>
              </p14:nvContentPartPr>
              <p14:xfrm>
                <a:off x="8584575" y="4892220"/>
                <a:ext cx="165240" cy="18504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30BF03EF-1CDA-4FF9-BAFC-92EC1BA6767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575575" y="4883220"/>
                  <a:ext cx="182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928C7CD5-97F6-428F-853B-2FC9512A0D76}"/>
                    </a:ext>
                  </a:extLst>
                </p14:cNvPr>
                <p14:cNvContentPartPr/>
                <p14:nvPr/>
              </p14:nvContentPartPr>
              <p14:xfrm>
                <a:off x="8773575" y="5064300"/>
                <a:ext cx="23400" cy="8964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928C7CD5-97F6-428F-853B-2FC9512A0D7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764935" y="5055660"/>
                  <a:ext cx="41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C9E2559C-826E-409B-BA46-551CC0B603B2}"/>
                    </a:ext>
                  </a:extLst>
                </p14:cNvPr>
                <p14:cNvContentPartPr/>
                <p14:nvPr/>
              </p14:nvContentPartPr>
              <p14:xfrm>
                <a:off x="8786175" y="4860540"/>
                <a:ext cx="185400" cy="16524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C9E2559C-826E-409B-BA46-551CC0B603B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777535" y="4851540"/>
                  <a:ext cx="203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EBAF9DF5-3B84-4AEE-B80E-0AE83308990B}"/>
                    </a:ext>
                  </a:extLst>
                </p14:cNvPr>
                <p14:cNvContentPartPr/>
                <p14:nvPr/>
              </p14:nvContentPartPr>
              <p14:xfrm>
                <a:off x="8924415" y="4879260"/>
                <a:ext cx="139680" cy="17172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EBAF9DF5-3B84-4AEE-B80E-0AE83308990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915775" y="4870620"/>
                  <a:ext cx="157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DCC8DE23-4DCD-4651-A43E-703AAB3223B9}"/>
                    </a:ext>
                  </a:extLst>
                </p14:cNvPr>
                <p14:cNvContentPartPr/>
                <p14:nvPr/>
              </p14:nvContentPartPr>
              <p14:xfrm>
                <a:off x="9076335" y="4857300"/>
                <a:ext cx="160920" cy="16632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DCC8DE23-4DCD-4651-A43E-703AAB3223B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067695" y="4848300"/>
                  <a:ext cx="17856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16CF94D5-6EBF-4715-8DA5-A217482B582E}"/>
                  </a:ext>
                </a:extLst>
              </p14:cNvPr>
              <p14:cNvContentPartPr/>
              <p14:nvPr/>
            </p14:nvContentPartPr>
            <p14:xfrm>
              <a:off x="8948175" y="5354460"/>
              <a:ext cx="172440" cy="174240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16CF94D5-6EBF-4715-8DA5-A217482B582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939535" y="5345460"/>
                <a:ext cx="190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D7B4697F-45CB-416E-8C4A-0BA373929B76}"/>
                  </a:ext>
                </a:extLst>
              </p14:cNvPr>
              <p14:cNvContentPartPr/>
              <p14:nvPr/>
            </p14:nvContentPartPr>
            <p14:xfrm>
              <a:off x="9419775" y="4431420"/>
              <a:ext cx="146880" cy="123480"/>
            </p14:xfrm>
          </p:contentPart>
        </mc:Choice>
        <mc:Fallback xmlns=""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D7B4697F-45CB-416E-8C4A-0BA373929B76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410775" y="4422420"/>
                <a:ext cx="16452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Группа 265">
            <a:extLst>
              <a:ext uri="{FF2B5EF4-FFF2-40B4-BE49-F238E27FC236}">
                <a16:creationId xmlns:a16="http://schemas.microsoft.com/office/drawing/2014/main" id="{B10A49B8-6BFD-482A-9BBF-24C83984FA53}"/>
              </a:ext>
            </a:extLst>
          </p:cNvPr>
          <p:cNvGrpSpPr/>
          <p:nvPr/>
        </p:nvGrpSpPr>
        <p:grpSpPr>
          <a:xfrm>
            <a:off x="9411855" y="4265100"/>
            <a:ext cx="1332720" cy="1503000"/>
            <a:chOff x="9411855" y="4265100"/>
            <a:chExt cx="1332720" cy="15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4EBEC9ED-0D70-41A8-86EC-03D2E5698EF6}"/>
                    </a:ext>
                  </a:extLst>
                </p14:cNvPr>
                <p14:cNvContentPartPr/>
                <p14:nvPr/>
              </p14:nvContentPartPr>
              <p14:xfrm>
                <a:off x="9411855" y="4875660"/>
                <a:ext cx="78480" cy="1980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4EBEC9ED-0D70-41A8-86EC-03D2E5698EF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402855" y="4867020"/>
                  <a:ext cx="96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E06ED07C-478B-4470-B27F-A014471CFAEF}"/>
                    </a:ext>
                  </a:extLst>
                </p14:cNvPr>
                <p14:cNvContentPartPr/>
                <p14:nvPr/>
              </p14:nvContentPartPr>
              <p14:xfrm>
                <a:off x="9538935" y="4833180"/>
                <a:ext cx="144360" cy="139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E06ED07C-478B-4470-B27F-A014471CFAE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530295" y="4824540"/>
                  <a:ext cx="162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567D66D-8062-4B8E-984D-2DDF2240CFBA}"/>
                    </a:ext>
                  </a:extLst>
                </p14:cNvPr>
                <p14:cNvContentPartPr/>
                <p14:nvPr/>
              </p14:nvContentPartPr>
              <p14:xfrm>
                <a:off x="9749175" y="5012460"/>
                <a:ext cx="5760" cy="8964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567D66D-8062-4B8E-984D-2DDF2240CFB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40535" y="5003820"/>
                  <a:ext cx="23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4114ADDE-8A52-4A94-BB65-0D82C96ED01B}"/>
                    </a:ext>
                  </a:extLst>
                </p14:cNvPr>
                <p14:cNvContentPartPr/>
                <p14:nvPr/>
              </p14:nvContentPartPr>
              <p14:xfrm>
                <a:off x="9750975" y="4813380"/>
                <a:ext cx="167760" cy="14220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4114ADDE-8A52-4A94-BB65-0D82C96ED01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742335" y="4804740"/>
                  <a:ext cx="185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495DB17A-E1F8-44AC-9DBD-CBDA933D8029}"/>
                    </a:ext>
                  </a:extLst>
                </p14:cNvPr>
                <p14:cNvContentPartPr/>
                <p14:nvPr/>
              </p14:nvContentPartPr>
              <p14:xfrm>
                <a:off x="9926655" y="4783500"/>
                <a:ext cx="167760" cy="16164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495DB17A-E1F8-44AC-9DBD-CBDA933D802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17655" y="4774500"/>
                  <a:ext cx="185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A4F19E79-3BA4-4A97-B235-D136B48E8135}"/>
                    </a:ext>
                  </a:extLst>
                </p14:cNvPr>
                <p14:cNvContentPartPr/>
                <p14:nvPr/>
              </p14:nvContentPartPr>
              <p14:xfrm>
                <a:off x="10089375" y="4742460"/>
                <a:ext cx="134640" cy="17964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A4F19E79-3BA4-4A97-B235-D136B48E813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80375" y="4733460"/>
                  <a:ext cx="152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65268169-525F-448A-AF0C-90FE45A558FD}"/>
                    </a:ext>
                  </a:extLst>
                </p14:cNvPr>
                <p14:cNvContentPartPr/>
                <p14:nvPr/>
              </p14:nvContentPartPr>
              <p14:xfrm>
                <a:off x="10134015" y="4855500"/>
                <a:ext cx="164520" cy="378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65268169-525F-448A-AF0C-90FE45A558F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25375" y="4846500"/>
                  <a:ext cx="182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95EC3F44-01CC-4459-ADBE-797899B03142}"/>
                    </a:ext>
                  </a:extLst>
                </p14:cNvPr>
                <p14:cNvContentPartPr/>
                <p14:nvPr/>
              </p14:nvContentPartPr>
              <p14:xfrm>
                <a:off x="9560895" y="5342940"/>
                <a:ext cx="172440" cy="13860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95EC3F44-01CC-4459-ADBE-797899B0314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551895" y="5333940"/>
                  <a:ext cx="190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1C9FE95D-1B9D-46D0-A7E2-C01975A239E6}"/>
                    </a:ext>
                  </a:extLst>
                </p14:cNvPr>
                <p14:cNvContentPartPr/>
                <p14:nvPr/>
              </p14:nvContentPartPr>
              <p14:xfrm>
                <a:off x="9872655" y="5491980"/>
                <a:ext cx="26280" cy="8280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1C9FE95D-1B9D-46D0-A7E2-C01975A239E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863655" y="5482980"/>
                  <a:ext cx="43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B1DC45C6-AA8D-4035-B684-7B4384EFFD2D}"/>
                    </a:ext>
                  </a:extLst>
                </p14:cNvPr>
                <p14:cNvContentPartPr/>
                <p14:nvPr/>
              </p14:nvContentPartPr>
              <p14:xfrm>
                <a:off x="9816135" y="5206500"/>
                <a:ext cx="238680" cy="21744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B1DC45C6-AA8D-4035-B684-7B4384EFFD2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07135" y="5197860"/>
                  <a:ext cx="256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08B8BFC7-85D8-4A56-A19C-4431A56F047F}"/>
                    </a:ext>
                  </a:extLst>
                </p14:cNvPr>
                <p14:cNvContentPartPr/>
                <p14:nvPr/>
              </p14:nvContentPartPr>
              <p14:xfrm>
                <a:off x="10079655" y="5254020"/>
                <a:ext cx="172800" cy="16992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08B8BFC7-85D8-4A56-A19C-4431A56F047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071015" y="5245020"/>
                  <a:ext cx="190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FC2E460B-E216-4BD2-917E-9C78325B6E45}"/>
                    </a:ext>
                  </a:extLst>
                </p14:cNvPr>
                <p14:cNvContentPartPr/>
                <p14:nvPr/>
              </p14:nvContentPartPr>
              <p14:xfrm>
                <a:off x="10279455" y="5207940"/>
                <a:ext cx="234360" cy="251280"/>
              </p14:xfrm>
            </p:contentPart>
          </mc:Choice>
          <mc:Fallback xmlns=""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FC2E460B-E216-4BD2-917E-9C78325B6E4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270455" y="5198940"/>
                  <a:ext cx="252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60749BD2-82F4-40D2-8DA6-53F60F78419B}"/>
                    </a:ext>
                  </a:extLst>
                </p14:cNvPr>
                <p14:cNvContentPartPr/>
                <p14:nvPr/>
              </p14:nvContentPartPr>
              <p14:xfrm>
                <a:off x="10298175" y="4265100"/>
                <a:ext cx="446400" cy="150300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60749BD2-82F4-40D2-8DA6-53F60F78419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289535" y="4256100"/>
                  <a:ext cx="464040" cy="152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Группа 267">
            <a:extLst>
              <a:ext uri="{FF2B5EF4-FFF2-40B4-BE49-F238E27FC236}">
                <a16:creationId xmlns:a16="http://schemas.microsoft.com/office/drawing/2014/main" id="{32940585-F9FD-4C8C-9844-ABFA8AAE82C4}"/>
              </a:ext>
            </a:extLst>
          </p:cNvPr>
          <p:cNvGrpSpPr/>
          <p:nvPr/>
        </p:nvGrpSpPr>
        <p:grpSpPr>
          <a:xfrm>
            <a:off x="8369479" y="1047780"/>
            <a:ext cx="526496" cy="1149840"/>
            <a:chOff x="8369479" y="1047780"/>
            <a:chExt cx="526496" cy="11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22953786-5009-4710-8913-BE7ED5B64693}"/>
                    </a:ext>
                  </a:extLst>
                </p14:cNvPr>
                <p14:cNvContentPartPr/>
                <p14:nvPr/>
              </p14:nvContentPartPr>
              <p14:xfrm>
                <a:off x="8463439" y="1957887"/>
                <a:ext cx="162360" cy="1976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22953786-5009-4710-8913-BE7ED5B6469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54439" y="1949247"/>
                  <a:ext cx="180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8AC962EE-0E4B-40E8-A356-3BA5D1C30CD7}"/>
                    </a:ext>
                  </a:extLst>
                </p14:cNvPr>
                <p14:cNvContentPartPr/>
                <p14:nvPr/>
              </p14:nvContentPartPr>
              <p14:xfrm>
                <a:off x="8369479" y="1522647"/>
                <a:ext cx="185760" cy="1998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8AC962EE-0E4B-40E8-A356-3BA5D1C30C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60839" y="1513647"/>
                  <a:ext cx="203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B6E253CB-5DE4-42F9-8F0E-AC26FA6F1DBC}"/>
                    </a:ext>
                  </a:extLst>
                </p14:cNvPr>
                <p14:cNvContentPartPr/>
                <p14:nvPr/>
              </p14:nvContentPartPr>
              <p14:xfrm>
                <a:off x="8645055" y="1047780"/>
                <a:ext cx="250920" cy="114984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B6E253CB-5DE4-42F9-8F0E-AC26FA6F1DB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636415" y="1038780"/>
                  <a:ext cx="268560" cy="116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18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76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QR-разложение методом Гивенса</vt:lpstr>
      <vt:lpstr> QR-разложение</vt:lpstr>
      <vt:lpstr>Матрица вращений</vt:lpstr>
      <vt:lpstr>Матрица вращений</vt:lpstr>
      <vt:lpstr>Как это работает с QR-разложением?</vt:lpstr>
      <vt:lpstr>Пример</vt:lpstr>
      <vt:lpstr>Пример</vt:lpstr>
      <vt:lpstr>Пример</vt:lpstr>
      <vt:lpstr>Пример</vt:lpstr>
      <vt:lpstr>Пример</vt:lpstr>
      <vt:lpstr>Реализация на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QR-разложение методом Гивенса</dc:title>
  <dc:creator>Ульяна Морозова</dc:creator>
  <cp:lastModifiedBy>Ульяна Морозова</cp:lastModifiedBy>
  <cp:revision>3</cp:revision>
  <dcterms:created xsi:type="dcterms:W3CDTF">2022-10-26T08:44:26Z</dcterms:created>
  <dcterms:modified xsi:type="dcterms:W3CDTF">2022-10-26T16:42:51Z</dcterms:modified>
</cp:coreProperties>
</file>