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Морозова Ульяна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01 января 1970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Цели и задачи</a:t>
            </a:r>
          </a:p>
          <a:p>
            <a:pPr lvl="0"/>
            <a:r>
              <a:t>Приобретение практических навыков установки операционной системы на виртуальную машину</a:t>
            </a:r>
          </a:p>
          <a:p>
            <a:pPr lvl="0"/>
            <a:r>
              <a:t>Настройки минимально необходимых для дальнейшей работы сервисов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Создание виртуальной машины</a:t>
            </a:r>
          </a:p>
        </p:txBody>
      </p:sp>
      <p:pic>
        <p:nvPicPr>
          <p:cNvPr id="3" name="Picture 1" descr="fig:  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42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Создание вирт.машины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виртуальной машины</a:t>
            </a:r>
          </a:p>
        </p:txBody>
      </p:sp>
      <p:pic>
        <p:nvPicPr>
          <p:cNvPr id="3" name="Picture 1" descr="fig:  image/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91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Завершение настройки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Домашнее задание</a:t>
            </a:r>
          </a:p>
        </p:txBody>
      </p:sp>
      <p:pic>
        <p:nvPicPr>
          <p:cNvPr id="3" name="Picture 1" descr="fig:  image/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Домашнее задание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Экран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Лабораторная работа №1</vt:lpstr>
      <vt:lpstr>Цели</vt:lpstr>
      <vt:lpstr>Создание виртуальной машины</vt:lpstr>
      <vt:lpstr>Настройка виртуальной машины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Морозова Ульяна</dc:creator>
  <cp:keywords/>
  <cp:lastModifiedBy>Ульяна Морозова</cp:lastModifiedBy>
  <cp:revision>1</cp:revision>
  <dcterms:created xsi:type="dcterms:W3CDTF">2024-09-07T14:24:15Z</dcterms:created>
  <dcterms:modified xsi:type="dcterms:W3CDTF">2024-09-07T14:24:32Z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01 января 1970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