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&#1052;&#1086;&#1081;\Desktop\&#1087;&#1088;&#1086;&#1077;&#1082;&#1090;%20pg\&#1047;&#1072;&#1087;&#1080;&#1089;&#1100;_2021_01_08_12_26_58_356.mp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204864"/>
            <a:ext cx="8458200" cy="1470025"/>
          </a:xfrm>
        </p:spPr>
        <p:txBody>
          <a:bodyPr/>
          <a:lstStyle/>
          <a:p>
            <a:r>
              <a:rPr lang="ru-RU" dirty="0" smtClean="0"/>
              <a:t>Игра «</a:t>
            </a:r>
            <a:r>
              <a:rPr lang="ru-RU" dirty="0" err="1" smtClean="0"/>
              <a:t>Пинг-Понг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861048"/>
            <a:ext cx="4953000" cy="1752600"/>
          </a:xfrm>
        </p:spPr>
        <p:txBody>
          <a:bodyPr/>
          <a:lstStyle/>
          <a:p>
            <a:r>
              <a:rPr lang="ru-RU" dirty="0" smtClean="0"/>
              <a:t>Выполнила: Короткова </a:t>
            </a:r>
            <a:r>
              <a:rPr lang="ru-RU" dirty="0" err="1" smtClean="0"/>
              <a:t>Ульяна</a:t>
            </a:r>
            <a:r>
              <a:rPr lang="ru-RU" dirty="0" smtClean="0"/>
              <a:t> Андреевна</a:t>
            </a:r>
            <a:endParaRPr lang="ru-RU" dirty="0"/>
          </a:p>
        </p:txBody>
      </p:sp>
      <p:pic>
        <p:nvPicPr>
          <p:cNvPr id="5" name="Рисунок 4" descr="1 слайд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4365104"/>
            <a:ext cx="6624736" cy="2360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ru-RU" dirty="0" smtClean="0"/>
              <a:t>		    Идея проекта.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r>
              <a:rPr lang="ru-RU" dirty="0" smtClean="0"/>
              <a:t>В настоящее время стали очень популярными компьютерные игры. Так как я люблю играть в настольный теннис, то и решила создать прототип этой игры, то есть </a:t>
            </a:r>
            <a:r>
              <a:rPr lang="ru-RU" dirty="0" err="1" smtClean="0"/>
              <a:t>Пинг-Понг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 descr="2 слайд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3789040"/>
            <a:ext cx="2664296" cy="2782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 descr="2 слайд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789040"/>
            <a:ext cx="3312368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ru-RU" dirty="0" smtClean="0"/>
              <a:t>                      Цели.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13688"/>
          </a:xfrm>
        </p:spPr>
        <p:txBody>
          <a:bodyPr/>
          <a:lstStyle/>
          <a:p>
            <a:r>
              <a:rPr lang="ru-RU" dirty="0" smtClean="0"/>
              <a:t>Основными целями являлись создание игры – её работа, красивый понятный дизайн и доступность в использовании.</a:t>
            </a:r>
            <a:endParaRPr lang="ru-RU" dirty="0"/>
          </a:p>
        </p:txBody>
      </p:sp>
      <p:pic>
        <p:nvPicPr>
          <p:cNvPr id="4" name="Рисунок 3" descr="1 слайд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3717032"/>
            <a:ext cx="5652120" cy="2260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ru-RU" dirty="0" smtClean="0"/>
              <a:t>            Этапы реализации.</a:t>
            </a:r>
            <a:endParaRPr lang="ru-RU" dirty="0"/>
          </a:p>
        </p:txBody>
      </p:sp>
      <p:pic>
        <p:nvPicPr>
          <p:cNvPr id="6" name="Запись_2021_01_08_12_26_58_356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27584" y="1628800"/>
            <a:ext cx="7632848" cy="5097104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ru-RU" dirty="0" smtClean="0"/>
              <a:t>                     Вывод.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/>
          <a:lstStyle/>
          <a:p>
            <a:r>
              <a:rPr lang="ru-RU" dirty="0" smtClean="0"/>
              <a:t>Это была очень увлекательная и интересная работа, я рада что выполнила поставленные перед собой цели. Спасибо за внимание.</a:t>
            </a:r>
            <a:endParaRPr lang="ru-RU" dirty="0"/>
          </a:p>
        </p:txBody>
      </p:sp>
      <p:pic>
        <p:nvPicPr>
          <p:cNvPr id="4" name="Рисунок 3" descr="pingvini_madagaskara_on_vdrug_soshel_s_u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3573016"/>
            <a:ext cx="4860032" cy="2733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356</TotalTime>
  <Words>87</Words>
  <Application>Microsoft Office PowerPoint</Application>
  <PresentationFormat>Экран (4:3)</PresentationFormat>
  <Paragraphs>9</Paragraphs>
  <Slides>5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Городская</vt:lpstr>
      <vt:lpstr>Игра «Пинг-Понг»</vt:lpstr>
      <vt:lpstr>      Идея проекта.</vt:lpstr>
      <vt:lpstr>                      Цели.</vt:lpstr>
      <vt:lpstr>            Этапы реализации.</vt:lpstr>
      <vt:lpstr>                     Вывод.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Мой</dc:creator>
  <cp:lastModifiedBy>Мой</cp:lastModifiedBy>
  <cp:revision>24</cp:revision>
  <dcterms:created xsi:type="dcterms:W3CDTF">2021-01-04T12:26:07Z</dcterms:created>
  <dcterms:modified xsi:type="dcterms:W3CDTF">2021-01-14T12:34:42Z</dcterms:modified>
</cp:coreProperties>
</file>