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      Бот - </a:t>
            </a:r>
            <a:r>
              <a:rPr lang="en-US" dirty="0" err="1" smtClean="0"/>
              <a:t>clikk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Выполнила: Короткова </a:t>
            </a:r>
            <a:r>
              <a:rPr lang="ru-RU" dirty="0" err="1" smtClean="0"/>
              <a:t>Ульяна</a:t>
            </a:r>
            <a:r>
              <a:rPr lang="ru-RU" dirty="0" smtClean="0"/>
              <a:t> Андреевна</a:t>
            </a:r>
            <a:endParaRPr lang="ru-RU" dirty="0"/>
          </a:p>
        </p:txBody>
      </p:sp>
      <p:pic>
        <p:nvPicPr>
          <p:cNvPr id="4" name="Рисунок 3" descr="2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88640"/>
            <a:ext cx="8784976" cy="4941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Создание бота, который поможет в любой точке мира узнать о нахождении близлежащих кафе, которые вы сможете посетить.</a:t>
            </a:r>
            <a:endParaRPr lang="ru-RU" dirty="0"/>
          </a:p>
        </p:txBody>
      </p:sp>
      <p:pic>
        <p:nvPicPr>
          <p:cNvPr id="4" name="Рисунок 3" descr="1520680073_photo_2018-03-09_15-06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924944"/>
            <a:ext cx="3666590" cy="3643674"/>
          </a:xfrm>
          <a:prstGeom prst="rect">
            <a:avLst/>
          </a:prstGeom>
        </p:spPr>
      </p:pic>
      <p:pic>
        <p:nvPicPr>
          <p:cNvPr id="5" name="Рисунок 4" descr="55sddsasffeeewcww-1024x76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284984"/>
            <a:ext cx="3672408" cy="2754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Изучение материала, необходимого для создания бота;</a:t>
            </a:r>
          </a:p>
          <a:p>
            <a:r>
              <a:rPr lang="ru-RU" dirty="0" smtClean="0"/>
              <a:t>Реализация задуманной идеи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Продумывание возможных доработок проекта в будущем.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original-a40f32b35d4ebb3e4e6bbeb24b2b88c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3717032"/>
            <a:ext cx="5275508" cy="28417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реализации.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Выбор платформы, в которой будет существовать бот;</a:t>
            </a:r>
          </a:p>
          <a:p>
            <a:r>
              <a:rPr lang="ru-RU" dirty="0" smtClean="0"/>
              <a:t>Изучение материала документации;</a:t>
            </a:r>
            <a:endParaRPr lang="ru-RU" dirty="0"/>
          </a:p>
          <a:p>
            <a:r>
              <a:rPr lang="ru-RU" dirty="0" smtClean="0"/>
              <a:t>Написание кода;</a:t>
            </a:r>
          </a:p>
          <a:p>
            <a:r>
              <a:rPr lang="ru-RU" dirty="0" smtClean="0"/>
              <a:t>Проверка работы бота.</a:t>
            </a:r>
          </a:p>
        </p:txBody>
      </p:sp>
      <p:pic>
        <p:nvPicPr>
          <p:cNvPr id="4" name="Рисунок 3" descr="1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3356992"/>
            <a:ext cx="4043991" cy="18719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 descr="original-feb7b5ad18efdf2c607ba826bfb3cd8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4365104"/>
            <a:ext cx="3923928" cy="22072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ru-RU" dirty="0" smtClean="0"/>
              <a:t>кода.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Импорт библиотек;</a:t>
            </a:r>
          </a:p>
          <a:p>
            <a:r>
              <a:rPr lang="ru-RU" dirty="0" smtClean="0"/>
              <a:t>Ф</a:t>
            </a:r>
            <a:r>
              <a:rPr lang="ru-RU" dirty="0" smtClean="0"/>
              <a:t>ункции, вызываемые различными командами;</a:t>
            </a:r>
          </a:p>
          <a:p>
            <a:r>
              <a:rPr lang="ru-RU" dirty="0" smtClean="0"/>
              <a:t>Функции, отвечающие за получение адреса и поиск кафе;</a:t>
            </a:r>
          </a:p>
          <a:p>
            <a:r>
              <a:rPr lang="ru-RU" dirty="0" smtClean="0"/>
              <a:t>Основная функция, которая запускает работу команд;</a:t>
            </a:r>
          </a:p>
          <a:p>
            <a:r>
              <a:rPr lang="ru-RU" dirty="0" smtClean="0"/>
              <a:t>Запуск основной функции и работа бота.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Создала бота, который может общаться с людьми и помогать им в поиске кафе;</a:t>
            </a:r>
          </a:p>
          <a:p>
            <a:r>
              <a:rPr lang="ru-RU" dirty="0" smtClean="0"/>
              <a:t>Поработала с новым материалом и реализовала поставленную цель;</a:t>
            </a:r>
          </a:p>
          <a:p>
            <a:r>
              <a:rPr lang="ru-RU" dirty="0" smtClean="0"/>
              <a:t>Буду думать о </a:t>
            </a:r>
            <a:r>
              <a:rPr lang="ru-RU" dirty="0" smtClean="0"/>
              <a:t>развитии своего бота, добавляя в его функционал новые возможности.</a:t>
            </a:r>
          </a:p>
          <a:p>
            <a:endParaRPr lang="ru-RU" dirty="0"/>
          </a:p>
        </p:txBody>
      </p:sp>
      <p:pic>
        <p:nvPicPr>
          <p:cNvPr id="4" name="Рисунок 3" descr="cropped-new-t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4581128"/>
            <a:ext cx="5400600" cy="2106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500</TotalTime>
  <Words>156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Обычная</vt:lpstr>
      <vt:lpstr>      Бот - clikk.</vt:lpstr>
      <vt:lpstr>Идея проекта.</vt:lpstr>
      <vt:lpstr>Цели и задачи.</vt:lpstr>
      <vt:lpstr>Этапы реализации.</vt:lpstr>
      <vt:lpstr>Структура кода.</vt:lpstr>
      <vt:lpstr>Вывод.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Мой</cp:lastModifiedBy>
  <cp:revision>45</cp:revision>
  <dcterms:modified xsi:type="dcterms:W3CDTF">2021-04-21T13:16:17Z</dcterms:modified>
</cp:coreProperties>
</file>