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98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8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83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70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8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2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F652-8C87-49D6-9499-83968F298D5B}" type="datetimeFigureOut">
              <a:rPr lang="ru-RU" smtClean="0"/>
              <a:t>28.06.2020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1CB9-4795-46F6-B9E9-17E078C79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7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microsoft.com/office/2007/relationships/hdphoto" Target="../media/hdphoto5.wdp"/><Relationship Id="rId9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5597" cy="61727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2816"/>
          </a:xfrm>
          <a:prstGeom prst="rect">
            <a:avLst/>
          </a:prstGeom>
        </p:spPr>
      </p:pic>
      <p:pic>
        <p:nvPicPr>
          <p:cNvPr id="1029" name="Picture 5" descr="https://sun9-51.userapi.com/c849120/v849120619/5d8f4/uQ3VhKFpm3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" b="100000" l="6164" r="95472">
                        <a14:foregroundMark x1="14465" y1="71500" x2="18742" y2="81500"/>
                        <a14:foregroundMark x1="20503" y1="81500" x2="26792" y2="70500"/>
                        <a14:foregroundMark x1="25283" y1="70750" x2="26792" y2="59750"/>
                        <a14:foregroundMark x1="27547" y1="75500" x2="28742" y2="62750"/>
                        <a14:foregroundMark x1="43082" y1="30750" x2="42642" y2="40250"/>
                        <a14:foregroundMark x1="47421" y1="28750" x2="48491" y2="34000"/>
                        <a14:foregroundMark x1="51950" y1="28750" x2="52830" y2="28500"/>
                        <a14:foregroundMark x1="55786" y1="32750" x2="55786" y2="38000"/>
                        <a14:foregroundMark x1="60818" y1="32250" x2="60503" y2="37500"/>
                        <a14:foregroundMark x1="66101" y1="31250" x2="66101" y2="36500"/>
                        <a14:foregroundMark x1="42138" y1="64000" x2="42390" y2="68500"/>
                        <a14:foregroundMark x1="44780" y1="68000" x2="44780" y2="70750"/>
                        <a14:foregroundMark x1="51258" y1="63500" x2="51824" y2="65000"/>
                        <a14:foregroundMark x1="55912" y1="67000" x2="55597" y2="70250"/>
                        <a14:foregroundMark x1="61698" y1="63250" x2="62138" y2="69250"/>
                        <a14:foregroundMark x1="65535" y1="66000" x2="65283" y2="69750"/>
                        <a14:foregroundMark x1="71384" y1="66500" x2="72453" y2="70250"/>
                        <a14:foregroundMark x1="81572" y1="36000" x2="81824" y2="39250"/>
                        <a14:foregroundMark x1="87296" y1="33250" x2="87170" y2="37000"/>
                        <a14:foregroundMark x1="88868" y1="22750" x2="88868" y2="22750"/>
                        <a14:foregroundMark x1="77233" y1="33500" x2="77233" y2="33500"/>
                        <a14:foregroundMark x1="72956" y1="28750" x2="72956" y2="28750"/>
                        <a14:foregroundMark x1="18428" y1="91250" x2="21321" y2="90250"/>
                        <a14:foregroundMark x1="10063" y1="64500" x2="10063" y2="66000"/>
                        <a14:foregroundMark x1="29560" y1="61750" x2="29119" y2="68000"/>
                        <a14:foregroundMark x1="24780" y1="61250" x2="25535" y2="56000"/>
                        <a14:foregroundMark x1="22264" y1="70250" x2="24403" y2="63500"/>
                        <a14:backgroundMark x1="67421" y1="30750" x2="67421" y2="30750"/>
                        <a14:backgroundMark x1="67673" y1="38750" x2="67673" y2="38750"/>
                        <a14:backgroundMark x1="66604" y1="64500" x2="66604" y2="6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70" y="6011940"/>
            <a:ext cx="2723930" cy="6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misis.ru/files/15472/%D0%93%D1%80%D0%B8%D0%BD%D0%B0%D1%82%D0%BE%D0%BC%20%D0%BB%D0%BE%D0%B3%D0%B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5" b="82500" l="7625" r="96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92" y="6028999"/>
            <a:ext cx="843817" cy="84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4288" y="1052736"/>
            <a:ext cx="1459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Привет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272485"/>
            <a:ext cx="284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Гринатом</a:t>
            </a:r>
            <a:r>
              <a:rPr lang="ru-RU" sz="4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357" y="3212976"/>
            <a:ext cx="205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ч</a:t>
            </a:r>
            <a:r>
              <a:rPr lang="ru-RU" sz="48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ат</a:t>
            </a:r>
            <a:r>
              <a:rPr lang="ru-RU" sz="4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</a:t>
            </a:r>
            <a:endParaRPr lang="ru-RU" sz="48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407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254885"/>
            <a:ext cx="753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>
                    <a:lumMod val="85000"/>
                  </a:schemeClr>
                </a:solidFill>
              </a:rPr>
              <a:t>Почему это эффективно?</a:t>
            </a:r>
            <a:endParaRPr lang="ru-RU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20800"/>
            <a:ext cx="2038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14192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33056"/>
            <a:ext cx="14763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97" y="1704062"/>
            <a:ext cx="1831077" cy="18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4" y="3537737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121E38"/>
                </a:solidFill>
              </a:rPr>
              <a:t>Развивает</a:t>
            </a:r>
            <a:endParaRPr lang="ru-RU" dirty="0">
              <a:solidFill>
                <a:srgbClr val="121E3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719" y="3421000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121E38"/>
                </a:solidFill>
              </a:rPr>
              <a:t>Бесплатно</a:t>
            </a:r>
            <a:endParaRPr lang="ru-RU" dirty="0">
              <a:solidFill>
                <a:srgbClr val="121E3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8675" y="5651956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121E38"/>
                </a:solidFill>
              </a:rPr>
              <a:t>Просто</a:t>
            </a:r>
            <a:endParaRPr lang="ru-RU" dirty="0">
              <a:solidFill>
                <a:srgbClr val="121E3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4431" y="5651956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121E38"/>
                </a:solidFill>
              </a:rPr>
              <a:t>Удобно</a:t>
            </a:r>
            <a:endParaRPr lang="ru-RU" dirty="0">
              <a:solidFill>
                <a:srgbClr val="121E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8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7625"/>
            <a:ext cx="9361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>
                    <a:lumMod val="85000"/>
                  </a:schemeClr>
                </a:solidFill>
              </a:rPr>
              <a:t>Как это работает?                 1/2</a:t>
            </a:r>
            <a:endParaRPr lang="ru-RU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1333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36" y="2771403"/>
            <a:ext cx="2009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50726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050727"/>
            <a:ext cx="941920" cy="92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98" y="1974922"/>
            <a:ext cx="9239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s://www.clipartmax.com/png/full/118-1184192_virtual-assistants-and-chat-bots-bot-icon-bo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85383"/>
            <a:ext cx="1368152" cy="13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018302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4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8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7625"/>
            <a:ext cx="904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>
                    <a:lumMod val="85000"/>
                  </a:schemeClr>
                </a:solidFill>
              </a:rPr>
              <a:t>Как это работает?                 2/2</a:t>
            </a:r>
            <a:endParaRPr lang="ru-RU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90" y="2958317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4921"/>
            <a:ext cx="9239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40" y="2991124"/>
            <a:ext cx="923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2818"/>
            <a:ext cx="1447367" cy="900584"/>
          </a:xfrm>
          <a:prstGeom prst="rect">
            <a:avLst/>
          </a:prstGeom>
        </p:spPr>
      </p:pic>
      <p:pic>
        <p:nvPicPr>
          <p:cNvPr id="13" name="Picture 2" descr="https://img2.freepng.ru/20190126/ja/kisspng-index-finger-portable-network-graphics-vector-grap-natural-user-interface-2-icon-free-download-png-5c4d35d45cf013.767030921548563924380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6889" y1="11222" x2="46889" y2="11222"/>
                        <a14:foregroundMark x1="37667" y1="14222" x2="37667" y2="1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25" y="3848867"/>
            <a:ext cx="1285915" cy="128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65" y="2513110"/>
            <a:ext cx="16478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s://1.bp.blogspot.com/-r-mrct3xSaY/XWEKh33gLMI/AAAAAAAADEY/LeKpfuwnY9QJJraWGYyYhzY-cvyQcjL3ACLcBGAs/s1600/%25D0%25BA%25D0%25BE%25D0%25BF%25D0%25B5%25D0%25B9%25D0%25BA%25D0%25B8%25D0%25BD%25D0%25B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815291" cy="28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8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107625"/>
            <a:ext cx="8549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>
                    <a:lumMod val="85000"/>
                  </a:schemeClr>
                </a:solidFill>
              </a:rPr>
              <a:t>Этапы работы над проектом</a:t>
            </a:r>
            <a:endParaRPr lang="ru-RU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104" y="1340768"/>
            <a:ext cx="71947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121E38"/>
                </a:solidFill>
              </a:rPr>
              <a:t>Определение 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121E38"/>
                </a:solidFill>
              </a:rPr>
              <a:t>Изучение предметной области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121E38"/>
                </a:solidFill>
              </a:rPr>
              <a:t>Работа над чат-ботом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21E38"/>
                </a:solidFill>
              </a:rPr>
              <a:t>Создание чат-бота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21E38"/>
                </a:solidFill>
              </a:rPr>
              <a:t>Поиск вопрос и фактов по языкам программирования</a:t>
            </a:r>
          </a:p>
          <a:p>
            <a:pPr marL="50400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21E38"/>
                </a:solidFill>
              </a:rPr>
              <a:t>Создание сайта для администрирование чат-бота</a:t>
            </a:r>
          </a:p>
          <a:p>
            <a:pPr marL="324000" indent="-342900">
              <a:buFont typeface="+mj-lt"/>
              <a:buAutoNum type="arabicPeriod" startAt="4"/>
            </a:pPr>
            <a:r>
              <a:rPr lang="ru-RU" sz="2000" dirty="0" smtClean="0">
                <a:solidFill>
                  <a:srgbClr val="121E38"/>
                </a:solidFill>
              </a:rPr>
              <a:t>Согласование получившегося результата с заказчиком</a:t>
            </a:r>
          </a:p>
          <a:p>
            <a:pPr marL="324000" indent="-342900">
              <a:buFont typeface="+mj-lt"/>
              <a:buAutoNum type="arabicPeriod" startAt="4"/>
            </a:pPr>
            <a:r>
              <a:rPr lang="ru-RU" sz="2000" dirty="0" smtClean="0">
                <a:solidFill>
                  <a:srgbClr val="121E38"/>
                </a:solidFill>
              </a:rPr>
              <a:t>Внесение изменений после демонстрации работы заказчику</a:t>
            </a:r>
          </a:p>
          <a:p>
            <a:pPr marL="324000" indent="-342900">
              <a:buFont typeface="+mj-lt"/>
              <a:buAutoNum type="arabicPeriod" startAt="4"/>
            </a:pPr>
            <a:r>
              <a:rPr lang="ru-RU" sz="2000" dirty="0" smtClean="0">
                <a:solidFill>
                  <a:srgbClr val="121E38"/>
                </a:solidFill>
              </a:rPr>
              <a:t>Создание сопроводительной документации</a:t>
            </a:r>
            <a:endParaRPr lang="ru-RU" sz="2000" dirty="0">
              <a:solidFill>
                <a:srgbClr val="121E38"/>
              </a:solidFill>
            </a:endParaRPr>
          </a:p>
        </p:txBody>
      </p:sp>
      <p:pic>
        <p:nvPicPr>
          <p:cNvPr id="1026" name="Picture 2" descr="http://icons.iconarchive.com/icons/vexels/office/1024/clipboard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44" y="4797152"/>
            <a:ext cx="1976736" cy="19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onlinewebfonts.com/svg/img_4539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3096"/>
            <a:ext cx="2268105" cy="226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yt3.ggpht.com/a/AGF-l7-L3-BaflrVpYsLd6GwyjWiu4WQNbMvOi1kRw=s900-c-k-c0xffffffff-no-rj-m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95" y="4365104"/>
            <a:ext cx="2281020" cy="228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2483768" y="5785520"/>
            <a:ext cx="1368152" cy="523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0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8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7625"/>
            <a:ext cx="7410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>
                    <a:lumMod val="85000"/>
                  </a:schemeClr>
                </a:solidFill>
              </a:rPr>
              <a:t>Техническая реализация</a:t>
            </a:r>
            <a:endParaRPr lang="ru-RU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104" y="1340768"/>
            <a:ext cx="87065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 smtClean="0">
                <a:solidFill>
                  <a:srgbClr val="121E38"/>
                </a:solidFill>
              </a:rPr>
              <a:t>Реализация бота: </a:t>
            </a:r>
            <a:r>
              <a:rPr lang="en-US" sz="2200" dirty="0" smtClean="0">
                <a:solidFill>
                  <a:srgbClr val="121E38"/>
                </a:solidFill>
              </a:rPr>
              <a:t>Visual </a:t>
            </a:r>
            <a:r>
              <a:rPr lang="en-US" sz="2200" dirty="0">
                <a:solidFill>
                  <a:srgbClr val="121E38"/>
                </a:solidFill>
              </a:rPr>
              <a:t>S</a:t>
            </a:r>
            <a:r>
              <a:rPr lang="en-US" sz="2200" dirty="0" smtClean="0">
                <a:solidFill>
                  <a:srgbClr val="121E38"/>
                </a:solidFill>
              </a:rPr>
              <a:t>tudio </a:t>
            </a:r>
            <a:r>
              <a:rPr lang="en-US" sz="2200" dirty="0">
                <a:solidFill>
                  <a:srgbClr val="121E38"/>
                </a:solidFill>
              </a:rPr>
              <a:t>C</a:t>
            </a:r>
            <a:r>
              <a:rPr lang="en-US" sz="2200" dirty="0" smtClean="0">
                <a:solidFill>
                  <a:srgbClr val="121E38"/>
                </a:solidFill>
              </a:rPr>
              <a:t>#(Windows Forms</a:t>
            </a:r>
            <a:r>
              <a:rPr lang="en-US" sz="2200" dirty="0">
                <a:solidFill>
                  <a:srgbClr val="121E38"/>
                </a:solidFill>
              </a:rPr>
              <a:t>)</a:t>
            </a:r>
            <a:endParaRPr lang="en-US" sz="2200" dirty="0" smtClean="0">
              <a:solidFill>
                <a:srgbClr val="121E3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200" dirty="0" smtClean="0">
                <a:solidFill>
                  <a:srgbClr val="121E38"/>
                </a:solidFill>
              </a:rPr>
              <a:t>База данных: </a:t>
            </a:r>
            <a:r>
              <a:rPr lang="en-US" sz="2200" dirty="0" smtClean="0">
                <a:solidFill>
                  <a:srgbClr val="121E38"/>
                </a:solidFill>
              </a:rPr>
              <a:t>MS SQL Server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 smtClean="0">
                <a:solidFill>
                  <a:srgbClr val="121E38"/>
                </a:solidFill>
              </a:rPr>
              <a:t>Реализация сайта для администратора:</a:t>
            </a:r>
            <a:r>
              <a:rPr lang="en-US" sz="2200" dirty="0">
                <a:solidFill>
                  <a:srgbClr val="121E38"/>
                </a:solidFill>
              </a:rPr>
              <a:t> Visual Studio C</a:t>
            </a:r>
            <a:r>
              <a:rPr lang="en-US" sz="2200" dirty="0" smtClean="0">
                <a:solidFill>
                  <a:srgbClr val="121E38"/>
                </a:solidFill>
              </a:rPr>
              <a:t>#(Web Forms)</a:t>
            </a:r>
            <a:r>
              <a:rPr lang="ru-RU" sz="2200" dirty="0" smtClean="0">
                <a:solidFill>
                  <a:srgbClr val="121E38"/>
                </a:solidFill>
              </a:rPr>
              <a:t> </a:t>
            </a:r>
            <a:endParaRPr lang="ru-RU" sz="2200" dirty="0">
              <a:solidFill>
                <a:srgbClr val="121E38"/>
              </a:solidFill>
            </a:endParaRPr>
          </a:p>
        </p:txBody>
      </p:sp>
      <p:pic>
        <p:nvPicPr>
          <p:cNvPr id="2050" name="Picture 2" descr="https://agency-5.ru/wp-content/uploads/2019/04/creative-develo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63" y="2796912"/>
            <a:ext cx="3592832" cy="35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banner2.cleanpng.com/20190505/ryi/kisspng-computer-icons-scalable-vector-graphics-portable-n-5ccea1e7acc0e7.211997431557045735707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5192" l="8000" r="90000">
                        <a14:foregroundMark x1="49333" y1="40577" x2="49333" y2="40577"/>
                        <a14:foregroundMark x1="57222" y1="56154" x2="57222" y2="56154"/>
                        <a14:foregroundMark x1="54333" y1="50385" x2="42667" y2="30385"/>
                        <a14:foregroundMark x1="61778" y1="62692" x2="57222" y2="55577"/>
                        <a14:foregroundMark x1="42889" y1="28654" x2="41222" y2="27500"/>
                        <a14:foregroundMark x1="47000" y1="26346" x2="64556" y2="54423"/>
                        <a14:foregroundMark x1="63333" y1="30577" x2="67333" y2="20192"/>
                        <a14:foregroundMark x1="62222" y1="65962" x2="64111" y2="61538"/>
                        <a14:backgroundMark x1="46000" y1="70962" x2="49667" y2="66538"/>
                        <a14:backgroundMark x1="28333" y1="59423" x2="31000" y2="54808"/>
                        <a14:backgroundMark x1="32889" y1="64038" x2="34667" y2="60385"/>
                        <a14:backgroundMark x1="39111" y1="71154" x2="40667" y2="67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1773">
            <a:off x="6126901" y="4179915"/>
            <a:ext cx="261721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ageog.flaticon.com/icons/png/512/164/164330.png?size=1200x630f&amp;pad=10,10,10,10&amp;ext=png&amp;bg=FFFFFFF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0389">
            <a:off x="-220506" y="4049698"/>
            <a:ext cx="3376385" cy="17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2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8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7625"/>
            <a:ext cx="482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>
                    <a:lumMod val="85000"/>
                  </a:schemeClr>
                </a:solidFill>
              </a:rPr>
              <a:t>Роли в команде</a:t>
            </a:r>
            <a:endParaRPr lang="ru-RU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528" y="1484784"/>
            <a:ext cx="84600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121E38"/>
                </a:solidFill>
              </a:rPr>
              <a:t>1. Создание бота – Борисовец Ульяна </a:t>
            </a:r>
            <a:r>
              <a:rPr lang="ru-RU" dirty="0" smtClean="0">
                <a:solidFill>
                  <a:srgbClr val="121E38"/>
                </a:solidFill>
              </a:rPr>
              <a:t>Борисовна</a:t>
            </a:r>
            <a:endParaRPr lang="ru-RU" dirty="0">
              <a:solidFill>
                <a:srgbClr val="121E38"/>
              </a:solidFill>
            </a:endParaRPr>
          </a:p>
          <a:p>
            <a:endParaRPr lang="ru-RU" dirty="0">
              <a:solidFill>
                <a:srgbClr val="121E38"/>
              </a:solidFill>
            </a:endParaRPr>
          </a:p>
          <a:p>
            <a:r>
              <a:rPr lang="ru-RU" dirty="0">
                <a:solidFill>
                  <a:srgbClr val="121E38"/>
                </a:solidFill>
              </a:rPr>
              <a:t>2. Создание стороны администратора -Кочергин Глеб </a:t>
            </a:r>
            <a:r>
              <a:rPr lang="ru-RU" dirty="0" smtClean="0">
                <a:solidFill>
                  <a:srgbClr val="121E38"/>
                </a:solidFill>
              </a:rPr>
              <a:t>Алексеевич</a:t>
            </a:r>
            <a:endParaRPr lang="ru-RU" dirty="0">
              <a:solidFill>
                <a:srgbClr val="121E38"/>
              </a:solidFill>
            </a:endParaRPr>
          </a:p>
          <a:p>
            <a:endParaRPr lang="ru-RU" dirty="0">
              <a:solidFill>
                <a:srgbClr val="121E38"/>
              </a:solidFill>
            </a:endParaRPr>
          </a:p>
          <a:p>
            <a:r>
              <a:rPr lang="ru-RU" dirty="0">
                <a:solidFill>
                  <a:srgbClr val="121E38"/>
                </a:solidFill>
              </a:rPr>
              <a:t>3. Проектировка базы данных – </a:t>
            </a:r>
            <a:r>
              <a:rPr lang="ru-RU" dirty="0" err="1">
                <a:solidFill>
                  <a:srgbClr val="121E38"/>
                </a:solidFill>
              </a:rPr>
              <a:t>Тубольцева</a:t>
            </a:r>
            <a:r>
              <a:rPr lang="ru-RU" dirty="0">
                <a:solidFill>
                  <a:srgbClr val="121E38"/>
                </a:solidFill>
              </a:rPr>
              <a:t> </a:t>
            </a:r>
            <a:r>
              <a:rPr lang="ru-RU" dirty="0" smtClean="0">
                <a:solidFill>
                  <a:srgbClr val="121E38"/>
                </a:solidFill>
              </a:rPr>
              <a:t>Анастасия Сергеевна</a:t>
            </a:r>
            <a:endParaRPr lang="ru-RU" dirty="0">
              <a:solidFill>
                <a:srgbClr val="121E38"/>
              </a:solidFill>
            </a:endParaRPr>
          </a:p>
          <a:p>
            <a:endParaRPr lang="ru-RU" dirty="0">
              <a:solidFill>
                <a:srgbClr val="121E38"/>
              </a:solidFill>
            </a:endParaRPr>
          </a:p>
          <a:p>
            <a:r>
              <a:rPr lang="ru-RU" dirty="0">
                <a:solidFill>
                  <a:srgbClr val="121E38"/>
                </a:solidFill>
              </a:rPr>
              <a:t>4. Поиск контента - Краснова </a:t>
            </a:r>
            <a:r>
              <a:rPr lang="ru-RU" dirty="0" smtClean="0">
                <a:solidFill>
                  <a:srgbClr val="121E38"/>
                </a:solidFill>
              </a:rPr>
              <a:t>Анастасия Владимировна</a:t>
            </a:r>
            <a:endParaRPr lang="ru-RU" dirty="0">
              <a:solidFill>
                <a:srgbClr val="121E38"/>
              </a:solidFill>
            </a:endParaRPr>
          </a:p>
          <a:p>
            <a:endParaRPr lang="ru-RU" dirty="0">
              <a:solidFill>
                <a:srgbClr val="121E38"/>
              </a:solidFill>
            </a:endParaRPr>
          </a:p>
          <a:p>
            <a:r>
              <a:rPr lang="ru-RU" dirty="0">
                <a:solidFill>
                  <a:srgbClr val="121E38"/>
                </a:solidFill>
              </a:rPr>
              <a:t>5. Ответственный за техническую документацию – </a:t>
            </a:r>
            <a:r>
              <a:rPr lang="ru-RU" dirty="0" err="1">
                <a:solidFill>
                  <a:srgbClr val="121E38"/>
                </a:solidFill>
              </a:rPr>
              <a:t>Тубольцева</a:t>
            </a:r>
            <a:r>
              <a:rPr lang="ru-RU" dirty="0">
                <a:solidFill>
                  <a:srgbClr val="121E38"/>
                </a:solidFill>
              </a:rPr>
              <a:t> </a:t>
            </a:r>
            <a:r>
              <a:rPr lang="ru-RU" dirty="0" smtClean="0">
                <a:solidFill>
                  <a:srgbClr val="121E38"/>
                </a:solidFill>
              </a:rPr>
              <a:t>Анастасия Сергеевна</a:t>
            </a:r>
            <a:endParaRPr lang="ru-RU" dirty="0">
              <a:solidFill>
                <a:srgbClr val="121E38"/>
              </a:solidFill>
            </a:endParaRPr>
          </a:p>
          <a:p>
            <a:endParaRPr lang="ru-RU" dirty="0">
              <a:solidFill>
                <a:srgbClr val="121E38"/>
              </a:solidFill>
            </a:endParaRPr>
          </a:p>
          <a:p>
            <a:r>
              <a:rPr lang="ru-RU" dirty="0">
                <a:solidFill>
                  <a:srgbClr val="121E38"/>
                </a:solidFill>
              </a:rPr>
              <a:t>6. Создание презентации продукта – Краснова </a:t>
            </a:r>
            <a:r>
              <a:rPr lang="ru-RU" dirty="0" smtClean="0">
                <a:solidFill>
                  <a:srgbClr val="121E38"/>
                </a:solidFill>
              </a:rPr>
              <a:t>Анастасия Владимировна</a:t>
            </a:r>
            <a:endParaRPr lang="ru-RU" dirty="0">
              <a:solidFill>
                <a:srgbClr val="121E38"/>
              </a:solidFill>
            </a:endParaRPr>
          </a:p>
        </p:txBody>
      </p:sp>
      <p:pic>
        <p:nvPicPr>
          <p:cNvPr id="1026" name="Picture 2" descr="https://c7.hotpng.com/preview/429/434/396/computer-icons-icon-design-business-administration-clip-art-admin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5" b="100000" l="0" r="100000">
                        <a14:foregroundMark x1="76250" y1="72125" x2="76250" y2="72125"/>
                        <a14:foregroundMark x1="79500" y1="58625" x2="79500" y2="58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49053"/>
            <a:ext cx="1691680" cy="16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onlinewebfonts.com/svg/img_5488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08" y="5037245"/>
            <a:ext cx="1359679" cy="13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0.wp.com/cdn.business2community.com/wp-content/uploads/2015/06/Big-dat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21" y="1340768"/>
            <a:ext cx="1927264" cy="1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7524328" y="5040637"/>
            <a:ext cx="1163910" cy="1394416"/>
            <a:chOff x="6510290" y="5171023"/>
            <a:chExt cx="1163910" cy="1394416"/>
          </a:xfrm>
        </p:grpSpPr>
        <p:pic>
          <p:nvPicPr>
            <p:cNvPr id="1036" name="Picture 12" descr="https://globalrustrade.com/images/files/all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0290" y="5171023"/>
              <a:ext cx="1163910" cy="139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7.hotpng.com/preview/548/47/829/computer-icons-royalty-free-clip-art-gear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41505" y="6003541"/>
              <a:ext cx="444097" cy="44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1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92904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rgbClr val="121E38"/>
                </a:solidFill>
              </a:rPr>
              <a:t>Спасибо за внимание</a:t>
            </a:r>
            <a:endParaRPr lang="ru-RU" sz="5400" dirty="0">
              <a:solidFill>
                <a:srgbClr val="121E3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855" y="1167715"/>
            <a:ext cx="51726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121E38"/>
                </a:solidFill>
              </a:rPr>
              <a:t>Проектная деятельность </a:t>
            </a:r>
            <a:r>
              <a:rPr lang="ru-RU" sz="2800" dirty="0">
                <a:solidFill>
                  <a:srgbClr val="121E38"/>
                </a:solidFill>
              </a:rPr>
              <a:t>н</a:t>
            </a:r>
            <a:r>
              <a:rPr lang="ru-RU" sz="2800" dirty="0" smtClean="0">
                <a:solidFill>
                  <a:srgbClr val="121E38"/>
                </a:solidFill>
              </a:rPr>
              <a:t>а тему</a:t>
            </a:r>
          </a:p>
          <a:p>
            <a:pPr algn="ctr"/>
            <a:r>
              <a:rPr lang="ru-RU" sz="2400" dirty="0" smtClean="0">
                <a:solidFill>
                  <a:srgbClr val="121E38"/>
                </a:solidFill>
              </a:rPr>
              <a:t>«Гринатом: чат бот»</a:t>
            </a:r>
            <a:endParaRPr lang="ru-RU" sz="2400" dirty="0">
              <a:solidFill>
                <a:srgbClr val="121E3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131676"/>
            <a:ext cx="503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121E38"/>
                </a:solidFill>
              </a:rPr>
              <a:t>Руководитель: Даньшина Марина Владимировна</a:t>
            </a:r>
            <a:endParaRPr lang="ru-RU" dirty="0">
              <a:solidFill>
                <a:srgbClr val="121E3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3854184"/>
            <a:ext cx="3684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121E38"/>
                </a:solidFill>
              </a:rPr>
              <a:t>Студенты:</a:t>
            </a:r>
          </a:p>
          <a:p>
            <a:r>
              <a:rPr lang="ru-RU" dirty="0" smtClean="0">
                <a:solidFill>
                  <a:srgbClr val="121E38"/>
                </a:solidFill>
              </a:rPr>
              <a:t>Краснова Анастасия Владимировна</a:t>
            </a:r>
          </a:p>
          <a:p>
            <a:r>
              <a:rPr lang="ru-RU" dirty="0" smtClean="0">
                <a:solidFill>
                  <a:srgbClr val="121E38"/>
                </a:solidFill>
              </a:rPr>
              <a:t>Тубольцева Анастасия Сергеевна</a:t>
            </a:r>
          </a:p>
          <a:p>
            <a:r>
              <a:rPr lang="ru-RU" dirty="0" smtClean="0">
                <a:solidFill>
                  <a:srgbClr val="121E38"/>
                </a:solidFill>
              </a:rPr>
              <a:t>Борисовец Ульяна Борисовна</a:t>
            </a:r>
          </a:p>
          <a:p>
            <a:r>
              <a:rPr lang="ru-RU" dirty="0" smtClean="0">
                <a:solidFill>
                  <a:srgbClr val="121E38"/>
                </a:solidFill>
              </a:rPr>
              <a:t>Кочергин Глеб</a:t>
            </a:r>
            <a:r>
              <a:rPr lang="en-US" dirty="0" smtClean="0">
                <a:solidFill>
                  <a:srgbClr val="121E38"/>
                </a:solidFill>
              </a:rPr>
              <a:t> </a:t>
            </a:r>
            <a:r>
              <a:rPr lang="ru-RU" dirty="0" smtClean="0">
                <a:solidFill>
                  <a:srgbClr val="121E38"/>
                </a:solidFill>
              </a:rPr>
              <a:t>Алексеевич</a:t>
            </a:r>
            <a:endParaRPr lang="ru-RU" dirty="0">
              <a:solidFill>
                <a:srgbClr val="121E38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81" y="5838825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6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181</Words>
  <Application>Microsoft Office PowerPoint</Application>
  <PresentationFormat>Экран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Uliana</dc:creator>
  <cp:lastModifiedBy>Uliana</cp:lastModifiedBy>
  <cp:revision>26</cp:revision>
  <dcterms:created xsi:type="dcterms:W3CDTF">2020-06-04T14:32:02Z</dcterms:created>
  <dcterms:modified xsi:type="dcterms:W3CDTF">2020-06-28T09:17:02Z</dcterms:modified>
</cp:coreProperties>
</file>