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7"/>
  </p:notesMasterIdLst>
  <p:handoutMasterIdLst>
    <p:handoutMasterId r:id="rId68"/>
  </p:handoutMasterIdLst>
  <p:sldIdLst>
    <p:sldId id="257" r:id="rId2"/>
    <p:sldId id="372" r:id="rId3"/>
    <p:sldId id="373" r:id="rId4"/>
    <p:sldId id="374" r:id="rId5"/>
    <p:sldId id="308" r:id="rId6"/>
    <p:sldId id="309" r:id="rId7"/>
    <p:sldId id="335" r:id="rId8"/>
    <p:sldId id="332" r:id="rId9"/>
    <p:sldId id="329" r:id="rId10"/>
    <p:sldId id="310" r:id="rId11"/>
    <p:sldId id="311" r:id="rId12"/>
    <p:sldId id="322" r:id="rId13"/>
    <p:sldId id="312" r:id="rId14"/>
    <p:sldId id="323" r:id="rId15"/>
    <p:sldId id="316" r:id="rId16"/>
    <p:sldId id="314" r:id="rId17"/>
    <p:sldId id="317" r:id="rId18"/>
    <p:sldId id="320" r:id="rId19"/>
    <p:sldId id="324" r:id="rId20"/>
    <p:sldId id="325" r:id="rId21"/>
    <p:sldId id="319" r:id="rId22"/>
    <p:sldId id="318" r:id="rId23"/>
    <p:sldId id="326" r:id="rId24"/>
    <p:sldId id="321" r:id="rId25"/>
    <p:sldId id="327" r:id="rId26"/>
    <p:sldId id="328" r:id="rId27"/>
    <p:sldId id="334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33" r:id="rId39"/>
    <p:sldId id="346" r:id="rId40"/>
    <p:sldId id="347" r:id="rId41"/>
    <p:sldId id="348" r:id="rId42"/>
    <p:sldId id="350" r:id="rId43"/>
    <p:sldId id="351" r:id="rId44"/>
    <p:sldId id="349" r:id="rId45"/>
    <p:sldId id="352" r:id="rId46"/>
    <p:sldId id="353" r:id="rId47"/>
    <p:sldId id="355" r:id="rId48"/>
    <p:sldId id="356" r:id="rId49"/>
    <p:sldId id="357" r:id="rId50"/>
    <p:sldId id="330" r:id="rId51"/>
    <p:sldId id="358" r:id="rId52"/>
    <p:sldId id="331" r:id="rId53"/>
    <p:sldId id="359" r:id="rId54"/>
    <p:sldId id="360" r:id="rId55"/>
    <p:sldId id="362" r:id="rId56"/>
    <p:sldId id="363" r:id="rId57"/>
    <p:sldId id="364" r:id="rId58"/>
    <p:sldId id="365" r:id="rId59"/>
    <p:sldId id="361" r:id="rId60"/>
    <p:sldId id="366" r:id="rId61"/>
    <p:sldId id="367" r:id="rId62"/>
    <p:sldId id="368" r:id="rId63"/>
    <p:sldId id="370" r:id="rId64"/>
    <p:sldId id="371" r:id="rId65"/>
    <p:sldId id="307" r:id="rId6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25.06.2021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25.06.2021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25.06.2021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25.06.2021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25.06.2021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25.06.2021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25.06.2021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25.06.2021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logi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Git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16C6AA-FE17-457C-9222-8D1F465A973F}"/>
              </a:ext>
            </a:extLst>
          </p:cNvPr>
          <p:cNvSpPr txBox="1"/>
          <p:nvPr/>
        </p:nvSpPr>
        <p:spPr>
          <a:xfrm>
            <a:off x="609600" y="484411"/>
            <a:ext cx="107415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интерфейс для работы с Git-ом является консоль/терминал. Это не совсем удобно, поэтому существуют дополнительные программы с графическим интерфейсом (кнопками, графиками и т.д.)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для начала, все же установим сам Git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по ссылке и скачиваем нужную нам версию:</a:t>
            </a:r>
          </a:p>
          <a:p>
            <a:r>
              <a:rPr lang="en-US" sz="2200" b="1" dirty="0">
                <a:hlinkClick r:id="rId2"/>
              </a:rPr>
              <a:t>Git - Downloading Package (git-scm.com)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706F70-B3AF-4C95-8061-FA7923A97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05" y="2946624"/>
            <a:ext cx="5662190" cy="34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25517" y="651641"/>
            <a:ext cx="11088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Запускаем скачанный установочный файл, читаем лицензию и жмем Next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E4DFAA-AD10-4136-B79C-4C86D239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88" y="1714734"/>
            <a:ext cx="5754471" cy="44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8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444062" y="477890"/>
            <a:ext cx="11303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компоненты, какие хотим установить. Для добавления ярлыка на рабочий стол, напротив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ставим галочку. В нашем случае мы выбрали компоненты, которые указанные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по-умолчанию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Далее жмем Next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C1386F-D5D3-4E14-8A58-B453A5F0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68" y="2388696"/>
            <a:ext cx="5195064" cy="39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3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25517" y="651641"/>
            <a:ext cx="11088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редактор для Git, по дефолту выбран  текстовый редактор, можно выбрать любой другой нажав на галочку.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жмем Next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B8E870-CC19-4326-81AE-506971F2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55" y="2138323"/>
            <a:ext cx="5482137" cy="42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2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25517" y="651641"/>
            <a:ext cx="11088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ветку, с которой будет начинаться работа.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жмем Next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469284-9D77-4A1E-8A12-60D7F635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4" y="2061706"/>
            <a:ext cx="5387331" cy="41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30837"/>
            <a:ext cx="1108841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 способ использования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жмем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from Git Bash only -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только командную строку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from the command line and also from 3rd-party software -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Bash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из командной строки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and optional Unix tools from the Command Prompt -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утилиты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командной строки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 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B82352-2533-4F41-AE16-EE95428B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54" y="2785328"/>
            <a:ext cx="471829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Выберем библиотеку, которая будет использоваться при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соединении после выбора жмем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OpenSSL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сервера проверяются с помощью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ca-bundle.crt.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Windows Secure Channel library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сертификатов сервера  библиотеками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90F7AF-0492-4B1C-A95C-D3AEE9B0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03" y="2749758"/>
            <a:ext cx="4730993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9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как будут обрабатываться окончания строк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 выбора жмем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первым вариантом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Git изменит все окончания строк в ваших файлах с Windows-стиля (\ r \ n) на Unix-стиль (\ r) непосредственно перед фиксацией в Вашем репозитории. Когда Git извлекает файлы из Вашего репозитория, он меняет все окончания строк с Unix-стиля (\ r) на Windows-стиль (\ r \ n).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 вторым вариантом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Git изменит все окончания строк В ваших файлах с Windows-стиля (\ r \ n) на Unix-стиль (\ r) непосредственно перед фиксацией в вашем репозитории; однако, когда Git извлекает файлы из вашего репозитория, он не меняет окончания строк.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последним вариантом 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не будет изменять окончание строк при фиксации или извлечении.</a:t>
            </a: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D2236-6B81-49E8-889B-B15DE972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94" y="2760747"/>
            <a:ext cx="4737343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эмулятора терминала по умолчанию для Git Bash.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MinTTY - терминал Unix, выбираем если Вы знакомы с командной строкой Linux.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Windows default console window - использовать окно консоли Windows по умолчанию.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Если Вы не планируете использовать Git Bash, Вы можете проигнорировать этот пункт  и перейти к следующему шагу установки. Жмем Next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EF897D-E539-4312-BCA4-FAA75778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29" y="2765128"/>
            <a:ext cx="4711942" cy="3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9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A7F3E6-771C-47B2-8E20-B813388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24" y="1514083"/>
            <a:ext cx="5725152" cy="4392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E8772-9F9A-4DF2-9E64-075A787AE357}"/>
              </a:ext>
            </a:extLst>
          </p:cNvPr>
          <p:cNvSpPr txBox="1"/>
          <p:nvPr/>
        </p:nvSpPr>
        <p:spPr>
          <a:xfrm>
            <a:off x="551793" y="683086"/>
            <a:ext cx="1108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 что будет происходить при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 выбора жмем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5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06200-E69E-4FE9-B187-C5318C80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340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8CCFAB-9388-4381-A5CE-A2BEAC8D7F57}"/>
              </a:ext>
            </a:extLst>
          </p:cNvPr>
          <p:cNvSpPr/>
          <p:nvPr/>
        </p:nvSpPr>
        <p:spPr>
          <a:xfrm>
            <a:off x="777399" y="1825008"/>
            <a:ext cx="10158615" cy="958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массив состоящий из слов и чисел, нужно записать в файл сначала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 в порядке их длины,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после слов цифры в порядке возрастания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EF8217-5D65-4D6B-9F15-73D8E156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35" y="1514083"/>
            <a:ext cx="5851730" cy="4478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55A505-AC1D-41D8-96F8-B68331F8A764}"/>
              </a:ext>
            </a:extLst>
          </p:cNvPr>
          <p:cNvSpPr txBox="1"/>
          <p:nvPr/>
        </p:nvSpPr>
        <p:spPr>
          <a:xfrm>
            <a:off x="551793" y="683086"/>
            <a:ext cx="1108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 помощника по учётным данным. После выбора жмем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6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дополнительного функционала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file system caching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 файлов.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symbolic links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поддерживать символические ссылки.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жмем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FF32D9-C17C-4DE2-B591-E49ABF5B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871" y="2380426"/>
            <a:ext cx="5138258" cy="39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2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3" y="441434"/>
            <a:ext cx="11088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экспериментальных вариантов, которые  находятся в разработке. Если Вы не очень хорошо знакомы с этими параметрами, лучше оставить их без отметок. Нажмите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и Git начнет установку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0F43BC-FCD2-4F66-A1D5-53EE5294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56" y="1894013"/>
            <a:ext cx="5607487" cy="43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5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F73FB2-1C97-4595-AF8D-692C09A2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22" y="1708384"/>
            <a:ext cx="5351553" cy="4124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20476-CAE0-4434-A8B9-7B6E2E71DA5F}"/>
              </a:ext>
            </a:extLst>
          </p:cNvPr>
          <p:cNvSpPr txBox="1"/>
          <p:nvPr/>
        </p:nvSpPr>
        <p:spPr>
          <a:xfrm>
            <a:off x="551792" y="725214"/>
            <a:ext cx="1108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Подождём пока пройдёт установка</a:t>
            </a:r>
          </a:p>
        </p:txBody>
      </p:sp>
    </p:spTree>
    <p:extLst>
      <p:ext uri="{BB962C8B-B14F-4D97-AF65-F5344CB8AC3E}">
        <p14:creationId xmlns:p14="http://schemas.microsoft.com/office/powerpoint/2010/main" val="40687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0725CD-B234-4589-BBC6-9A59EA76C114}"/>
              </a:ext>
            </a:extLst>
          </p:cNvPr>
          <p:cNvSpPr txBox="1"/>
          <p:nvPr/>
        </p:nvSpPr>
        <p:spPr>
          <a:xfrm>
            <a:off x="551792" y="735724"/>
            <a:ext cx="1108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шаг - жмем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завершить установку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39A500-5EB6-4C08-95B3-0108B3CC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149" y="1383769"/>
            <a:ext cx="6447701" cy="49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B8E232-A975-4BC3-908A-4279B658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04" y="2003777"/>
            <a:ext cx="7309791" cy="4249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840828" y="525518"/>
            <a:ext cx="10258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компьютере открываем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Bash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теперь его настроим, чтобы когда вы создавали commit, указывался автор, кто его создал</a:t>
            </a:r>
          </a:p>
        </p:txBody>
      </p:sp>
    </p:spTree>
    <p:extLst>
      <p:ext uri="{BB962C8B-B14F-4D97-AF65-F5344CB8AC3E}">
        <p14:creationId xmlns:p14="http://schemas.microsoft.com/office/powerpoint/2010/main" val="1128230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840828" y="525518"/>
            <a:ext cx="102580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вы готовы к работе с Git локально на компьютере.</a:t>
            </a:r>
          </a:p>
          <a:p>
            <a:pPr algn="l"/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наш первый репозиторий. Для этого пройдите в папку вашего проекта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через правую кнопку мыши вызовите консоль гита в данной папке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96FCCA-F47C-44EA-9E90-0F61E691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83" y="2098638"/>
            <a:ext cx="5583359" cy="43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23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840828" y="525518"/>
            <a:ext cx="102580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создать локальный репозиторий, нужно написать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US" sz="2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будет создана папка .</a:t>
            </a:r>
            <a:r>
              <a:rPr lang="ru-RU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том месте, где находится консоль.</a:t>
            </a:r>
          </a:p>
          <a:p>
            <a:pPr algn="l"/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папка, которая хранит всю информацию о гит репозитории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8A7B5F-5240-4756-854C-6F90B6A4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77" y="2302227"/>
            <a:ext cx="7048598" cy="41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2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840828" y="525518"/>
            <a:ext cx="102580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Далее, добавляются файлы в этот проект, и их состояние становится </a:t>
            </a:r>
            <a:r>
              <a:rPr lang="ru-RU" sz="2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Untracked</a:t>
            </a:r>
            <a:r>
              <a:rPr lang="ru-RU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Чтобы посмотреть, какой статус работы на данный момент, пишем: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ru-RU" sz="2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AFA690-5BE6-42E5-9694-3872BCCB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89" y="2108990"/>
            <a:ext cx="7267373" cy="41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614855" y="558604"/>
            <a:ext cx="10962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Далее, добавляются файлы в этот проект, и их состояние становится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Untracked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Чтобы посмотреть, какой статус работы на данный момент, пишем: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 находимся в </a:t>
            </a:r>
            <a:r>
              <a:rPr lang="ru-RU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ветке, и пока мы не перейдем в другую, так все и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останется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AFA690-5BE6-42E5-9694-3872BCCB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12" y="2102069"/>
            <a:ext cx="7267373" cy="41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7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D221AF-9C64-4F0F-B8BF-F9AF354A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99" y="1272331"/>
            <a:ext cx="7255119" cy="45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0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614855" y="558604"/>
            <a:ext cx="10962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видно, какие файлы изменены, но еще не добавлены в состояние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Чтобы добавить их в состояние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нужно написать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Здесь может быть несколько вариантов, например: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-A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добавить все файлы из состояния в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добавить все файлы из этой папки и все внутренних. По сути тоже самое, что и предыдущее;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&lt;имя файла&gt;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добавляет только конкретный файл. Здесь можно пользоваться регулярными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выражениями, чтобы добавлять по какому-то шаблону. Например,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*.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это значит, что нужно добавить только файлы с расширением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669DB-AAF2-4CBB-9FB4-1D31D4FD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55" y="2589929"/>
            <a:ext cx="6334089" cy="37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52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614855" y="558604"/>
            <a:ext cx="1096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Выполним команду на проверку статуса. Отсюда видно, что команда отработала верно, и теперь все файлы находятся в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состоянии</a:t>
            </a:r>
            <a:endParaRPr lang="ru-RU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7971B6-F66A-4075-8A65-C471F54A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26" y="1659890"/>
            <a:ext cx="7606148" cy="4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3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614855" y="558604"/>
            <a:ext cx="109622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оследний этап (при локальном репозитории)закоммитить и создать новый коммит:</a:t>
            </a:r>
          </a:p>
          <a:p>
            <a:pPr algn="l"/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commit -m “all </a:t>
            </a:r>
            <a:r>
              <a:rPr lang="ru-RU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project”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D8EABC-FBDE-48C5-96A0-1D80929B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63" y="2374486"/>
            <a:ext cx="6846073" cy="39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6A1550-8B6F-4692-9383-C6D321C4E684}"/>
              </a:ext>
            </a:extLst>
          </p:cNvPr>
          <p:cNvSpPr txBox="1"/>
          <p:nvPr/>
        </p:nvSpPr>
        <p:spPr>
          <a:xfrm>
            <a:off x="614855" y="558604"/>
            <a:ext cx="109622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выполним команду, чтобы посмотреть на историю коммитов в ветке: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 уже видно, что появился наш первый коммит с текстом, который мы передали. Очень важно понять, что текст, который мы передаем, должен максимально точно определять то, что было проделано за этот коммит. Это в будущем будет помогать множество раз</a:t>
            </a:r>
          </a:p>
          <a:p>
            <a:pPr algn="l"/>
            <a:endParaRPr lang="ru-RU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10C1CF-A37A-4D07-AE66-12CF2FEC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21" y="3349589"/>
            <a:ext cx="9292956" cy="22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3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43" y="831780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57207-0F80-412C-9F64-557A30CCE9E2}"/>
              </a:ext>
            </a:extLst>
          </p:cNvPr>
          <p:cNvSpPr txBox="1"/>
          <p:nvPr/>
        </p:nvSpPr>
        <p:spPr>
          <a:xfrm>
            <a:off x="1066799" y="1659285"/>
            <a:ext cx="9946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 проекта создайте пустой текстовый файл.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Добавьте его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Измените файл, записав туда текст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Выполните команду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diff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можем посмотреть на изменения, которые были произведены над файлом)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Добавьте изменённый файл в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коммит и выведите список всех коммитов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каждой команды проверяйте статус Вашего файла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99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01E677-9906-4145-ADD2-106A6B75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09" y="1907629"/>
            <a:ext cx="8527182" cy="37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69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131379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CBC25F-BD03-469E-8BCB-9581D612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56" y="2113296"/>
            <a:ext cx="6760488" cy="4193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55196-AEBD-48E7-9C9D-C664580F8E0D}"/>
              </a:ext>
            </a:extLst>
          </p:cNvPr>
          <p:cNvSpPr txBox="1"/>
          <p:nvPr/>
        </p:nvSpPr>
        <p:spPr>
          <a:xfrm>
            <a:off x="848710" y="1187706"/>
            <a:ext cx="10158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внимание: здесь показано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щё одно состояние файлов: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показан текст, который был добавлен в файл</a:t>
            </a:r>
          </a:p>
        </p:txBody>
      </p:sp>
    </p:spTree>
    <p:extLst>
      <p:ext uri="{BB962C8B-B14F-4D97-AF65-F5344CB8AC3E}">
        <p14:creationId xmlns:p14="http://schemas.microsoft.com/office/powerpoint/2010/main" val="3353824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D5078C-73D8-46A1-A319-A717A7D4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01" y="1680250"/>
            <a:ext cx="7085398" cy="451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20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0E4BA-6E8D-4516-AFA1-AC29DC9F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628"/>
            <a:ext cx="10058400" cy="1371600"/>
          </a:xfrm>
        </p:spPr>
        <p:txBody>
          <a:bodyPr/>
          <a:lstStyle/>
          <a:p>
            <a:pPr algn="ctr"/>
            <a:r>
              <a:rPr lang="ru-RU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ветками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672E3-75DF-43A6-ACF3-A5B8D8D0B295}"/>
              </a:ext>
            </a:extLst>
          </p:cNvPr>
          <p:cNvSpPr txBox="1"/>
          <p:nvPr/>
        </p:nvSpPr>
        <p:spPr>
          <a:xfrm>
            <a:off x="651642" y="1502979"/>
            <a:ext cx="10615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Разумеется, работать в одной ветке неудобно одному и невозможно, когда в команде больше одного человека. Для этого существует ветвление.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мы уже говорили, ветка — это просто подвижный указатель на коммиты.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посмотреть список всех веток в репозитории и понять, на какой находишься, нужно написать: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D167B7-9B6E-4D00-97B6-87A0D32F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6" y="4067685"/>
            <a:ext cx="10927087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47B3A-E600-4DD1-BA68-47CBA765B8D8}"/>
              </a:ext>
            </a:extLst>
          </p:cNvPr>
          <p:cNvSpPr txBox="1"/>
          <p:nvPr/>
        </p:nvSpPr>
        <p:spPr>
          <a:xfrm>
            <a:off x="651642" y="5675586"/>
            <a:ext cx="1090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Видно, что у нас только одна ветка master, и звездочка перед ней говорит, что мы находимся на ней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29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0E4BA-6E8D-4516-AFA1-AC29DC9F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62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ветку на основе текущей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672E3-75DF-43A6-ACF3-A5B8D8D0B295}"/>
              </a:ext>
            </a:extLst>
          </p:cNvPr>
          <p:cNvSpPr txBox="1"/>
          <p:nvPr/>
        </p:nvSpPr>
        <p:spPr>
          <a:xfrm>
            <a:off x="683171" y="1755228"/>
            <a:ext cx="10825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ветку на основе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ветки, поэтому нужно сперва перейти на нее, а уже следующим шагом — создать новую. Смотрим:</a:t>
            </a: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переходим на ветку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проверяем, точно ли на мастере.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D4ACDE-D5B1-4112-9AF3-0B95E90B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4" y="3513083"/>
            <a:ext cx="9654530" cy="22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E2B2F2-C781-4B97-AED6-BE91A1F9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71" y="1139990"/>
            <a:ext cx="6592857" cy="49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61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3672E3-75DF-43A6-ACF3-A5B8D8D0B295}"/>
              </a:ext>
            </a:extLst>
          </p:cNvPr>
          <p:cNvSpPr txBox="1"/>
          <p:nvPr/>
        </p:nvSpPr>
        <p:spPr>
          <a:xfrm>
            <a:off x="903889" y="456121"/>
            <a:ext cx="10825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создаем новую ветку на основе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ветки: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-b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your_name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убедимся, что все коммиты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 в новой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79CE31-0CA3-46F3-ADCE-DF08D0B7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50" y="2416133"/>
            <a:ext cx="6868320" cy="37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06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0E4BA-6E8D-4516-AFA1-AC29DC9F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62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веток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672E3-75DF-43A6-ACF3-A5B8D8D0B295}"/>
              </a:ext>
            </a:extLst>
          </p:cNvPr>
          <p:cNvSpPr txBox="1"/>
          <p:nvPr/>
        </p:nvSpPr>
        <p:spPr>
          <a:xfrm>
            <a:off x="4792716" y="2174255"/>
            <a:ext cx="70471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картинка показывает процесс, когда одну ветку мерджат в другую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есть, есть главная ветка. От нее в какой-то момент создают второстепенную, в которой происходят изменения. Как только работа сделана, нужно слить одну ветку в другую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F1792C-0929-4DEB-8AF2-7DFC241D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31" y="1453055"/>
            <a:ext cx="3429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2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0D03-1C8D-4BD1-B06A-0CE8824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56" y="1420359"/>
            <a:ext cx="10058400" cy="1371600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57207-0F80-412C-9F64-557A30CCE9E2}"/>
              </a:ext>
            </a:extLst>
          </p:cNvPr>
          <p:cNvSpPr txBox="1"/>
          <p:nvPr/>
        </p:nvSpPr>
        <p:spPr>
          <a:xfrm>
            <a:off x="1122556" y="2941473"/>
            <a:ext cx="99468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Внесите изменения в наш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файл. Добавьте его и создайте новый коммит. Проверьте, что коммит создался в списке коммитов</a:t>
            </a:r>
          </a:p>
          <a:p>
            <a:pPr marL="514350" indent="-514350">
              <a:buFont typeface="+mj-lt"/>
              <a:buAutoNum type="arabicPeriod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05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57E1-6C69-4B23-B040-F6C1C9EC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48900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8B89A5-EB8F-4317-BE2E-460DFDAF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02" y="1688619"/>
            <a:ext cx="7063396" cy="46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23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7AD2AB-7789-4AF2-BB82-D5C81B139600}"/>
              </a:ext>
            </a:extLst>
          </p:cNvPr>
          <p:cNvSpPr txBox="1"/>
          <p:nvPr/>
        </p:nvSpPr>
        <p:spPr>
          <a:xfrm>
            <a:off x="656896" y="777766"/>
            <a:ext cx="10878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смерджим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ветку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перейти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написать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your_name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693D3-3B48-47C0-9F1E-505BD3E1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06" y="1874242"/>
            <a:ext cx="5972986" cy="42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1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44755-938E-4AC2-9A18-37FF7FA6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удаленными репозиториями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A0FA4-5597-451D-BC8A-5A588C914E9B}"/>
              </a:ext>
            </a:extLst>
          </p:cNvPr>
          <p:cNvSpPr txBox="1"/>
          <p:nvPr/>
        </p:nvSpPr>
        <p:spPr>
          <a:xfrm>
            <a:off x="1066800" y="1691028"/>
            <a:ext cx="10594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шаг — разобраться еще с несколькими командами, которые нужны для работы с удаленным репозиторием.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по ссылке:</a:t>
            </a:r>
            <a:r>
              <a:rPr lang="en-US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 to GitHub · GitHub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Зарегистрируйтесь и войдите в свой аккаунт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420541-FDAC-4C67-A913-BB90D14D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00" y="3771009"/>
            <a:ext cx="6033589" cy="2126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7828D3-3AE5-4AF8-8BAE-3FEB725387DD}"/>
              </a:ext>
            </a:extLst>
          </p:cNvPr>
          <p:cNvSpPr txBox="1"/>
          <p:nvPr/>
        </p:nvSpPr>
        <p:spPr>
          <a:xfrm>
            <a:off x="7336873" y="4234089"/>
            <a:ext cx="3888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Слева будет список Ваших репозиториев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Нажимаем создать новый</a:t>
            </a:r>
          </a:p>
        </p:txBody>
      </p:sp>
    </p:spTree>
    <p:extLst>
      <p:ext uri="{BB962C8B-B14F-4D97-AF65-F5344CB8AC3E}">
        <p14:creationId xmlns:p14="http://schemas.microsoft.com/office/powerpoint/2010/main" val="1739944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1E9DBB-4E34-4EF3-9E12-4095BB24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53" y="555477"/>
            <a:ext cx="7493385" cy="5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2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7545E0-E639-4D48-9543-9AD292A5329B}"/>
              </a:ext>
            </a:extLst>
          </p:cNvPr>
          <p:cNvSpPr txBox="1"/>
          <p:nvPr/>
        </p:nvSpPr>
        <p:spPr>
          <a:xfrm>
            <a:off x="903889" y="998483"/>
            <a:ext cx="10499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наша задача загрузить в созданный репозиторий наш локальный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копируем команды с удалённого репозитория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9A5330-309C-4EE2-AAC0-70F48714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58" y="2990591"/>
            <a:ext cx="11056883" cy="216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06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7545E0-E639-4D48-9543-9AD292A5329B}"/>
              </a:ext>
            </a:extLst>
          </p:cNvPr>
          <p:cNvSpPr txBox="1"/>
          <p:nvPr/>
        </p:nvSpPr>
        <p:spPr>
          <a:xfrm>
            <a:off x="903889" y="998483"/>
            <a:ext cx="1049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Вставляем скопированные команды в консоль и запускаем: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D6725D-E9E9-4FCF-A885-41CAD762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39" y="1748045"/>
            <a:ext cx="7504134" cy="3580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8B775-A24E-4209-87F7-44FB6E3A7961}"/>
              </a:ext>
            </a:extLst>
          </p:cNvPr>
          <p:cNvSpPr txBox="1"/>
          <p:nvPr/>
        </p:nvSpPr>
        <p:spPr>
          <a:xfrm>
            <a:off x="630620" y="5628684"/>
            <a:ext cx="110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мы загрузили наш локальный проект на удалённый в веку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24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266042-C80E-4438-A907-907551E8D8E6}"/>
              </a:ext>
            </a:extLst>
          </p:cNvPr>
          <p:cNvSpPr txBox="1"/>
          <p:nvPr/>
        </p:nvSpPr>
        <p:spPr>
          <a:xfrm>
            <a:off x="735724" y="735724"/>
            <a:ext cx="1041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удалённом репозитории появились файлы с локального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скачать проект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надо нажать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-&gt; Download ZIP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29797F-C29B-4BB5-A281-773F0ADF1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6" y="1859909"/>
            <a:ext cx="9541547" cy="39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65C979-0A10-414E-B0DD-62CBE1C77D96}"/>
              </a:ext>
            </a:extLst>
          </p:cNvPr>
          <p:cNvSpPr txBox="1"/>
          <p:nvPr/>
        </p:nvSpPr>
        <p:spPr>
          <a:xfrm>
            <a:off x="546538" y="735724"/>
            <a:ext cx="1102535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очень популярная система контроля версий и совместной разработки проектов с открытым исходным кодом. С помощью Git вы можете отслеживать изменения в исходном коде своих проектов, возвращать предыдущие версии в случае критических ошибок, а также делиться своим кодом со всеми желающими и принимать от них исправления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BC758B-077D-48DD-AD09-2735BD31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47" y="3042745"/>
            <a:ext cx="5118334" cy="30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35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5A25-4B7D-49A6-9FBF-8DA210AA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172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интерфейс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A376-188F-4622-B3F1-C8AB66E4F635}"/>
              </a:ext>
            </a:extLst>
          </p:cNvPr>
          <p:cNvSpPr txBox="1"/>
          <p:nvPr/>
        </p:nvSpPr>
        <p:spPr>
          <a:xfrm>
            <a:off x="751490" y="1493908"/>
            <a:ext cx="106890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уществуют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дополнительные программы для облегчения использования Git. Некоторые текстовые редакторы или полноценные среды разработки уже включают в себя вспомогательный интерфейс для работы с ним.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существуют и отдельные программы по работе с Git.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Самые распространённые: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Sourcetree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GitKraken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01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05A25-4B7D-49A6-9FBF-8DA210AA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560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5A376-188F-4622-B3F1-C8AB66E4F635}"/>
              </a:ext>
            </a:extLst>
          </p:cNvPr>
          <p:cNvSpPr txBox="1"/>
          <p:nvPr/>
        </p:nvSpPr>
        <p:spPr>
          <a:xfrm>
            <a:off x="572814" y="1107678"/>
            <a:ext cx="11345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Открываем наш проект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переходим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-&gt; Settings -&gt; Version Control -&gt; GitHub -&gt; Add Account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976122-202F-4815-B81C-62A9EB7F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92" y="1954440"/>
            <a:ext cx="7550215" cy="44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12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E8F139-548B-4547-8A41-2C07BDE7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88" y="2026443"/>
            <a:ext cx="8160824" cy="3491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1282262" y="819807"/>
            <a:ext cx="92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авторизоваться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19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1156138" y="714703"/>
            <a:ext cx="92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авторизоваться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088E9C-8D5D-4BB3-8589-AEE88C66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14" y="1447116"/>
            <a:ext cx="4489571" cy="46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5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1471447" y="638175"/>
            <a:ext cx="924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Заходим в проект и видим, что появился Ваш аккаунт: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1888A1-87FD-41ED-90DA-2FA7C24D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95" y="1771902"/>
            <a:ext cx="8407007" cy="36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78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441434" y="638175"/>
            <a:ext cx="1142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переходим на вкладку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-&gt; Enable Version Control Integration…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EBF70D-051E-45A3-AD53-4C86BF4C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88" y="1535545"/>
            <a:ext cx="9238236" cy="36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1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468136" y="424183"/>
            <a:ext cx="11424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переходим на вкладку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-&gt; Enable Version Control Integration…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ней выбираем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EBF70D-051E-45A3-AD53-4C86BF4C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4" y="1457414"/>
            <a:ext cx="7525227" cy="29442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E8BACF-5A79-4CD1-995D-83C55E63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29" y="4480835"/>
            <a:ext cx="6362962" cy="19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38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468136" y="424183"/>
            <a:ext cx="11424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переходим на вкладку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-&gt; Enable Version Control Integration…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ней выбираем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EBF70D-051E-45A3-AD53-4C86BF4C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4" y="1457414"/>
            <a:ext cx="7525227" cy="29442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E8BACF-5A79-4CD1-995D-83C55E63C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29" y="4480835"/>
            <a:ext cx="6362962" cy="19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01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399392" y="554092"/>
            <a:ext cx="1139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вкладке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into Version Control -&gt; Share Project on GitHub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888CBF-817D-487D-A521-21F4D48E6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782" y="1177614"/>
            <a:ext cx="5838433" cy="47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95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65AD9B-DD7C-4E9F-BA27-86BFAD876619}"/>
              </a:ext>
            </a:extLst>
          </p:cNvPr>
          <p:cNvSpPr txBox="1"/>
          <p:nvPr/>
        </p:nvSpPr>
        <p:spPr>
          <a:xfrm>
            <a:off x="399392" y="554092"/>
            <a:ext cx="11393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Т.к. мы загрузили наш проект уже через консоль, нам пришло сообщение, что он там есть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либо создать для него новый удалённый репозиторий, либо выйти и оставить в этом.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до этого вы ещё не загружали проект, то появится окно, как на второй картинке, с предложением создать репозиторий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нажмём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3E1C84-2EA5-45A0-BFD0-8E3ECC67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84" y="3829890"/>
            <a:ext cx="4444381" cy="18758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D0E740-35D5-4AE8-A878-A729B731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964" y="2816772"/>
            <a:ext cx="3924100" cy="3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7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65C979-0A10-414E-B0DD-62CBE1C77D96}"/>
              </a:ext>
            </a:extLst>
          </p:cNvPr>
          <p:cNvSpPr txBox="1"/>
          <p:nvPr/>
        </p:nvSpPr>
        <p:spPr>
          <a:xfrm>
            <a:off x="583324" y="520117"/>
            <a:ext cx="1102535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вы можете откатить свой проект до более старой версии, сравнивать, анализировать или сливать свои изменения в репозиторий.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хранилище вашего кода и историю его изменений. Git работает локально и все ваши репозитории хранятся в определенных папках на жестком диске.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работать не только с локальный репозиторием, но с удаленным.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отработки нужных команд можно воспользоваться только локальным репозиторием. Он хранит всю информацию только локально в проекте в папке .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говорить об удаленном, то вся информация хранится где-то на удаленном сервере: локально хранится только копия проекта, изменения которой можно запушить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удаленный репозиторий. Обычно для этого используют три сервиса: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774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8DE85A-A4BD-416D-A65D-A40D5932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8" y="2350488"/>
            <a:ext cx="9727424" cy="4030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44544-1CD4-4608-A0BD-3AC623FD83CA}"/>
              </a:ext>
            </a:extLst>
          </p:cNvPr>
          <p:cNvSpPr txBox="1"/>
          <p:nvPr/>
        </p:nvSpPr>
        <p:spPr>
          <a:xfrm>
            <a:off x="1003738" y="603270"/>
            <a:ext cx="10184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 создадим новый файл 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нам сразу придёт сообщение с предложением добавить его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Файлы, которые не добавлены будут всегда красного цвета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37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A44544-1CD4-4608-A0BD-3AC623FD83CA}"/>
              </a:ext>
            </a:extLst>
          </p:cNvPr>
          <p:cNvSpPr txBox="1"/>
          <p:nvPr/>
        </p:nvSpPr>
        <p:spPr>
          <a:xfrm>
            <a:off x="1003738" y="603270"/>
            <a:ext cx="10184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правом верхнем углу мы видим, что появились кнопки управления гитом: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проект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коммит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Отправить проект на удалённый репозиторий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222755-6E41-4A11-934A-CC0E823F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40" y="3269800"/>
            <a:ext cx="8370319" cy="20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95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A44544-1CD4-4608-A0BD-3AC623FD83CA}"/>
              </a:ext>
            </a:extLst>
          </p:cNvPr>
          <p:cNvSpPr txBox="1"/>
          <p:nvPr/>
        </p:nvSpPr>
        <p:spPr>
          <a:xfrm>
            <a:off x="1066799" y="655821"/>
            <a:ext cx="47033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Сделаем коммит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нажимаем соответствующую кнопку и у нас появится слева панель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ней указаны файлы, которые были изменены, но не добавлены в коммит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Пишем название нашего коммита и нажимаем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96964-E6A1-4BB4-BCA8-EF1C8811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124" y="1335351"/>
            <a:ext cx="4451233" cy="41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62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08E80B-1CE6-41BE-A565-934146CE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03" y="1955016"/>
            <a:ext cx="6687571" cy="4361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1FDDA3-DBCB-45CD-A606-DF916F725D28}"/>
              </a:ext>
            </a:extLst>
          </p:cNvPr>
          <p:cNvSpPr txBox="1"/>
          <p:nvPr/>
        </p:nvSpPr>
        <p:spPr>
          <a:xfrm>
            <a:off x="578069" y="651641"/>
            <a:ext cx="10752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отправим коммит на удаленный репозиторий. Для этого нажимаем клавишу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окне, которое появилось, выбираем наш коммит и нажимаем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37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FDDA3-DBCB-45CD-A606-DF916F725D28}"/>
              </a:ext>
            </a:extLst>
          </p:cNvPr>
          <p:cNvSpPr txBox="1"/>
          <p:nvPr/>
        </p:nvSpPr>
        <p:spPr>
          <a:xfrm>
            <a:off x="578069" y="651641"/>
            <a:ext cx="10752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Перейдём на сайт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обновим страницу с нашим репозиторием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картинке мы видим, что наш коммит добавлен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минуты назад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DF01A3-8996-4F63-9300-86939944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25" y="2125976"/>
            <a:ext cx="10096750" cy="31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12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44" y="153139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756423" y="1286868"/>
            <a:ext cx="10612243" cy="494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Создайте новый проект. С помощь консоли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создайте локальный репозиторий. В локальном репозитории добавьте новый текстовый файл. Затем создайте новую ветку и измените в ней текстовый файл.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чего соедините ветки.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Локальный репозиторий опубликуйте 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Оформление: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Делаете скриншоты своих действий в командной строке,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вставляете их в текстовый документ с комментарием, 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ссылку на удалённый репозиторий.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 называете своим именем и группой, затем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высылаете мне в личное сообщение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B81A2B-D780-4367-BDEA-369786CA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223" y="3134209"/>
            <a:ext cx="423035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39990-2E49-481D-8A4D-BE343BD0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17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 в Гит</a:t>
            </a:r>
            <a:br>
              <a:rPr lang="ru-RU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9E632-5A68-4BBA-A453-FBE493CBD7F1}"/>
              </a:ext>
            </a:extLst>
          </p:cNvPr>
          <p:cNvSpPr txBox="1"/>
          <p:nvPr/>
        </p:nvSpPr>
        <p:spPr>
          <a:xfrm>
            <a:off x="725214" y="1439916"/>
            <a:ext cx="10741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Гита есть несколько состояний, которые нужно понять и запомнить: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неотслеживаемое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untracked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измененное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подготовленное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закомиченное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committed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понимать?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состояния, в которых находятся файлы из нашего кода. То есть, их жизненный путь обычно выглядит так: Файл, который создан и не добавлен в репозиторий, будет в состоянии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untracked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Делаем изменения в файлах, которые уже добавлены в гит репозиторий — находятся в состоянии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тех файлов, которые мы изменили, выбираем только те (или все), которые нужны нам (например, скомпилированные классы нам не нужны), и эти классы с изменениями попадают в состояние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заготовленных файлов из состояния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создается коммит и переходит уже в гит репозиторий. После этого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состояние — пустое. А вот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еще может что-то содержать.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7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DF428A-29AF-4926-BF98-9C415936B5FD}"/>
              </a:ext>
            </a:extLst>
          </p:cNvPr>
          <p:cNvSpPr txBox="1"/>
          <p:nvPr/>
        </p:nvSpPr>
        <p:spPr>
          <a:xfrm>
            <a:off x="714703" y="662152"/>
            <a:ext cx="106154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основной объект в управлении контроля версий. Он содержит все изменения за время этого коммита. Коммиты связаны между с собой как односвязный список.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именно: Есть первый коммит. Когда создается второй коммит, то он (второй) знает, что идет после первого. И таким образом можно отследить информацию.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у коммита есть еще своя информация, так называемые метаданные: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уникальный идентификатор коммита, по которому можно его найти;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автора коммита, который создал его;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создания коммита;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комментарий, который описывает, что было сделано во время этого коммита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указатель какого-то коммита. 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коммит знает, какой коммит был до него, когда ветка указывает на какой-то коммит, к ней относятся и все те предыдущие. Исходя из этого можно сказать, что веток, указывающих на один и тот же коммит, может быть сколько угодно много. Работа происходит в ветках, поэтому когда создается новый коммит, ветка переносит свой указатель на более новый коммит.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7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BC4FA-8BDA-4F31-824B-9E92E6B3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64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работы с Git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65B9C-A1A2-46A7-BB0C-45D3E3D9F7B8}"/>
              </a:ext>
            </a:extLst>
          </p:cNvPr>
          <p:cNvSpPr txBox="1"/>
          <p:nvPr/>
        </p:nvSpPr>
        <p:spPr>
          <a:xfrm>
            <a:off x="861848" y="1481958"/>
            <a:ext cx="104683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стоит после каждого изменения файла делать commit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их создают, когда: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новый функционал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 новый блок на верстке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Исправлены ошибки по коду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 завершили рабочий день и хотите сохранить код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поможет держать вашу ветки в чистоте и порядке. Тем самым, вы будете видеть историю изменений по каждому нововведению в вашем проекте, а не по каждому файлу</a:t>
            </a:r>
          </a:p>
        </p:txBody>
      </p:sp>
    </p:spTree>
    <p:extLst>
      <p:ext uri="{BB962C8B-B14F-4D97-AF65-F5344CB8AC3E}">
        <p14:creationId xmlns:p14="http://schemas.microsoft.com/office/powerpoint/2010/main" val="418574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9019</TotalTime>
  <Words>2387</Words>
  <Application>Microsoft Office PowerPoint</Application>
  <PresentationFormat>Широкоэкранный</PresentationFormat>
  <Paragraphs>229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2" baseType="lpstr">
      <vt:lpstr>Arial</vt:lpstr>
      <vt:lpstr>Calibri</vt:lpstr>
      <vt:lpstr>Century Gothic</vt:lpstr>
      <vt:lpstr>Garamond</vt:lpstr>
      <vt:lpstr>Times New Roman</vt:lpstr>
      <vt:lpstr>Wingdings</vt:lpstr>
      <vt:lpstr>СавонVTI</vt:lpstr>
      <vt:lpstr>Git</vt:lpstr>
      <vt:lpstr>Проверка домашнего задания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Состояния в Гит </vt:lpstr>
      <vt:lpstr>Презентация PowerPoint</vt:lpstr>
      <vt:lpstr>Процесс работы с Git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№1  </vt:lpstr>
      <vt:lpstr>Решение</vt:lpstr>
      <vt:lpstr>Решение</vt:lpstr>
      <vt:lpstr>Решение</vt:lpstr>
      <vt:lpstr>Работа с ветками </vt:lpstr>
      <vt:lpstr>Создаем ветку на основе текущей</vt:lpstr>
      <vt:lpstr>Презентация PowerPoint</vt:lpstr>
      <vt:lpstr>Слияние веток </vt:lpstr>
      <vt:lpstr>Задание №2  </vt:lpstr>
      <vt:lpstr>Решение</vt:lpstr>
      <vt:lpstr>Презентация PowerPoint</vt:lpstr>
      <vt:lpstr>Работа с удаленными репозиториями </vt:lpstr>
      <vt:lpstr>Презентация PowerPoint</vt:lpstr>
      <vt:lpstr>Презентация PowerPoint</vt:lpstr>
      <vt:lpstr>Презентация PowerPoint</vt:lpstr>
      <vt:lpstr>Презентация PowerPoint</vt:lpstr>
      <vt:lpstr>Визуальный интерфейс </vt:lpstr>
      <vt:lpstr>Git в Pycharm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Домашнее задание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Условные операторы</dc:title>
  <dc:creator>Яна Шавель</dc:creator>
  <cp:lastModifiedBy>Яна Шавель</cp:lastModifiedBy>
  <cp:revision>84</cp:revision>
  <dcterms:created xsi:type="dcterms:W3CDTF">2021-03-29T09:03:33Z</dcterms:created>
  <dcterms:modified xsi:type="dcterms:W3CDTF">2021-06-25T13:35:27Z</dcterms:modified>
</cp:coreProperties>
</file>