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/>
    <p:restoredTop sz="93808"/>
  </p:normalViewPr>
  <p:slideViewPr>
    <p:cSldViewPr snapToGrid="0" snapToObjects="1">
      <p:cViewPr varScale="1">
        <p:scale>
          <a:sx n="120" d="100"/>
          <a:sy n="120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9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8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FFA2-2180-9C40-86E3-754B0ABD629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5B2BA-D6E3-F448-A71A-55D509F5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prop_win_localstorage.asp" TargetMode="External"/><Relationship Id="rId2" Type="http://schemas.openxmlformats.org/officeDocument/2006/relationships/hyperlink" Target="https://developer.mozilla.org/en-US/docs/Web/API/Window/localStor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1F46-E8D5-2A48-8AF6-96FEE5EC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59F-9BFD-3D44-83E9-2D83E1D84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BYU-I CIT 261</a:t>
            </a:r>
          </a:p>
          <a:p>
            <a:r>
              <a:rPr lang="en-US" dirty="0"/>
              <a:t>Ryan Dockstader</a:t>
            </a:r>
          </a:p>
        </p:txBody>
      </p:sp>
    </p:spTree>
    <p:extLst>
      <p:ext uri="{BB962C8B-B14F-4D97-AF65-F5344CB8AC3E}">
        <p14:creationId xmlns:p14="http://schemas.microsoft.com/office/powerpoint/2010/main" val="97943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AE5A-3E08-A849-B312-BF29036B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4E1C-DF19-7646-B626-1F7153EC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allows you to store information that relates to your page, long term. </a:t>
            </a:r>
          </a:p>
          <a:p>
            <a:r>
              <a:rPr lang="en-US" dirty="0"/>
              <a:t>Similar to session storage, but this data will persist past the browser session</a:t>
            </a:r>
          </a:p>
          <a:p>
            <a:r>
              <a:rPr lang="en-US" dirty="0"/>
              <a:t>This data never expires, and will last until it is cleared by the user or by the page</a:t>
            </a:r>
          </a:p>
        </p:txBody>
      </p:sp>
    </p:spTree>
    <p:extLst>
      <p:ext uri="{BB962C8B-B14F-4D97-AF65-F5344CB8AC3E}">
        <p14:creationId xmlns:p14="http://schemas.microsoft.com/office/powerpoint/2010/main" val="3530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28F8-B8C8-9E4B-9BE3-154EE295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88F-4466-AB47-8233-07852E2F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 should be used anytime you want information to persist longer then a browser session, but shorter then database storage.</a:t>
            </a:r>
          </a:p>
          <a:p>
            <a:r>
              <a:rPr lang="en-US" dirty="0"/>
              <a:t>A common usage for local storage is the “remember me” check mark that is frequently found on login pages</a:t>
            </a:r>
          </a:p>
        </p:txBody>
      </p:sp>
    </p:spTree>
    <p:extLst>
      <p:ext uri="{BB962C8B-B14F-4D97-AF65-F5344CB8AC3E}">
        <p14:creationId xmlns:p14="http://schemas.microsoft.com/office/powerpoint/2010/main" val="184508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F658-4FEA-8544-B95D-336F3ED7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Local Storage – Save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528AB-879B-CB40-AD26-38D9CB6B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60" y="2349925"/>
            <a:ext cx="6279288" cy="15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05D-7DE1-4648-85C2-60B92DAD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Local Storage – Load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62F1F-3995-5546-BB6D-60E75484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52" y="2263438"/>
            <a:ext cx="5807664" cy="21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7A10-ED42-E741-969A-FB9905C4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C541-DA28-2643-B475-F3B78104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https://developer.mozilla.org/en-US/docs/Web/API/Window/localStorage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https://www.w3schools.com/jsref/prop_win_localstorage.asp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15445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{64D8E43A-57A4-3041-A2E7-3D93D92953D9}tf16401369</Template>
  <TotalTime>12</TotalTime>
  <Words>163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Local Storage</vt:lpstr>
      <vt:lpstr>What is Local Storage?</vt:lpstr>
      <vt:lpstr>Why Use Local Storage?</vt:lpstr>
      <vt:lpstr>How To Use Local Storage – Save data</vt:lpstr>
      <vt:lpstr>How to Use Local Storage – Load Data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Ryan Dockstader</dc:creator>
  <cp:lastModifiedBy>Ryan Dockstader</cp:lastModifiedBy>
  <cp:revision>4</cp:revision>
  <dcterms:created xsi:type="dcterms:W3CDTF">2019-02-15T01:37:49Z</dcterms:created>
  <dcterms:modified xsi:type="dcterms:W3CDTF">2019-02-15T01:56:22Z</dcterms:modified>
</cp:coreProperties>
</file>