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02" y="-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8F57-4BAA-4832-B277-3EF525C508A7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4128-2687-49B0-8779-A0F1AAB43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92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8F57-4BAA-4832-B277-3EF525C508A7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4128-2687-49B0-8779-A0F1AAB43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7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8F57-4BAA-4832-B277-3EF525C508A7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4128-2687-49B0-8779-A0F1AAB43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67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8F57-4BAA-4832-B277-3EF525C508A7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4128-2687-49B0-8779-A0F1AAB43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66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8F57-4BAA-4832-B277-3EF525C508A7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4128-2687-49B0-8779-A0F1AAB43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74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8F57-4BAA-4832-B277-3EF525C508A7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4128-2687-49B0-8779-A0F1AAB43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56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8F57-4BAA-4832-B277-3EF525C508A7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4128-2687-49B0-8779-A0F1AAB43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0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8F57-4BAA-4832-B277-3EF525C508A7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4128-2687-49B0-8779-A0F1AAB43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39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8F57-4BAA-4832-B277-3EF525C508A7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4128-2687-49B0-8779-A0F1AAB43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8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8F57-4BAA-4832-B277-3EF525C508A7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4128-2687-49B0-8779-A0F1AAB43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7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8F57-4BAA-4832-B277-3EF525C508A7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4128-2687-49B0-8779-A0F1AAB43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09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8F57-4BAA-4832-B277-3EF525C508A7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4128-2687-49B0-8779-A0F1AAB43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22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8F57-4BAA-4832-B277-3EF525C508A7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4128-2687-49B0-8779-A0F1AAB43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36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8F57-4BAA-4832-B277-3EF525C508A7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4128-2687-49B0-8779-A0F1AAB43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38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8F57-4BAA-4832-B277-3EF525C508A7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4128-2687-49B0-8779-A0F1AAB43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39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8F57-4BAA-4832-B277-3EF525C508A7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4128-2687-49B0-8779-A0F1AAB43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92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759D8F57-4BAA-4832-B277-3EF525C508A7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4374128-2687-49B0-8779-A0F1AAB43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6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59D8F57-4BAA-4832-B277-3EF525C508A7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4374128-2687-49B0-8779-A0F1AAB43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297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D7995-3E12-4E90-ADA5-095B2EC6A0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87EEAD-6163-4E65-AB1E-84FF03FCBB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Loops, Conditional Statements, Functions, Variables, Parameters, Arrays and Associative Arrays</a:t>
            </a:r>
          </a:p>
        </p:txBody>
      </p:sp>
    </p:spTree>
    <p:extLst>
      <p:ext uri="{BB962C8B-B14F-4D97-AF65-F5344CB8AC3E}">
        <p14:creationId xmlns:p14="http://schemas.microsoft.com/office/powerpoint/2010/main" val="2438693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2A6A-DB5B-4BB2-97EA-27D78B810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A9811-D083-4E13-AF52-573C2FB46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are declared using the keyword “var”</a:t>
            </a:r>
          </a:p>
          <a:p>
            <a:r>
              <a:rPr lang="en-US" dirty="0"/>
              <a:t>Variables can then be set to anything: functions, strings, characters, integers, etc.</a:t>
            </a:r>
          </a:p>
          <a:p>
            <a:r>
              <a:rPr lang="en-US" dirty="0"/>
              <a:t>You cannot declare the type of the variable, the type is set by checking the right hand side of the equals operator.</a:t>
            </a:r>
          </a:p>
        </p:txBody>
      </p:sp>
    </p:spTree>
    <p:extLst>
      <p:ext uri="{BB962C8B-B14F-4D97-AF65-F5344CB8AC3E}">
        <p14:creationId xmlns:p14="http://schemas.microsoft.com/office/powerpoint/2010/main" val="2781419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C33E1-577E-4CDB-8FAA-1524C942D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 – Stored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CA6056-4E9F-4878-B0F3-0E521F1A08FF}"/>
              </a:ext>
            </a:extLst>
          </p:cNvPr>
          <p:cNvSpPr txBox="1"/>
          <p:nvPr/>
        </p:nvSpPr>
        <p:spPr>
          <a:xfrm>
            <a:off x="524653" y="2514600"/>
            <a:ext cx="181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4BEF31-957C-46B9-BDCF-7BEFCFDBF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52" y="2883932"/>
            <a:ext cx="6949987" cy="256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427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5DF5-6AAA-4478-B5A9-ABA302E54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36484-FC45-410B-B074-4114542E2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Parameters are variables or hard coded objects that are passed to a function</a:t>
            </a:r>
          </a:p>
          <a:p>
            <a:r>
              <a:rPr lang="en-US" dirty="0"/>
              <a:t>Parameters are statically typed. Meaning the type will need to be verified before using it as a specific type. </a:t>
            </a:r>
          </a:p>
          <a:p>
            <a:pPr lvl="1"/>
            <a:r>
              <a:rPr lang="en-US" dirty="0"/>
              <a:t>I.E. if you’re expecting a date variable, you must check the variable is a date before calling date functions on it. </a:t>
            </a:r>
          </a:p>
        </p:txBody>
      </p:sp>
    </p:spTree>
    <p:extLst>
      <p:ext uri="{BB962C8B-B14F-4D97-AF65-F5344CB8AC3E}">
        <p14:creationId xmlns:p14="http://schemas.microsoft.com/office/powerpoint/2010/main" val="3636916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A6DFC-0E37-4EC2-94DD-CF81C170C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91CD8-BC3C-42FE-926B-DC211514B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allow you to store multiple objects in a single variable</a:t>
            </a:r>
          </a:p>
          <a:p>
            <a:r>
              <a:rPr lang="en-US" dirty="0"/>
              <a:t>Arrays are setup the same as other variables using the var keyword</a:t>
            </a:r>
          </a:p>
          <a:p>
            <a:r>
              <a:rPr lang="en-US" dirty="0"/>
              <a:t>The right hand side will need square brackets [] around the data.</a:t>
            </a:r>
          </a:p>
          <a:p>
            <a:r>
              <a:rPr lang="en-US" dirty="0"/>
              <a:t>Adding to an array can be done in two ways</a:t>
            </a:r>
          </a:p>
          <a:p>
            <a:pPr lvl="1"/>
            <a:r>
              <a:rPr lang="en-US" dirty="0"/>
              <a:t>Using the push method: </a:t>
            </a:r>
            <a:r>
              <a:rPr lang="en-US" dirty="0" err="1"/>
              <a:t>array.push</a:t>
            </a:r>
            <a:r>
              <a:rPr lang="en-US" dirty="0"/>
              <a:t>(obj);</a:t>
            </a:r>
          </a:p>
          <a:p>
            <a:pPr lvl="1"/>
            <a:r>
              <a:rPr lang="en-US" dirty="0"/>
              <a:t>Getting the length of the array and passing it as the index: array[</a:t>
            </a:r>
            <a:r>
              <a:rPr lang="en-US" dirty="0" err="1"/>
              <a:t>array.length</a:t>
            </a:r>
            <a:r>
              <a:rPr lang="en-US" dirty="0"/>
              <a:t>] = obj;</a:t>
            </a:r>
          </a:p>
        </p:txBody>
      </p:sp>
    </p:spTree>
    <p:extLst>
      <p:ext uri="{BB962C8B-B14F-4D97-AF65-F5344CB8AC3E}">
        <p14:creationId xmlns:p14="http://schemas.microsoft.com/office/powerpoint/2010/main" val="2299833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C33E1-577E-4CDB-8FAA-1524C942D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 – Arrays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CA6056-4E9F-4878-B0F3-0E521F1A08FF}"/>
              </a:ext>
            </a:extLst>
          </p:cNvPr>
          <p:cNvSpPr txBox="1"/>
          <p:nvPr/>
        </p:nvSpPr>
        <p:spPr>
          <a:xfrm>
            <a:off x="524653" y="2514600"/>
            <a:ext cx="181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BB30B-B8BB-4C07-846A-4AB57B796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53" y="2883932"/>
            <a:ext cx="3820924" cy="111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532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32A7D-6691-4444-9BDA-4B6433EE1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 Array	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10C9D-D2B7-4164-8651-2CB817E5F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 you can also create arrays that aren’t indexed in the standard way. This is called an associate array</a:t>
            </a:r>
          </a:p>
          <a:p>
            <a:r>
              <a:rPr lang="en-US" dirty="0"/>
              <a:t>This stored key value pairs</a:t>
            </a:r>
          </a:p>
          <a:p>
            <a:r>
              <a:rPr lang="en-US" dirty="0"/>
              <a:t>JavaScript does NOT support named indexes. I.E array[“bob”] = 23</a:t>
            </a:r>
          </a:p>
          <a:p>
            <a:pPr lvl="1"/>
            <a:r>
              <a:rPr lang="en-US" dirty="0"/>
              <a:t>This syntax will turn the array into an object, instead of an array</a:t>
            </a:r>
          </a:p>
        </p:txBody>
      </p:sp>
    </p:spTree>
    <p:extLst>
      <p:ext uri="{BB962C8B-B14F-4D97-AF65-F5344CB8AC3E}">
        <p14:creationId xmlns:p14="http://schemas.microsoft.com/office/powerpoint/2010/main" val="340090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C33E1-577E-4CDB-8FAA-1524C942D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 – Arrays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CA6056-4E9F-4878-B0F3-0E521F1A08FF}"/>
              </a:ext>
            </a:extLst>
          </p:cNvPr>
          <p:cNvSpPr txBox="1"/>
          <p:nvPr/>
        </p:nvSpPr>
        <p:spPr>
          <a:xfrm>
            <a:off x="524653" y="2514600"/>
            <a:ext cx="181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5B7DB3-5285-4E5C-AEB3-83CC0CDB7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53" y="2883932"/>
            <a:ext cx="4344527" cy="210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711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9FBF1-D333-43C3-A3E6-788EF4E1B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F3B04-26A3-48BC-86C7-9123EF09C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Loops in </a:t>
            </a:r>
            <a:r>
              <a:rPr lang="en-US" dirty="0" err="1"/>
              <a:t>javascript</a:t>
            </a:r>
            <a:r>
              <a:rPr lang="en-US" dirty="0"/>
              <a:t> allow you to loop over arrays</a:t>
            </a:r>
          </a:p>
          <a:p>
            <a:r>
              <a:rPr lang="en-US" dirty="0"/>
              <a:t>Two types of Loops</a:t>
            </a:r>
          </a:p>
          <a:p>
            <a:pPr lvl="1"/>
            <a:r>
              <a:rPr lang="en-US" dirty="0"/>
              <a:t>Standard for loop</a:t>
            </a:r>
          </a:p>
          <a:p>
            <a:pPr lvl="1"/>
            <a:r>
              <a:rPr lang="en-US" dirty="0"/>
              <a:t>For each loop</a:t>
            </a:r>
          </a:p>
        </p:txBody>
      </p:sp>
    </p:spTree>
    <p:extLst>
      <p:ext uri="{BB962C8B-B14F-4D97-AF65-F5344CB8AC3E}">
        <p14:creationId xmlns:p14="http://schemas.microsoft.com/office/powerpoint/2010/main" val="2809176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099AB-AB45-4C70-BAC5-64631B7E1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 – standard loop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9BD7C0-B3BA-43A0-958C-DEEFEA468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53" y="2589246"/>
            <a:ext cx="4924037" cy="14906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97C816B-C476-4479-A37E-672281832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668" y="2519363"/>
            <a:ext cx="2971800" cy="3648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C16ABB-80A8-40A4-B2D3-CF90F0A468B7}"/>
              </a:ext>
            </a:extLst>
          </p:cNvPr>
          <p:cNvSpPr txBox="1"/>
          <p:nvPr/>
        </p:nvSpPr>
        <p:spPr>
          <a:xfrm>
            <a:off x="621453" y="2253343"/>
            <a:ext cx="181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5D7C30-4A74-4E4B-B713-4BCA27B90DE0}"/>
              </a:ext>
            </a:extLst>
          </p:cNvPr>
          <p:cNvSpPr txBox="1"/>
          <p:nvPr/>
        </p:nvSpPr>
        <p:spPr>
          <a:xfrm>
            <a:off x="6706668" y="2068677"/>
            <a:ext cx="169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2310203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C33E1-577E-4CDB-8FAA-1524C942D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 – For Each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CA6056-4E9F-4878-B0F3-0E521F1A08FF}"/>
              </a:ext>
            </a:extLst>
          </p:cNvPr>
          <p:cNvSpPr txBox="1"/>
          <p:nvPr/>
        </p:nvSpPr>
        <p:spPr>
          <a:xfrm>
            <a:off x="524653" y="2514600"/>
            <a:ext cx="181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74CD63-8C83-4D34-96B3-D0577ABF4265}"/>
              </a:ext>
            </a:extLst>
          </p:cNvPr>
          <p:cNvSpPr txBox="1"/>
          <p:nvPr/>
        </p:nvSpPr>
        <p:spPr>
          <a:xfrm>
            <a:off x="6094412" y="2514600"/>
            <a:ext cx="169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22F533-DDC7-4BE1-8F9C-CBA3E78EE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2897744"/>
            <a:ext cx="3170886" cy="18141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2EEA40-4267-4B08-97DE-32DCD2830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53" y="2897744"/>
            <a:ext cx="4555467" cy="128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411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8F7C7-A254-4510-8993-8645AB77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EE07E-2CDF-439E-BF0E-12A3E30CF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 section of code that will conditionally execute</a:t>
            </a:r>
          </a:p>
          <a:p>
            <a:r>
              <a:rPr lang="en-US" dirty="0"/>
              <a:t>Keywords: if, else if, else</a:t>
            </a:r>
          </a:p>
          <a:p>
            <a:r>
              <a:rPr lang="en-US" dirty="0"/>
              <a:t>== does type conversion for you (I.E. it will convert the character ‘1’ to the int 1 if comparing to an integer</a:t>
            </a:r>
          </a:p>
          <a:p>
            <a:r>
              <a:rPr lang="en-US" dirty="0"/>
              <a:t>=== does NOT do type conversion. (I.E. if you’re comparing the character ‘1’ and the int 1, it will NOT be considered equal, where as with == it would be</a:t>
            </a:r>
          </a:p>
          <a:p>
            <a:r>
              <a:rPr lang="en-US" dirty="0"/>
              <a:t>!= means not equal, with type conversion</a:t>
            </a:r>
          </a:p>
          <a:p>
            <a:r>
              <a:rPr lang="en-US" dirty="0"/>
              <a:t>!== means not equal, without type conversion</a:t>
            </a:r>
          </a:p>
          <a:p>
            <a:r>
              <a:rPr lang="en-US" dirty="0"/>
              <a:t>Other operators include &gt;, &gt;, &gt;=, &lt;=, etc.</a:t>
            </a:r>
          </a:p>
          <a:p>
            <a:r>
              <a:rPr lang="en-US" dirty="0"/>
              <a:t>You can also check for if a variable has a value by just </a:t>
            </a:r>
            <a:r>
              <a:rPr lang="en-US" dirty="0" err="1"/>
              <a:t>inputing</a:t>
            </a:r>
            <a:r>
              <a:rPr lang="en-US" dirty="0"/>
              <a:t> the variable name with no compare operator. I.E. (if(value) …)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776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E08D0-9CD3-42E2-9427-345204731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 – conditional Statement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D2ABDA-FC8A-4A82-9311-8D4CFC7AB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17" y="2638425"/>
            <a:ext cx="3324225" cy="15811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3D1B64B-D514-4445-8A59-CABCB8EA0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2638425"/>
            <a:ext cx="895350" cy="276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BF57E0-A9A2-4CF0-91BF-2A3101675378}"/>
              </a:ext>
            </a:extLst>
          </p:cNvPr>
          <p:cNvSpPr txBox="1"/>
          <p:nvPr/>
        </p:nvSpPr>
        <p:spPr>
          <a:xfrm>
            <a:off x="444117" y="2207181"/>
            <a:ext cx="181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E9DA5D-021B-4A1A-B689-68822F8B7F9C}"/>
              </a:ext>
            </a:extLst>
          </p:cNvPr>
          <p:cNvSpPr txBox="1"/>
          <p:nvPr/>
        </p:nvSpPr>
        <p:spPr>
          <a:xfrm>
            <a:off x="6094412" y="2269093"/>
            <a:ext cx="169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972342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B83E5-3C99-4E64-9D68-39465ECB7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0406-7837-409F-8CB8-0B6D10B5E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Functions are a very important part of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Not only are they recommended for repeated code, they are also required when executing some of the built in functionality of </a:t>
            </a:r>
            <a:r>
              <a:rPr lang="en-US" dirty="0" err="1"/>
              <a:t>Javascript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I.E. with the for each loop, we created a function to run the loop</a:t>
            </a:r>
          </a:p>
          <a:p>
            <a:r>
              <a:rPr lang="en-US" dirty="0"/>
              <a:t>Because of this, you will see function built “on the fly” as well as declared</a:t>
            </a:r>
          </a:p>
          <a:p>
            <a:r>
              <a:rPr lang="en-US" dirty="0"/>
              <a:t>Functions can also be declared without using the “function” keyword, using the fat arrow ES6 syntax: () =&gt; {}</a:t>
            </a:r>
          </a:p>
          <a:p>
            <a:pPr lvl="1"/>
            <a:r>
              <a:rPr lang="en-US" dirty="0"/>
              <a:t>I.E. (test) =&gt; { console.log(test);}</a:t>
            </a:r>
          </a:p>
        </p:txBody>
      </p:sp>
    </p:spTree>
    <p:extLst>
      <p:ext uri="{BB962C8B-B14F-4D97-AF65-F5344CB8AC3E}">
        <p14:creationId xmlns:p14="http://schemas.microsoft.com/office/powerpoint/2010/main" val="934124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C33E1-577E-4CDB-8FAA-1524C942D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 – “on the fly”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CA6056-4E9F-4878-B0F3-0E521F1A08FF}"/>
              </a:ext>
            </a:extLst>
          </p:cNvPr>
          <p:cNvSpPr txBox="1"/>
          <p:nvPr/>
        </p:nvSpPr>
        <p:spPr>
          <a:xfrm>
            <a:off x="524653" y="2514600"/>
            <a:ext cx="181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74CD63-8C83-4D34-96B3-D0577ABF4265}"/>
              </a:ext>
            </a:extLst>
          </p:cNvPr>
          <p:cNvSpPr txBox="1"/>
          <p:nvPr/>
        </p:nvSpPr>
        <p:spPr>
          <a:xfrm>
            <a:off x="6094412" y="2514600"/>
            <a:ext cx="169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22F533-DDC7-4BE1-8F9C-CBA3E78EE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2897744"/>
            <a:ext cx="3170886" cy="18141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2EEA40-4267-4B08-97DE-32DCD2830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53" y="2897744"/>
            <a:ext cx="4555467" cy="12823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FA54CE-F66E-4927-81A1-C94F6036DFCD}"/>
              </a:ext>
            </a:extLst>
          </p:cNvPr>
          <p:cNvSpPr txBox="1"/>
          <p:nvPr/>
        </p:nvSpPr>
        <p:spPr>
          <a:xfrm>
            <a:off x="524653" y="4821467"/>
            <a:ext cx="6790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how a function is created and ran, but is never stored.</a:t>
            </a:r>
          </a:p>
        </p:txBody>
      </p:sp>
    </p:spTree>
    <p:extLst>
      <p:ext uri="{BB962C8B-B14F-4D97-AF65-F5344CB8AC3E}">
        <p14:creationId xmlns:p14="http://schemas.microsoft.com/office/powerpoint/2010/main" val="1156036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C33E1-577E-4CDB-8FAA-1524C942D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 – Stored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CA6056-4E9F-4878-B0F3-0E521F1A08FF}"/>
              </a:ext>
            </a:extLst>
          </p:cNvPr>
          <p:cNvSpPr txBox="1"/>
          <p:nvPr/>
        </p:nvSpPr>
        <p:spPr>
          <a:xfrm>
            <a:off x="524653" y="2514600"/>
            <a:ext cx="181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74CD63-8C83-4D34-96B3-D0577ABF4265}"/>
              </a:ext>
            </a:extLst>
          </p:cNvPr>
          <p:cNvSpPr txBox="1"/>
          <p:nvPr/>
        </p:nvSpPr>
        <p:spPr>
          <a:xfrm>
            <a:off x="6094412" y="2514600"/>
            <a:ext cx="169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CE8B7F-A754-449A-9470-0F918D1E8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53" y="2883931"/>
            <a:ext cx="3906886" cy="14594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22F956-C3BB-487A-8058-C73C828CF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2883931"/>
            <a:ext cx="1501950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9844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1521</TotalTime>
  <Words>611</Words>
  <Application>Microsoft Office PowerPoint</Application>
  <PresentationFormat>Widescreen</PresentationFormat>
  <Paragraphs>65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Century Gothic</vt:lpstr>
      <vt:lpstr>Mesh</vt:lpstr>
      <vt:lpstr>Javascript</vt:lpstr>
      <vt:lpstr>Loops</vt:lpstr>
      <vt:lpstr>Code example – standard loop</vt:lpstr>
      <vt:lpstr>Code Example – For Each Loop</vt:lpstr>
      <vt:lpstr>Conditional Statements</vt:lpstr>
      <vt:lpstr>Code Example – conditional Statement</vt:lpstr>
      <vt:lpstr>Functions</vt:lpstr>
      <vt:lpstr>Code Example – “on the fly” function</vt:lpstr>
      <vt:lpstr>Code Example – Stored function</vt:lpstr>
      <vt:lpstr>Variables</vt:lpstr>
      <vt:lpstr>Code Example – Stored function</vt:lpstr>
      <vt:lpstr>Parameters</vt:lpstr>
      <vt:lpstr>Arrays</vt:lpstr>
      <vt:lpstr>Code Example – Arrays</vt:lpstr>
      <vt:lpstr>Associate Array s</vt:lpstr>
      <vt:lpstr>Code Example – Arrays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Ryan L. Dockstader</dc:creator>
  <cp:lastModifiedBy>Ryan L. Dockstader</cp:lastModifiedBy>
  <cp:revision>10</cp:revision>
  <dcterms:created xsi:type="dcterms:W3CDTF">2018-09-23T03:05:27Z</dcterms:created>
  <dcterms:modified xsi:type="dcterms:W3CDTF">2018-09-26T01:13:19Z</dcterms:modified>
</cp:coreProperties>
</file>