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819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7339-01E2-0944-BC82-9630A19DA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BDFBB-A4FC-DC43-99CE-684013C6F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1A22D-AF40-3041-A3D2-D62C16F0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52D6-69F8-2643-BB5D-6370ECCE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E813F-5217-B545-9964-9AF7A857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4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E067-7B24-F641-86D5-012F5A44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C0D50-DC4E-F04E-B572-6AC71F3E4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68DBA-DCE8-7141-B2A1-C77F8F6C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60E5-8395-9243-BEE7-AE78EC80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B764A-A9CC-2042-BD76-B39213B8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FA43F-516D-9649-A8C4-F94E99086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1B518-71D8-724B-9103-48A2DEF06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2CB23-995F-9C47-8585-99A841AC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A8F3F-E5D2-414D-BED7-B80C9AD5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F2AE-5241-214D-903B-8489CB72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B8D4-23BD-474E-9C47-D7AD4660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252D7-A670-1C4F-9C97-02E522CB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91DB8-387A-CA4A-AEB0-15F8E27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2CB9-8B7E-4345-B300-99D3FD6D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74C5C-7BAD-5D4A-88F5-B3F64A3B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2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9A07-86DE-794A-BC9E-158E5E45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4DE8D-9820-594F-9FF5-7822983ED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EC59-33EB-3A41-B9C2-DD88E3F8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05CB2-5A39-0F4A-A4BE-440E7CC0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5DB13-9BCC-E14C-9079-F8955EAF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EBD4-5ACD-C24A-848E-3986ECD1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DE53-722B-2C4A-810B-99133A2FD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8CB0-D8A1-E741-85A7-C19FA94E8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A6930-4770-7149-BE9B-97C2B6DF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4142C-3408-754A-B49B-85E68A44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26BA1-8098-664B-823D-14B7CB7B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A60B-306F-F245-923A-8BC7FF4E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832FF-C010-8C4C-8981-CB12D73EE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CC15E-C1F6-B745-8072-B7D28354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D4D5F-5532-EA4F-8395-7786B500E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F4548-8AA0-8349-948C-2B7FCF54D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94779-0269-8548-A4AE-71AB5324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64B79-C95E-7749-A45F-3FA97008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DA10A-E31E-F942-9FC9-8C2E0824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1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2A34-4336-0F44-94A1-DB3D3AB3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447EE-F480-0441-9EAD-EF42CEC5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7281D-5FE7-3A42-9EDD-BADAEAE9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51866-B942-9C45-98CD-4A5C9FF2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5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5901A-BF55-144E-AC69-380FE16C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CE4BE-B9C1-F941-B50A-CC48C1C9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FF97A-ED1D-8F4D-8082-D3E28D51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9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E4A-E21F-9B42-A3B6-2947A1E1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9E16-90F9-B242-9D06-C37564ADB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D272E-39CA-B943-9F62-8A454531D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06DB2-3572-0340-BD9C-AF185506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CCEE6-428C-F543-AB71-A1D1C89E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3E0E3-234A-7440-9335-E75BC6CD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7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9FDA-FC0F-744C-969A-2A6CA0A7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3B07C-E495-E944-BEFE-EFB760BA7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07BE5-4E7E-1144-BBDD-BA35C2564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88323-E24C-5E47-9F55-CF4BBAE7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88D96-1152-4940-958A-E3D84D8B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3BC54-C07C-8842-A6E5-DA3A39D3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8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1ABE8-18CF-4744-8883-2FC9573C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680E3-A8AA-B147-BE79-58EC841CC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86BB3-9E3B-864C-B0F2-0498AAA06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0967-B807-2843-8E9D-B891AB783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808B-0382-D347-A500-0882189F4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0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prop_win_localstorage.asp" TargetMode="External"/><Relationship Id="rId2" Type="http://schemas.openxmlformats.org/officeDocument/2006/relationships/hyperlink" Target="https://developer.mozilla.org/en-US/docs/Web/API/Window/localStor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1F46-E8D5-2A48-8AF6-96FEE5ECA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0459F-9BFD-3D44-83E9-2D83E1D84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BYU-I CIT 261</a:t>
            </a:r>
          </a:p>
          <a:p>
            <a:r>
              <a:rPr lang="en-US" dirty="0"/>
              <a:t>Ryan Dockstader</a:t>
            </a:r>
          </a:p>
        </p:txBody>
      </p:sp>
    </p:spTree>
    <p:extLst>
      <p:ext uri="{BB962C8B-B14F-4D97-AF65-F5344CB8AC3E}">
        <p14:creationId xmlns:p14="http://schemas.microsoft.com/office/powerpoint/2010/main" val="97943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AE5A-3E08-A849-B312-BF29036B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Local Storage?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4E1C-DF19-7646-B626-1F7153EC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Storage allows you to store information that relates to your page, long term. </a:t>
            </a:r>
          </a:p>
          <a:p>
            <a:r>
              <a:rPr lang="en-US" dirty="0"/>
              <a:t>Similar to session storage, but this data will persist past the browser session</a:t>
            </a:r>
          </a:p>
          <a:p>
            <a:r>
              <a:rPr lang="en-US" dirty="0"/>
              <a:t>This data never expires, and will last until it is cleared by the user or by the page</a:t>
            </a:r>
          </a:p>
        </p:txBody>
      </p:sp>
    </p:spTree>
    <p:extLst>
      <p:ext uri="{BB962C8B-B14F-4D97-AF65-F5344CB8AC3E}">
        <p14:creationId xmlns:p14="http://schemas.microsoft.com/office/powerpoint/2010/main" val="353038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28F8-B8C8-9E4B-9BE3-154EE295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Local Storage?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B88F-4466-AB47-8233-07852E2F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storage should be used anytime you want information to persist longer then a browser session, but shorter then database storage.</a:t>
            </a:r>
          </a:p>
          <a:p>
            <a:r>
              <a:rPr lang="en-US" dirty="0"/>
              <a:t>A common usage for local storage is the “remember me” check mark that is frequently found on login pages</a:t>
            </a:r>
          </a:p>
        </p:txBody>
      </p:sp>
    </p:spTree>
    <p:extLst>
      <p:ext uri="{BB962C8B-B14F-4D97-AF65-F5344CB8AC3E}">
        <p14:creationId xmlns:p14="http://schemas.microsoft.com/office/powerpoint/2010/main" val="184508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F658-4FEA-8544-B95D-336F3ED7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Local Storage – Save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528AB-879B-CB40-AD26-38D9CB6BA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2133599"/>
            <a:ext cx="10210434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4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205D-7DE1-4648-85C2-60B92DAD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Local Storage – Load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62F1F-3995-5546-BB6D-60E75484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67" y="1572322"/>
            <a:ext cx="9727788" cy="363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2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7A10-ED42-E741-969A-FB9905C4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C541-DA28-2643-B475-F3B78104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https://developer.mozilla.org/en-US/docs/Web/API/Window/localStorage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https://www.w3schools.com/jsref/prop_win_localstorage.asp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115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163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Local Storage</vt:lpstr>
      <vt:lpstr>What is Local Storage?</vt:lpstr>
      <vt:lpstr>Why Use Local Storage?</vt:lpstr>
      <vt:lpstr>How To Use Local Storage – Save data</vt:lpstr>
      <vt:lpstr>How to Use Local Storage – Load Data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Storage</dc:title>
  <dc:creator>Ryan Dockstader</dc:creator>
  <cp:lastModifiedBy>Ryan Dockstader</cp:lastModifiedBy>
  <cp:revision>2</cp:revision>
  <dcterms:created xsi:type="dcterms:W3CDTF">2019-02-15T01:37:49Z</dcterms:created>
  <dcterms:modified xsi:type="dcterms:W3CDTF">2019-02-15T01:49:30Z</dcterms:modified>
</cp:coreProperties>
</file>