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786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598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5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47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018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0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7EDB33-7650-4287-94AE-7F4C67B91BA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ED2193-6BFF-4573-AB4B-B101A1BEF4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hyperlink" Target="https://developer.mozilla.org/en-US/docs/Web/API/XMLHttpRequ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977E-1726-40BC-B7EC-EB3F859A4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70F0-486A-4B87-9A4C-B7CE47D3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 261 – Ryan </a:t>
            </a:r>
            <a:r>
              <a:rPr lang="en-US" dirty="0" err="1"/>
              <a:t>Dockstader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9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3A0C-3C8D-4A9C-9272-18F1EFF0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20AF-DB94-4A35-91F3-B99DA9A3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is an acronym for Asynchronous JavaScript and XML</a:t>
            </a:r>
          </a:p>
          <a:p>
            <a:r>
              <a:rPr lang="en-US" dirty="0"/>
              <a:t>While XML is used in the acronym, and in the object to create an AJAX call, it also allows for JSON</a:t>
            </a:r>
          </a:p>
          <a:p>
            <a:r>
              <a:rPr lang="en-US" dirty="0"/>
              <a:t>AJAX is the standard way of getting data from a server (on the same domain as the site, or otherwise) without reloading the page</a:t>
            </a:r>
          </a:p>
        </p:txBody>
      </p:sp>
    </p:spTree>
    <p:extLst>
      <p:ext uri="{BB962C8B-B14F-4D97-AF65-F5344CB8AC3E}">
        <p14:creationId xmlns:p14="http://schemas.microsoft.com/office/powerpoint/2010/main" val="323727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87AF-4992-496A-89D2-B14745E6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AJAX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7758-DE67-4A79-B693-D20BA10F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Anywhere that you receive new data/submit data without the page refreshing</a:t>
            </a:r>
          </a:p>
          <a:p>
            <a:r>
              <a:rPr lang="en-US" dirty="0"/>
              <a:t>Angular, React, Vue.js,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Google Docs, Google Drive, Word Online, Etc.</a:t>
            </a:r>
          </a:p>
        </p:txBody>
      </p:sp>
    </p:spTree>
    <p:extLst>
      <p:ext uri="{BB962C8B-B14F-4D97-AF65-F5344CB8AC3E}">
        <p14:creationId xmlns:p14="http://schemas.microsoft.com/office/powerpoint/2010/main" val="18988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515-153A-4401-A36F-0F747F5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an AJAX Call in Vanilla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D2DA-59DB-4A09-BE4D-0B66DD2A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an object class, called </a:t>
            </a:r>
            <a:r>
              <a:rPr lang="en-US" dirty="0" err="1"/>
              <a:t>XMLHttpRequest</a:t>
            </a:r>
            <a:r>
              <a:rPr lang="en-US" dirty="0"/>
              <a:t> built into the language for making AJAX requests.</a:t>
            </a:r>
          </a:p>
          <a:p>
            <a:r>
              <a:rPr lang="en-US" dirty="0">
                <a:hlinkClick r:id="rId2"/>
              </a:rPr>
              <a:t>https://developer.mozilla.org/en-US/docs/Web/API/XMLHttpRequest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https://www.w3schools.com/xml/ajax_intro.asp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76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0110-B1AC-4E9E-973D-54400606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6"/>
            <a:ext cx="10515600" cy="1325563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4C4A0-3BDB-4429-BC68-89D884F41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90"/>
          <a:stretch/>
        </p:blipFill>
        <p:spPr>
          <a:xfrm>
            <a:off x="932679" y="1263456"/>
            <a:ext cx="10581297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4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41D3-89D5-463C-A9C8-36694D1C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-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F2FC-8D33-4746-8916-8AD262E1AC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Setup the </a:t>
            </a:r>
            <a:r>
              <a:rPr lang="en-US" dirty="0" err="1"/>
              <a:t>XMLHttpRequest</a:t>
            </a:r>
            <a:r>
              <a:rPr lang="en-US" dirty="0"/>
              <a:t> Variable</a:t>
            </a:r>
          </a:p>
          <a:p>
            <a:r>
              <a:rPr lang="en-US" dirty="0"/>
              <a:t>Set the </a:t>
            </a:r>
            <a:r>
              <a:rPr lang="en-US" dirty="0" err="1"/>
              <a:t>onreadystatechange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This is called each time the state is changed</a:t>
            </a:r>
          </a:p>
          <a:p>
            <a:r>
              <a:rPr lang="en-US" dirty="0"/>
              <a:t>When ready state is 4, and status is 200 </a:t>
            </a:r>
            <a:r>
              <a:rPr lang="en-US" dirty="0" err="1"/>
              <a:t>responseText</a:t>
            </a:r>
            <a:r>
              <a:rPr lang="en-US" dirty="0"/>
              <a:t> is the JSON or XML that was pulled 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FAD64-D12C-4D3E-A81B-2A8D4BAE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22" y="2638425"/>
            <a:ext cx="5314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3903-6AA4-4ECB-9CB4-6FD0ADD7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-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F7EC-C594-4ED4-9D6B-CA62143843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open function prepares the request with the method (GET, POST, PUT, DELETE, </a:t>
            </a:r>
            <a:r>
              <a:rPr lang="en-US" dirty="0" err="1"/>
              <a:t>etc</a:t>
            </a:r>
            <a:r>
              <a:rPr lang="en-US" dirty="0"/>
              <a:t>), the URL, and if it is Async</a:t>
            </a:r>
          </a:p>
          <a:p>
            <a:r>
              <a:rPr lang="en-US" dirty="0"/>
              <a:t>Synchronous calls are depreciated, so </a:t>
            </a:r>
            <a:r>
              <a:rPr lang="en-US" dirty="0" err="1"/>
              <a:t>isAsync</a:t>
            </a:r>
            <a:r>
              <a:rPr lang="en-US" dirty="0"/>
              <a:t> should always be set to true.</a:t>
            </a:r>
          </a:p>
          <a:p>
            <a:r>
              <a:rPr lang="en-US" dirty="0"/>
              <a:t>Send makes the request.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ADE7D-9D10-4C13-A61A-0B6D7792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17" y="3109912"/>
            <a:ext cx="30575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0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DC46-5936-4FA9-AB6C-60BA738C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F73F-DCDC-48E9-9DD0-4FC2D609C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this code is to just make life a little easier.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A56BE-7720-46A7-890F-93CCD2177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24" y="2282031"/>
            <a:ext cx="5276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875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</TotalTime>
  <Words>274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AJAX</vt:lpstr>
      <vt:lpstr>What is AJAX?</vt:lpstr>
      <vt:lpstr>Where is AJAX used</vt:lpstr>
      <vt:lpstr>How to make an AJAX Call in Vanilla JS</vt:lpstr>
      <vt:lpstr>The Code</vt:lpstr>
      <vt:lpstr>The Code - Breakdown</vt:lpstr>
      <vt:lpstr>The Code - Breakdown</vt:lpstr>
      <vt:lpstr>The Code -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Ryan Dockstader</dc:creator>
  <cp:lastModifiedBy>Ryan Dockstader</cp:lastModifiedBy>
  <cp:revision>2</cp:revision>
  <dcterms:created xsi:type="dcterms:W3CDTF">2019-01-31T07:34:15Z</dcterms:created>
  <dcterms:modified xsi:type="dcterms:W3CDTF">2019-01-31T07:45:09Z</dcterms:modified>
</cp:coreProperties>
</file>