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782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575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9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6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711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CAD38E-4517-44E4-8237-A12394C24F7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7D6754-1670-42E4-8615-2FE039232F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3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63D9-6160-496D-8D9B-3F07A41D5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 Using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980E0-805F-4D86-BF8B-69BEB4BCD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 261</a:t>
            </a:r>
          </a:p>
          <a:p>
            <a:r>
              <a:rPr lang="en-US" dirty="0"/>
              <a:t>Ryan </a:t>
            </a:r>
            <a:r>
              <a:rPr lang="en-US" dirty="0" err="1"/>
              <a:t>Dockstader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D6C9-0F9F-4F56-8F8F-B0468EA4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manipulating CSS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5CA6-3E1E-4B56-A009-C9BD7BA7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Classes</a:t>
            </a:r>
          </a:p>
          <a:p>
            <a:r>
              <a:rPr lang="en-US" dirty="0"/>
              <a:t>Removing Classes</a:t>
            </a:r>
          </a:p>
          <a:p>
            <a:r>
              <a:rPr lang="en-US" dirty="0"/>
              <a:t>Manipulating the style directly</a:t>
            </a:r>
          </a:p>
        </p:txBody>
      </p:sp>
    </p:spTree>
    <p:extLst>
      <p:ext uri="{BB962C8B-B14F-4D97-AF65-F5344CB8AC3E}">
        <p14:creationId xmlns:p14="http://schemas.microsoft.com/office/powerpoint/2010/main" val="11739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2EE3-4BE1-4ECD-893E-2F0EA3A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D72B-1F54-4A7F-8720-33C3936A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Once you have the element you can access the class array via the .</a:t>
            </a:r>
            <a:r>
              <a:rPr lang="en-US" dirty="0" err="1"/>
              <a:t>classList</a:t>
            </a:r>
            <a:r>
              <a:rPr lang="en-US" dirty="0"/>
              <a:t> property</a:t>
            </a:r>
          </a:p>
          <a:p>
            <a:r>
              <a:rPr lang="en-US" dirty="0"/>
              <a:t>You can then simply use .add() to add another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CECFC-4B37-4928-9532-DB287E64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55" y="4125326"/>
            <a:ext cx="7659090" cy="132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A56F-53D4-405D-96FA-F1267058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33F3-65AF-4D5F-917B-65CF4EFC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Removing a class is basically the same as adding a class: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C1FE9-6485-4C00-9B5C-357FA08D0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33" y="3429000"/>
            <a:ext cx="7401933" cy="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69DA-6FDE-4004-B044-1C3EAA86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style directly (add)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03AB-2A9E-4BCF-8F1E-7802A2D6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3575"/>
          </a:xfrm>
        </p:spPr>
        <p:txBody>
          <a:bodyPr/>
          <a:lstStyle/>
          <a:p>
            <a:r>
              <a:rPr lang="en-US" dirty="0"/>
              <a:t>You can also access the Style attribute directly on the element, which contains all the properties that you can set via CSS</a:t>
            </a:r>
          </a:p>
          <a:p>
            <a:r>
              <a:rPr lang="en-US" dirty="0"/>
              <a:t>Anything that contains a dash (I.e. background-color) becomes camel case (I.E. </a:t>
            </a:r>
            <a:r>
              <a:rPr lang="en-US" dirty="0" err="1"/>
              <a:t>backgroundColor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CE520-90C7-4112-A4F9-039A464E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447" y="3734046"/>
            <a:ext cx="4855105" cy="27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1712-32B0-42A8-BFB4-6E5FA94B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style directly (remove)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0432-964E-421D-9792-5005C692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Removing the style property is as simple as setting it to an empty string</a:t>
            </a:r>
          </a:p>
          <a:p>
            <a:r>
              <a:rPr lang="en-US" dirty="0"/>
              <a:t>Removing all the style uses the </a:t>
            </a:r>
            <a:r>
              <a:rPr lang="en-US" dirty="0" err="1"/>
              <a:t>removeAttribute</a:t>
            </a:r>
            <a:r>
              <a:rPr lang="en-US" dirty="0"/>
              <a:t>() function on the </a:t>
            </a:r>
            <a:r>
              <a:rPr lang="en-US" dirty="0" err="1"/>
              <a:t>elment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59BD0-E9F6-4623-9285-95393C360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0" y="4342870"/>
            <a:ext cx="5502610" cy="1024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E886D-EF2E-4E34-A24B-5E76D438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42" y="4342870"/>
            <a:ext cx="3247740" cy="10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574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</TotalTime>
  <Words>151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CSS3 Using JavaScript</vt:lpstr>
      <vt:lpstr>Ways of manipulating CSS in JS</vt:lpstr>
      <vt:lpstr>Adding Classes</vt:lpstr>
      <vt:lpstr>Removing a Class</vt:lpstr>
      <vt:lpstr>Manipulating the style directly (add)</vt:lpstr>
      <vt:lpstr>Manipulating the style directly (remove)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Using JavaScript</dc:title>
  <dc:creator>Ryan Dockstader</dc:creator>
  <cp:lastModifiedBy>Ryan Dockstader</cp:lastModifiedBy>
  <cp:revision>2</cp:revision>
  <dcterms:created xsi:type="dcterms:W3CDTF">2019-03-01T01:38:33Z</dcterms:created>
  <dcterms:modified xsi:type="dcterms:W3CDTF">2019-03-01T01:55:53Z</dcterms:modified>
</cp:coreProperties>
</file>