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197597-A10C-4BCD-BA9E-0CFC39E9E6C0}" v="257" dt="2021-01-10T18:42:50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6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ysse BERTHET" userId="caca43f6-dc03-420d-b53d-33f646cf4df4" providerId="ADAL" clId="{8A197597-A10C-4BCD-BA9E-0CFC39E9E6C0}"/>
    <pc:docChg chg="undo redo custSel mod addSld modSld">
      <pc:chgData name="Ulysse BERTHET" userId="caca43f6-dc03-420d-b53d-33f646cf4df4" providerId="ADAL" clId="{8A197597-A10C-4BCD-BA9E-0CFC39E9E6C0}" dt="2021-01-10T18:42:50.274" v="1037" actId="20577"/>
      <pc:docMkLst>
        <pc:docMk/>
      </pc:docMkLst>
      <pc:sldChg chg="addSp delSp modSp mod">
        <pc:chgData name="Ulysse BERTHET" userId="caca43f6-dc03-420d-b53d-33f646cf4df4" providerId="ADAL" clId="{8A197597-A10C-4BCD-BA9E-0CFC39E9E6C0}" dt="2021-01-10T18:42:18.334" v="1022" actId="26606"/>
        <pc:sldMkLst>
          <pc:docMk/>
          <pc:sldMk cId="787859986" sldId="256"/>
        </pc:sldMkLst>
        <pc:spChg chg="mod">
          <ac:chgData name="Ulysse BERTHET" userId="caca43f6-dc03-420d-b53d-33f646cf4df4" providerId="ADAL" clId="{8A197597-A10C-4BCD-BA9E-0CFC39E9E6C0}" dt="2021-01-10T18:42:18.334" v="1022" actId="26606"/>
          <ac:spMkLst>
            <pc:docMk/>
            <pc:sldMk cId="787859986" sldId="256"/>
            <ac:spMk id="2" creationId="{77F0D073-38FB-4C39-A1FC-A611A84BBAA8}"/>
          </ac:spMkLst>
        </pc:spChg>
        <pc:spChg chg="mod">
          <ac:chgData name="Ulysse BERTHET" userId="caca43f6-dc03-420d-b53d-33f646cf4df4" providerId="ADAL" clId="{8A197597-A10C-4BCD-BA9E-0CFC39E9E6C0}" dt="2021-01-10T18:42:18.334" v="1022" actId="26606"/>
          <ac:spMkLst>
            <pc:docMk/>
            <pc:sldMk cId="787859986" sldId="256"/>
            <ac:spMk id="3" creationId="{E9FE7533-0A3F-4B86-B54E-7EE8D7F9B1F9}"/>
          </ac:spMkLst>
        </pc:spChg>
        <pc:spChg chg="del">
          <ac:chgData name="Ulysse BERTHET" userId="caca43f6-dc03-420d-b53d-33f646cf4df4" providerId="ADAL" clId="{8A197597-A10C-4BCD-BA9E-0CFC39E9E6C0}" dt="2021-01-10T18:42:18.334" v="1022" actId="26606"/>
          <ac:spMkLst>
            <pc:docMk/>
            <pc:sldMk cId="787859986" sldId="256"/>
            <ac:spMk id="15" creationId="{6A121316-E4D0-41D7-9C79-9FF8F36D4262}"/>
          </ac:spMkLst>
        </pc:spChg>
        <pc:spChg chg="del">
          <ac:chgData name="Ulysse BERTHET" userId="caca43f6-dc03-420d-b53d-33f646cf4df4" providerId="ADAL" clId="{8A197597-A10C-4BCD-BA9E-0CFC39E9E6C0}" dt="2021-01-10T18:42:18.334" v="1022" actId="26606"/>
          <ac:spMkLst>
            <pc:docMk/>
            <pc:sldMk cId="787859986" sldId="256"/>
            <ac:spMk id="17" creationId="{07EE0F9E-42CB-4AE4-971C-7BD191D5DCB3}"/>
          </ac:spMkLst>
        </pc:spChg>
        <pc:spChg chg="del">
          <ac:chgData name="Ulysse BERTHET" userId="caca43f6-dc03-420d-b53d-33f646cf4df4" providerId="ADAL" clId="{8A197597-A10C-4BCD-BA9E-0CFC39E9E6C0}" dt="2021-01-10T18:42:18.334" v="1022" actId="26606"/>
          <ac:spMkLst>
            <pc:docMk/>
            <pc:sldMk cId="787859986" sldId="256"/>
            <ac:spMk id="18" creationId="{1AEB967B-31A3-42E3-8382-73443D264092}"/>
          </ac:spMkLst>
        </pc:spChg>
        <pc:spChg chg="add">
          <ac:chgData name="Ulysse BERTHET" userId="caca43f6-dc03-420d-b53d-33f646cf4df4" providerId="ADAL" clId="{8A197597-A10C-4BCD-BA9E-0CFC39E9E6C0}" dt="2021-01-10T18:42:18.334" v="1022" actId="26606"/>
          <ac:spMkLst>
            <pc:docMk/>
            <pc:sldMk cId="787859986" sldId="256"/>
            <ac:spMk id="23" creationId="{1F57B0F3-A8E0-41BC-8EE0-80EDA7439452}"/>
          </ac:spMkLst>
        </pc:spChg>
        <pc:spChg chg="add">
          <ac:chgData name="Ulysse BERTHET" userId="caca43f6-dc03-420d-b53d-33f646cf4df4" providerId="ADAL" clId="{8A197597-A10C-4BCD-BA9E-0CFC39E9E6C0}" dt="2021-01-10T18:42:18.334" v="1022" actId="26606"/>
          <ac:spMkLst>
            <pc:docMk/>
            <pc:sldMk cId="787859986" sldId="256"/>
            <ac:spMk id="25" creationId="{042BD0CA-AB68-4EF2-9E2A-C4E24BD45B77}"/>
          </ac:spMkLst>
        </pc:spChg>
        <pc:picChg chg="mod">
          <ac:chgData name="Ulysse BERTHET" userId="caca43f6-dc03-420d-b53d-33f646cf4df4" providerId="ADAL" clId="{8A197597-A10C-4BCD-BA9E-0CFC39E9E6C0}" dt="2021-01-10T18:42:18.334" v="1022" actId="26606"/>
          <ac:picMkLst>
            <pc:docMk/>
            <pc:sldMk cId="787859986" sldId="256"/>
            <ac:picMk id="16" creationId="{D5C6554B-BCFD-45DB-9557-9ABCA700A85E}"/>
          </ac:picMkLst>
        </pc:picChg>
      </pc:sldChg>
      <pc:sldChg chg="modSp">
        <pc:chgData name="Ulysse BERTHET" userId="caca43f6-dc03-420d-b53d-33f646cf4df4" providerId="ADAL" clId="{8A197597-A10C-4BCD-BA9E-0CFC39E9E6C0}" dt="2021-01-10T18:42:50.274" v="1037" actId="20577"/>
        <pc:sldMkLst>
          <pc:docMk/>
          <pc:sldMk cId="3642233907" sldId="257"/>
        </pc:sldMkLst>
        <pc:graphicFrameChg chg="mod">
          <ac:chgData name="Ulysse BERTHET" userId="caca43f6-dc03-420d-b53d-33f646cf4df4" providerId="ADAL" clId="{8A197597-A10C-4BCD-BA9E-0CFC39E9E6C0}" dt="2021-01-10T18:42:50.274" v="1037" actId="20577"/>
          <ac:graphicFrameMkLst>
            <pc:docMk/>
            <pc:sldMk cId="3642233907" sldId="257"/>
            <ac:graphicFrameMk id="5" creationId="{5BF678ED-4B4F-48F7-B0DE-F472FA4BCE4E}"/>
          </ac:graphicFrameMkLst>
        </pc:graphicFrameChg>
      </pc:sldChg>
      <pc:sldChg chg="addSp delSp modSp mod">
        <pc:chgData name="Ulysse BERTHET" userId="caca43f6-dc03-420d-b53d-33f646cf4df4" providerId="ADAL" clId="{8A197597-A10C-4BCD-BA9E-0CFC39E9E6C0}" dt="2021-01-10T18:34:01.873" v="1019" actId="20577"/>
        <pc:sldMkLst>
          <pc:docMk/>
          <pc:sldMk cId="831735971" sldId="258"/>
        </pc:sldMkLst>
        <pc:spChg chg="add del mod">
          <ac:chgData name="Ulysse BERTHET" userId="caca43f6-dc03-420d-b53d-33f646cf4df4" providerId="ADAL" clId="{8A197597-A10C-4BCD-BA9E-0CFC39E9E6C0}" dt="2021-01-10T18:30:20.461" v="932"/>
          <ac:spMkLst>
            <pc:docMk/>
            <pc:sldMk cId="831735971" sldId="258"/>
            <ac:spMk id="3" creationId="{6603B3A3-C596-4650-96C9-A98046E319E0}"/>
          </ac:spMkLst>
        </pc:spChg>
        <pc:spChg chg="add mod">
          <ac:chgData name="Ulysse BERTHET" userId="caca43f6-dc03-420d-b53d-33f646cf4df4" providerId="ADAL" clId="{8A197597-A10C-4BCD-BA9E-0CFC39E9E6C0}" dt="2021-01-10T18:31:58.709" v="956" actId="1076"/>
          <ac:spMkLst>
            <pc:docMk/>
            <pc:sldMk cId="831735971" sldId="258"/>
            <ac:spMk id="4" creationId="{70014575-B5ED-4038-A4E1-015F51D2B809}"/>
          </ac:spMkLst>
        </pc:spChg>
        <pc:spChg chg="add mod">
          <ac:chgData name="Ulysse BERTHET" userId="caca43f6-dc03-420d-b53d-33f646cf4df4" providerId="ADAL" clId="{8A197597-A10C-4BCD-BA9E-0CFC39E9E6C0}" dt="2021-01-10T18:31:58.709" v="956" actId="1076"/>
          <ac:spMkLst>
            <pc:docMk/>
            <pc:sldMk cId="831735971" sldId="258"/>
            <ac:spMk id="6" creationId="{13023E0D-F5F0-49D2-9823-CE33F9ECC37D}"/>
          </ac:spMkLst>
        </pc:spChg>
        <pc:spChg chg="add mod">
          <ac:chgData name="Ulysse BERTHET" userId="caca43f6-dc03-420d-b53d-33f646cf4df4" providerId="ADAL" clId="{8A197597-A10C-4BCD-BA9E-0CFC39E9E6C0}" dt="2021-01-10T18:32:14.925" v="958" actId="1076"/>
          <ac:spMkLst>
            <pc:docMk/>
            <pc:sldMk cId="831735971" sldId="258"/>
            <ac:spMk id="7" creationId="{8EFCEAC2-F41A-4E50-9542-618A9E9D4EF0}"/>
          </ac:spMkLst>
        </pc:spChg>
        <pc:spChg chg="add mod">
          <ac:chgData name="Ulysse BERTHET" userId="caca43f6-dc03-420d-b53d-33f646cf4df4" providerId="ADAL" clId="{8A197597-A10C-4BCD-BA9E-0CFC39E9E6C0}" dt="2021-01-10T18:32:09.312" v="957" actId="1076"/>
          <ac:spMkLst>
            <pc:docMk/>
            <pc:sldMk cId="831735971" sldId="258"/>
            <ac:spMk id="10" creationId="{0DCA03C1-5C20-46E8-9821-6F5FA022F6EC}"/>
          </ac:spMkLst>
        </pc:spChg>
        <pc:spChg chg="add mod">
          <ac:chgData name="Ulysse BERTHET" userId="caca43f6-dc03-420d-b53d-33f646cf4df4" providerId="ADAL" clId="{8A197597-A10C-4BCD-BA9E-0CFC39E9E6C0}" dt="2021-01-10T18:33:57.916" v="1018" actId="20577"/>
          <ac:spMkLst>
            <pc:docMk/>
            <pc:sldMk cId="831735971" sldId="258"/>
            <ac:spMk id="11" creationId="{A7E92A42-67A9-4463-B8E6-20F992580861}"/>
          </ac:spMkLst>
        </pc:spChg>
        <pc:graphicFrameChg chg="mod">
          <ac:chgData name="Ulysse BERTHET" userId="caca43f6-dc03-420d-b53d-33f646cf4df4" providerId="ADAL" clId="{8A197597-A10C-4BCD-BA9E-0CFC39E9E6C0}" dt="2021-01-10T18:34:01.873" v="1019" actId="20577"/>
          <ac:graphicFrameMkLst>
            <pc:docMk/>
            <pc:sldMk cId="831735971" sldId="258"/>
            <ac:graphicFrameMk id="5" creationId="{CF68298F-6DDB-4FD0-913C-48FCC0540B0F}"/>
          </ac:graphicFrameMkLst>
        </pc:graphicFrameChg>
      </pc:sldChg>
      <pc:sldChg chg="modSp mod">
        <pc:chgData name="Ulysse BERTHET" userId="caca43f6-dc03-420d-b53d-33f646cf4df4" providerId="ADAL" clId="{8A197597-A10C-4BCD-BA9E-0CFC39E9E6C0}" dt="2021-01-10T18:04:33.901" v="219" actId="6549"/>
        <pc:sldMkLst>
          <pc:docMk/>
          <pc:sldMk cId="1315966964" sldId="262"/>
        </pc:sldMkLst>
        <pc:spChg chg="mod">
          <ac:chgData name="Ulysse BERTHET" userId="caca43f6-dc03-420d-b53d-33f646cf4df4" providerId="ADAL" clId="{8A197597-A10C-4BCD-BA9E-0CFC39E9E6C0}" dt="2021-01-10T18:04:33.901" v="219" actId="6549"/>
          <ac:spMkLst>
            <pc:docMk/>
            <pc:sldMk cId="1315966964" sldId="262"/>
            <ac:spMk id="3" creationId="{DCA3A14B-8270-4116-B1AB-20FC82FEB743}"/>
          </ac:spMkLst>
        </pc:spChg>
      </pc:sldChg>
      <pc:sldChg chg="modSp mod">
        <pc:chgData name="Ulysse BERTHET" userId="caca43f6-dc03-420d-b53d-33f646cf4df4" providerId="ADAL" clId="{8A197597-A10C-4BCD-BA9E-0CFC39E9E6C0}" dt="2021-01-10T18:17:08.702" v="820"/>
        <pc:sldMkLst>
          <pc:docMk/>
          <pc:sldMk cId="2669652214" sldId="263"/>
        </pc:sldMkLst>
        <pc:graphicFrameChg chg="add mod">
          <ac:chgData name="Ulysse BERTHET" userId="caca43f6-dc03-420d-b53d-33f646cf4df4" providerId="ADAL" clId="{8A197597-A10C-4BCD-BA9E-0CFC39E9E6C0}" dt="2021-01-10T18:17:08.702" v="820"/>
          <ac:graphicFrameMkLst>
            <pc:docMk/>
            <pc:sldMk cId="2669652214" sldId="263"/>
            <ac:graphicFrameMk id="5" creationId="{3E77F130-BC31-487F-899F-8515A3CCA1CB}"/>
          </ac:graphicFrameMkLst>
        </pc:graphicFrameChg>
      </pc:sldChg>
      <pc:sldChg chg="modSp mod">
        <pc:chgData name="Ulysse BERTHET" userId="caca43f6-dc03-420d-b53d-33f646cf4df4" providerId="ADAL" clId="{8A197597-A10C-4BCD-BA9E-0CFC39E9E6C0}" dt="2021-01-10T18:10:08.976" v="654" actId="790"/>
        <pc:sldMkLst>
          <pc:docMk/>
          <pc:sldMk cId="3662141750" sldId="264"/>
        </pc:sldMkLst>
        <pc:spChg chg="mod">
          <ac:chgData name="Ulysse BERTHET" userId="caca43f6-dc03-420d-b53d-33f646cf4df4" providerId="ADAL" clId="{8A197597-A10C-4BCD-BA9E-0CFC39E9E6C0}" dt="2021-01-10T18:10:08.976" v="654" actId="790"/>
          <ac:spMkLst>
            <pc:docMk/>
            <pc:sldMk cId="3662141750" sldId="264"/>
            <ac:spMk id="3" creationId="{051A4A40-A99E-4FA2-B9EA-FD62E4CB62D9}"/>
          </ac:spMkLst>
        </pc:spChg>
        <pc:spChg chg="mod">
          <ac:chgData name="Ulysse BERTHET" userId="caca43f6-dc03-420d-b53d-33f646cf4df4" providerId="ADAL" clId="{8A197597-A10C-4BCD-BA9E-0CFC39E9E6C0}" dt="2021-01-10T18:05:14.401" v="220" actId="1076"/>
          <ac:spMkLst>
            <pc:docMk/>
            <pc:sldMk cId="3662141750" sldId="264"/>
            <ac:spMk id="5" creationId="{059D95D0-27B5-459C-A12F-61BB9C6F3952}"/>
          </ac:spMkLst>
        </pc:spChg>
        <pc:spChg chg="mod">
          <ac:chgData name="Ulysse BERTHET" userId="caca43f6-dc03-420d-b53d-33f646cf4df4" providerId="ADAL" clId="{8A197597-A10C-4BCD-BA9E-0CFC39E9E6C0}" dt="2021-01-10T18:05:14.401" v="220" actId="1076"/>
          <ac:spMkLst>
            <pc:docMk/>
            <pc:sldMk cId="3662141750" sldId="264"/>
            <ac:spMk id="6" creationId="{6714DBB2-8876-45F2-B410-16BA192C1521}"/>
          </ac:spMkLst>
        </pc:spChg>
        <pc:spChg chg="mod">
          <ac:chgData name="Ulysse BERTHET" userId="caca43f6-dc03-420d-b53d-33f646cf4df4" providerId="ADAL" clId="{8A197597-A10C-4BCD-BA9E-0CFC39E9E6C0}" dt="2021-01-10T18:05:14.401" v="220" actId="1076"/>
          <ac:spMkLst>
            <pc:docMk/>
            <pc:sldMk cId="3662141750" sldId="264"/>
            <ac:spMk id="8" creationId="{29F16EBD-EC15-4138-AD67-E11B3EAA289A}"/>
          </ac:spMkLst>
        </pc:spChg>
        <pc:spChg chg="mod">
          <ac:chgData name="Ulysse BERTHET" userId="caca43f6-dc03-420d-b53d-33f646cf4df4" providerId="ADAL" clId="{8A197597-A10C-4BCD-BA9E-0CFC39E9E6C0}" dt="2021-01-10T18:05:14.401" v="220" actId="1076"/>
          <ac:spMkLst>
            <pc:docMk/>
            <pc:sldMk cId="3662141750" sldId="264"/>
            <ac:spMk id="9" creationId="{0F46FEDE-3D44-4F6E-863C-23EBADE53AE5}"/>
          </ac:spMkLst>
        </pc:spChg>
        <pc:spChg chg="mod">
          <ac:chgData name="Ulysse BERTHET" userId="caca43f6-dc03-420d-b53d-33f646cf4df4" providerId="ADAL" clId="{8A197597-A10C-4BCD-BA9E-0CFC39E9E6C0}" dt="2021-01-10T18:05:14.401" v="220" actId="1076"/>
          <ac:spMkLst>
            <pc:docMk/>
            <pc:sldMk cId="3662141750" sldId="264"/>
            <ac:spMk id="11" creationId="{E2AF3425-C4BE-4A64-AF1F-3C2757C83B2A}"/>
          </ac:spMkLst>
        </pc:spChg>
        <pc:spChg chg="mod">
          <ac:chgData name="Ulysse BERTHET" userId="caca43f6-dc03-420d-b53d-33f646cf4df4" providerId="ADAL" clId="{8A197597-A10C-4BCD-BA9E-0CFC39E9E6C0}" dt="2021-01-10T18:05:14.401" v="220" actId="1076"/>
          <ac:spMkLst>
            <pc:docMk/>
            <pc:sldMk cId="3662141750" sldId="264"/>
            <ac:spMk id="14" creationId="{74057A1F-869E-4F88-9B5D-1E50F3BFF04F}"/>
          </ac:spMkLst>
        </pc:spChg>
        <pc:spChg chg="mod">
          <ac:chgData name="Ulysse BERTHET" userId="caca43f6-dc03-420d-b53d-33f646cf4df4" providerId="ADAL" clId="{8A197597-A10C-4BCD-BA9E-0CFC39E9E6C0}" dt="2021-01-10T18:05:14.401" v="220" actId="1076"/>
          <ac:spMkLst>
            <pc:docMk/>
            <pc:sldMk cId="3662141750" sldId="264"/>
            <ac:spMk id="15" creationId="{C9368080-1C53-4528-A7AD-6EB86C585BC0}"/>
          </ac:spMkLst>
        </pc:spChg>
        <pc:spChg chg="mod">
          <ac:chgData name="Ulysse BERTHET" userId="caca43f6-dc03-420d-b53d-33f646cf4df4" providerId="ADAL" clId="{8A197597-A10C-4BCD-BA9E-0CFC39E9E6C0}" dt="2021-01-10T18:05:14.401" v="220" actId="1076"/>
          <ac:spMkLst>
            <pc:docMk/>
            <pc:sldMk cId="3662141750" sldId="264"/>
            <ac:spMk id="16" creationId="{06220907-B74B-42CC-B335-F44296E14FCF}"/>
          </ac:spMkLst>
        </pc:spChg>
      </pc:sldChg>
      <pc:sldChg chg="new">
        <pc:chgData name="Ulysse BERTHET" userId="caca43f6-dc03-420d-b53d-33f646cf4df4" providerId="ADAL" clId="{8A197597-A10C-4BCD-BA9E-0CFC39E9E6C0}" dt="2021-01-10T18:14:27.847" v="702" actId="680"/>
        <pc:sldMkLst>
          <pc:docMk/>
          <pc:sldMk cId="4288854647" sldId="265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BAD10E-24BD-4EBE-A796-8A8B273BC4F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2A37083-7C65-4043-9959-439B0FD89788}">
      <dgm:prSet/>
      <dgm:spPr/>
      <dgm:t>
        <a:bodyPr/>
        <a:lstStyle/>
        <a:p>
          <a:r>
            <a:rPr lang="fr-FR"/>
            <a:t>Origin : archive.ics.uci.edu/ml/datasets/Spambase</a:t>
          </a:r>
          <a:endParaRPr lang="en-US"/>
        </a:p>
      </dgm:t>
    </dgm:pt>
    <dgm:pt modelId="{71384879-B9FC-4C95-8043-E58043EAD876}" type="parTrans" cxnId="{EAAAAEC9-4BE5-4306-92BD-BDD95FEE62DE}">
      <dgm:prSet/>
      <dgm:spPr/>
      <dgm:t>
        <a:bodyPr/>
        <a:lstStyle/>
        <a:p>
          <a:endParaRPr lang="en-US"/>
        </a:p>
      </dgm:t>
    </dgm:pt>
    <dgm:pt modelId="{D78BC1C9-B1A2-4487-B755-67E7CB7342AC}" type="sibTrans" cxnId="{EAAAAEC9-4BE5-4306-92BD-BDD95FEE62DE}">
      <dgm:prSet/>
      <dgm:spPr/>
      <dgm:t>
        <a:bodyPr/>
        <a:lstStyle/>
        <a:p>
          <a:endParaRPr lang="en-US"/>
        </a:p>
      </dgm:t>
    </dgm:pt>
    <dgm:pt modelId="{C42CBDC7-B215-4999-BA58-84BA6A86D5C1}">
      <dgm:prSet/>
      <dgm:spPr/>
      <dgm:t>
        <a:bodyPr/>
        <a:lstStyle/>
        <a:p>
          <a:r>
            <a:rPr lang="fr-FR" dirty="0" err="1"/>
            <a:t>Task</a:t>
          </a:r>
          <a:r>
            <a:rPr lang="fr-FR" dirty="0"/>
            <a:t> : Classification : Spam / Non Spam</a:t>
          </a:r>
          <a:endParaRPr lang="en-US" dirty="0"/>
        </a:p>
      </dgm:t>
    </dgm:pt>
    <dgm:pt modelId="{5F36C51E-2EF3-4C47-B28A-154C5806EC51}" type="parTrans" cxnId="{FE3FE142-9A12-4EE6-B929-3E892DB3357E}">
      <dgm:prSet/>
      <dgm:spPr/>
      <dgm:t>
        <a:bodyPr/>
        <a:lstStyle/>
        <a:p>
          <a:endParaRPr lang="en-US"/>
        </a:p>
      </dgm:t>
    </dgm:pt>
    <dgm:pt modelId="{D7754637-62B0-4333-9851-EEB61F06B6D9}" type="sibTrans" cxnId="{FE3FE142-9A12-4EE6-B929-3E892DB3357E}">
      <dgm:prSet/>
      <dgm:spPr/>
      <dgm:t>
        <a:bodyPr/>
        <a:lstStyle/>
        <a:p>
          <a:endParaRPr lang="en-US"/>
        </a:p>
      </dgm:t>
    </dgm:pt>
    <dgm:pt modelId="{4125C6BD-6157-489D-835B-C4D7A15082A8}">
      <dgm:prSet/>
      <dgm:spPr/>
      <dgm:t>
        <a:bodyPr/>
        <a:lstStyle/>
        <a:p>
          <a:r>
            <a:rPr lang="fr-FR"/>
            <a:t>Number of instances : 4601</a:t>
          </a:r>
          <a:endParaRPr lang="en-US"/>
        </a:p>
      </dgm:t>
    </dgm:pt>
    <dgm:pt modelId="{258320DF-AB66-4A5A-A903-B2DD23541422}" type="parTrans" cxnId="{9642E7A2-3FD3-47F5-810F-14140D5E270C}">
      <dgm:prSet/>
      <dgm:spPr/>
      <dgm:t>
        <a:bodyPr/>
        <a:lstStyle/>
        <a:p>
          <a:endParaRPr lang="en-US"/>
        </a:p>
      </dgm:t>
    </dgm:pt>
    <dgm:pt modelId="{562CB59E-A0D3-41BC-ABB1-73B241A38CB3}" type="sibTrans" cxnId="{9642E7A2-3FD3-47F5-810F-14140D5E270C}">
      <dgm:prSet/>
      <dgm:spPr/>
      <dgm:t>
        <a:bodyPr/>
        <a:lstStyle/>
        <a:p>
          <a:endParaRPr lang="en-US"/>
        </a:p>
      </dgm:t>
    </dgm:pt>
    <dgm:pt modelId="{37F9FBBC-5F8E-4522-A1EE-3881376DEC3C}">
      <dgm:prSet/>
      <dgm:spPr/>
      <dgm:t>
        <a:bodyPr/>
        <a:lstStyle/>
        <a:p>
          <a:r>
            <a:rPr lang="fr-FR" dirty="0" err="1"/>
            <a:t>Attributes</a:t>
          </a:r>
          <a:r>
            <a:rPr lang="fr-FR" dirty="0"/>
            <a:t> :  57 </a:t>
          </a:r>
          <a:r>
            <a:rPr lang="fr-FR" dirty="0" err="1"/>
            <a:t>floats</a:t>
          </a:r>
          <a:r>
            <a:rPr lang="fr-FR" dirty="0"/>
            <a:t>, 1 class</a:t>
          </a:r>
          <a:endParaRPr lang="en-US" dirty="0"/>
        </a:p>
      </dgm:t>
    </dgm:pt>
    <dgm:pt modelId="{8A5DD831-AAD9-40DD-AB1C-AA2777C9252D}" type="parTrans" cxnId="{3B62E440-A576-4ED7-94FC-A03A69E0AE27}">
      <dgm:prSet/>
      <dgm:spPr/>
      <dgm:t>
        <a:bodyPr/>
        <a:lstStyle/>
        <a:p>
          <a:endParaRPr lang="en-US"/>
        </a:p>
      </dgm:t>
    </dgm:pt>
    <dgm:pt modelId="{2BF224B5-C606-482C-953B-4B17E6CD65DC}" type="sibTrans" cxnId="{3B62E440-A576-4ED7-94FC-A03A69E0AE27}">
      <dgm:prSet/>
      <dgm:spPr/>
      <dgm:t>
        <a:bodyPr/>
        <a:lstStyle/>
        <a:p>
          <a:endParaRPr lang="en-US"/>
        </a:p>
      </dgm:t>
    </dgm:pt>
    <dgm:pt modelId="{A64A82FA-E6B9-4995-8C48-812BE141DCBB}" type="pres">
      <dgm:prSet presAssocID="{B5BAD10E-24BD-4EBE-A796-8A8B273BC4FB}" presName="root" presStyleCnt="0">
        <dgm:presLayoutVars>
          <dgm:dir/>
          <dgm:resizeHandles val="exact"/>
        </dgm:presLayoutVars>
      </dgm:prSet>
      <dgm:spPr/>
    </dgm:pt>
    <dgm:pt modelId="{73EAE640-3EAF-4BD7-B34F-0569205395AE}" type="pres">
      <dgm:prSet presAssocID="{B2A37083-7C65-4043-9959-439B0FD89788}" presName="compNode" presStyleCnt="0"/>
      <dgm:spPr/>
    </dgm:pt>
    <dgm:pt modelId="{BE69547F-D0A5-4170-BA7B-10E3E0EA7E92}" type="pres">
      <dgm:prSet presAssocID="{B2A37083-7C65-4043-9959-439B0FD89788}" presName="bgRect" presStyleLbl="bgShp" presStyleIdx="0" presStyleCnt="4"/>
      <dgm:spPr/>
    </dgm:pt>
    <dgm:pt modelId="{63DCAC50-5EA7-4327-AF99-F69F8A86B16A}" type="pres">
      <dgm:prSet presAssocID="{B2A37083-7C65-4043-9959-439B0FD897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19D6DDD9-E707-4ECF-8829-BF4A485671B1}" type="pres">
      <dgm:prSet presAssocID="{B2A37083-7C65-4043-9959-439B0FD89788}" presName="spaceRect" presStyleCnt="0"/>
      <dgm:spPr/>
    </dgm:pt>
    <dgm:pt modelId="{DBE1D7DB-CFB0-4C95-83B3-56FEBC1204EC}" type="pres">
      <dgm:prSet presAssocID="{B2A37083-7C65-4043-9959-439B0FD89788}" presName="parTx" presStyleLbl="revTx" presStyleIdx="0" presStyleCnt="4">
        <dgm:presLayoutVars>
          <dgm:chMax val="0"/>
          <dgm:chPref val="0"/>
        </dgm:presLayoutVars>
      </dgm:prSet>
      <dgm:spPr/>
    </dgm:pt>
    <dgm:pt modelId="{B6BB4B50-836C-43ED-869E-0680C41FB08E}" type="pres">
      <dgm:prSet presAssocID="{D78BC1C9-B1A2-4487-B755-67E7CB7342AC}" presName="sibTrans" presStyleCnt="0"/>
      <dgm:spPr/>
    </dgm:pt>
    <dgm:pt modelId="{8182D79F-F127-47F2-82FC-C19D84797741}" type="pres">
      <dgm:prSet presAssocID="{C42CBDC7-B215-4999-BA58-84BA6A86D5C1}" presName="compNode" presStyleCnt="0"/>
      <dgm:spPr/>
    </dgm:pt>
    <dgm:pt modelId="{44F66833-C25C-4D46-8665-9BE419F2B980}" type="pres">
      <dgm:prSet presAssocID="{C42CBDC7-B215-4999-BA58-84BA6A86D5C1}" presName="bgRect" presStyleLbl="bgShp" presStyleIdx="1" presStyleCnt="4"/>
      <dgm:spPr/>
    </dgm:pt>
    <dgm:pt modelId="{5526F040-C4B5-4DD7-9075-05F5839BC36A}" type="pres">
      <dgm:prSet presAssocID="{C42CBDC7-B215-4999-BA58-84BA6A86D5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D2534629-7156-4AFA-81A3-2D8E0AF85C71}" type="pres">
      <dgm:prSet presAssocID="{C42CBDC7-B215-4999-BA58-84BA6A86D5C1}" presName="spaceRect" presStyleCnt="0"/>
      <dgm:spPr/>
    </dgm:pt>
    <dgm:pt modelId="{6965AA23-507C-446E-AE91-85F56ECBA774}" type="pres">
      <dgm:prSet presAssocID="{C42CBDC7-B215-4999-BA58-84BA6A86D5C1}" presName="parTx" presStyleLbl="revTx" presStyleIdx="1" presStyleCnt="4">
        <dgm:presLayoutVars>
          <dgm:chMax val="0"/>
          <dgm:chPref val="0"/>
        </dgm:presLayoutVars>
      </dgm:prSet>
      <dgm:spPr/>
    </dgm:pt>
    <dgm:pt modelId="{167A6B6F-D32C-4986-8F1A-C06F973EE220}" type="pres">
      <dgm:prSet presAssocID="{D7754637-62B0-4333-9851-EEB61F06B6D9}" presName="sibTrans" presStyleCnt="0"/>
      <dgm:spPr/>
    </dgm:pt>
    <dgm:pt modelId="{8C840668-0F54-4EBB-A66A-47EDBCDAE42D}" type="pres">
      <dgm:prSet presAssocID="{4125C6BD-6157-489D-835B-C4D7A15082A8}" presName="compNode" presStyleCnt="0"/>
      <dgm:spPr/>
    </dgm:pt>
    <dgm:pt modelId="{CC498515-3657-4A8D-BEE4-588974978442}" type="pres">
      <dgm:prSet presAssocID="{4125C6BD-6157-489D-835B-C4D7A15082A8}" presName="bgRect" presStyleLbl="bgShp" presStyleIdx="2" presStyleCnt="4"/>
      <dgm:spPr/>
    </dgm:pt>
    <dgm:pt modelId="{00FFA18A-4557-4AE2-B9E1-B378A50B5F7A}" type="pres">
      <dgm:prSet presAssocID="{4125C6BD-6157-489D-835B-C4D7A15082A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resse de courrier avec un remplissage uni"/>
        </a:ext>
      </dgm:extLst>
    </dgm:pt>
    <dgm:pt modelId="{998EE62D-849F-491D-B8A7-65F4F7F98616}" type="pres">
      <dgm:prSet presAssocID="{4125C6BD-6157-489D-835B-C4D7A15082A8}" presName="spaceRect" presStyleCnt="0"/>
      <dgm:spPr/>
    </dgm:pt>
    <dgm:pt modelId="{EF52A5A6-CE16-40D9-AB2B-314CE4650329}" type="pres">
      <dgm:prSet presAssocID="{4125C6BD-6157-489D-835B-C4D7A15082A8}" presName="parTx" presStyleLbl="revTx" presStyleIdx="2" presStyleCnt="4">
        <dgm:presLayoutVars>
          <dgm:chMax val="0"/>
          <dgm:chPref val="0"/>
        </dgm:presLayoutVars>
      </dgm:prSet>
      <dgm:spPr/>
    </dgm:pt>
    <dgm:pt modelId="{4D3E8B77-CCC7-4754-8F94-913C6E26B3D4}" type="pres">
      <dgm:prSet presAssocID="{562CB59E-A0D3-41BC-ABB1-73B241A38CB3}" presName="sibTrans" presStyleCnt="0"/>
      <dgm:spPr/>
    </dgm:pt>
    <dgm:pt modelId="{731DED63-CCD6-49D4-87DB-36638A8800F4}" type="pres">
      <dgm:prSet presAssocID="{37F9FBBC-5F8E-4522-A1EE-3881376DEC3C}" presName="compNode" presStyleCnt="0"/>
      <dgm:spPr/>
    </dgm:pt>
    <dgm:pt modelId="{EFCE6FF8-789C-45EC-97F2-D3EDA6CEE2F0}" type="pres">
      <dgm:prSet presAssocID="{37F9FBBC-5F8E-4522-A1EE-3881376DEC3C}" presName="bgRect" presStyleLbl="bgShp" presStyleIdx="3" presStyleCnt="4"/>
      <dgm:spPr/>
    </dgm:pt>
    <dgm:pt modelId="{83416A10-F3C1-4FAC-A09A-4F92D15CDA1F}" type="pres">
      <dgm:prSet presAssocID="{37F9FBBC-5F8E-4522-A1EE-3881376DEC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ulier avec un remplissage uni"/>
        </a:ext>
      </dgm:extLst>
    </dgm:pt>
    <dgm:pt modelId="{F386E8B8-38E2-4E59-962D-4C9E677BBCC7}" type="pres">
      <dgm:prSet presAssocID="{37F9FBBC-5F8E-4522-A1EE-3881376DEC3C}" presName="spaceRect" presStyleCnt="0"/>
      <dgm:spPr/>
    </dgm:pt>
    <dgm:pt modelId="{18A95A37-9CC3-4F6B-BD20-607EE0A79F8B}" type="pres">
      <dgm:prSet presAssocID="{37F9FBBC-5F8E-4522-A1EE-3881376DEC3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CE8130D-BCA0-4975-9FC3-A1B76A5E87EB}" type="presOf" srcId="{C42CBDC7-B215-4999-BA58-84BA6A86D5C1}" destId="{6965AA23-507C-446E-AE91-85F56ECBA774}" srcOrd="0" destOrd="0" presId="urn:microsoft.com/office/officeart/2018/2/layout/IconVerticalSolidList"/>
    <dgm:cxn modelId="{E42DD727-8AB3-426A-8152-6AB5FFC978AC}" type="presOf" srcId="{37F9FBBC-5F8E-4522-A1EE-3881376DEC3C}" destId="{18A95A37-9CC3-4F6B-BD20-607EE0A79F8B}" srcOrd="0" destOrd="0" presId="urn:microsoft.com/office/officeart/2018/2/layout/IconVerticalSolidList"/>
    <dgm:cxn modelId="{3B62E440-A576-4ED7-94FC-A03A69E0AE27}" srcId="{B5BAD10E-24BD-4EBE-A796-8A8B273BC4FB}" destId="{37F9FBBC-5F8E-4522-A1EE-3881376DEC3C}" srcOrd="3" destOrd="0" parTransId="{8A5DD831-AAD9-40DD-AB1C-AA2777C9252D}" sibTransId="{2BF224B5-C606-482C-953B-4B17E6CD65DC}"/>
    <dgm:cxn modelId="{2851CC5E-9A5F-4F88-BC56-5A6B9BE4EFEF}" type="presOf" srcId="{B2A37083-7C65-4043-9959-439B0FD89788}" destId="{DBE1D7DB-CFB0-4C95-83B3-56FEBC1204EC}" srcOrd="0" destOrd="0" presId="urn:microsoft.com/office/officeart/2018/2/layout/IconVerticalSolidList"/>
    <dgm:cxn modelId="{FE3FE142-9A12-4EE6-B929-3E892DB3357E}" srcId="{B5BAD10E-24BD-4EBE-A796-8A8B273BC4FB}" destId="{C42CBDC7-B215-4999-BA58-84BA6A86D5C1}" srcOrd="1" destOrd="0" parTransId="{5F36C51E-2EF3-4C47-B28A-154C5806EC51}" sibTransId="{D7754637-62B0-4333-9851-EEB61F06B6D9}"/>
    <dgm:cxn modelId="{9642E7A2-3FD3-47F5-810F-14140D5E270C}" srcId="{B5BAD10E-24BD-4EBE-A796-8A8B273BC4FB}" destId="{4125C6BD-6157-489D-835B-C4D7A15082A8}" srcOrd="2" destOrd="0" parTransId="{258320DF-AB66-4A5A-A903-B2DD23541422}" sibTransId="{562CB59E-A0D3-41BC-ABB1-73B241A38CB3}"/>
    <dgm:cxn modelId="{EAAAAEC9-4BE5-4306-92BD-BDD95FEE62DE}" srcId="{B5BAD10E-24BD-4EBE-A796-8A8B273BC4FB}" destId="{B2A37083-7C65-4043-9959-439B0FD89788}" srcOrd="0" destOrd="0" parTransId="{71384879-B9FC-4C95-8043-E58043EAD876}" sibTransId="{D78BC1C9-B1A2-4487-B755-67E7CB7342AC}"/>
    <dgm:cxn modelId="{0E1F08E1-9230-4E3D-AB9E-F787514268F9}" type="presOf" srcId="{4125C6BD-6157-489D-835B-C4D7A15082A8}" destId="{EF52A5A6-CE16-40D9-AB2B-314CE4650329}" srcOrd="0" destOrd="0" presId="urn:microsoft.com/office/officeart/2018/2/layout/IconVerticalSolidList"/>
    <dgm:cxn modelId="{8F5B9BF2-DAC5-44C4-B90B-C0383DC9EFCA}" type="presOf" srcId="{B5BAD10E-24BD-4EBE-A796-8A8B273BC4FB}" destId="{A64A82FA-E6B9-4995-8C48-812BE141DCBB}" srcOrd="0" destOrd="0" presId="urn:microsoft.com/office/officeart/2018/2/layout/IconVerticalSolidList"/>
    <dgm:cxn modelId="{1C8FFCC9-8724-4759-B288-5F49A010C00B}" type="presParOf" srcId="{A64A82FA-E6B9-4995-8C48-812BE141DCBB}" destId="{73EAE640-3EAF-4BD7-B34F-0569205395AE}" srcOrd="0" destOrd="0" presId="urn:microsoft.com/office/officeart/2018/2/layout/IconVerticalSolidList"/>
    <dgm:cxn modelId="{4E83F8D3-AAC2-4D83-82A9-106C41C91953}" type="presParOf" srcId="{73EAE640-3EAF-4BD7-B34F-0569205395AE}" destId="{BE69547F-D0A5-4170-BA7B-10E3E0EA7E92}" srcOrd="0" destOrd="0" presId="urn:microsoft.com/office/officeart/2018/2/layout/IconVerticalSolidList"/>
    <dgm:cxn modelId="{96BCB42F-BC9B-4B15-ACB3-4C7492D2CBAD}" type="presParOf" srcId="{73EAE640-3EAF-4BD7-B34F-0569205395AE}" destId="{63DCAC50-5EA7-4327-AF99-F69F8A86B16A}" srcOrd="1" destOrd="0" presId="urn:microsoft.com/office/officeart/2018/2/layout/IconVerticalSolidList"/>
    <dgm:cxn modelId="{FB38FE66-C1F3-455F-A34D-2C6E5D77463B}" type="presParOf" srcId="{73EAE640-3EAF-4BD7-B34F-0569205395AE}" destId="{19D6DDD9-E707-4ECF-8829-BF4A485671B1}" srcOrd="2" destOrd="0" presId="urn:microsoft.com/office/officeart/2018/2/layout/IconVerticalSolidList"/>
    <dgm:cxn modelId="{2356A382-94B4-4786-95E4-2F6B84AE4571}" type="presParOf" srcId="{73EAE640-3EAF-4BD7-B34F-0569205395AE}" destId="{DBE1D7DB-CFB0-4C95-83B3-56FEBC1204EC}" srcOrd="3" destOrd="0" presId="urn:microsoft.com/office/officeart/2018/2/layout/IconVerticalSolidList"/>
    <dgm:cxn modelId="{769482F5-1606-4427-9819-4C12AFEA8065}" type="presParOf" srcId="{A64A82FA-E6B9-4995-8C48-812BE141DCBB}" destId="{B6BB4B50-836C-43ED-869E-0680C41FB08E}" srcOrd="1" destOrd="0" presId="urn:microsoft.com/office/officeart/2018/2/layout/IconVerticalSolidList"/>
    <dgm:cxn modelId="{247DBD63-3553-4D02-A5E7-1AF7F87A5290}" type="presParOf" srcId="{A64A82FA-E6B9-4995-8C48-812BE141DCBB}" destId="{8182D79F-F127-47F2-82FC-C19D84797741}" srcOrd="2" destOrd="0" presId="urn:microsoft.com/office/officeart/2018/2/layout/IconVerticalSolidList"/>
    <dgm:cxn modelId="{5EB79865-88C3-4413-B088-5435A6339C6E}" type="presParOf" srcId="{8182D79F-F127-47F2-82FC-C19D84797741}" destId="{44F66833-C25C-4D46-8665-9BE419F2B980}" srcOrd="0" destOrd="0" presId="urn:microsoft.com/office/officeart/2018/2/layout/IconVerticalSolidList"/>
    <dgm:cxn modelId="{CF7445ED-9408-4E48-95C8-F76DB0D33BC1}" type="presParOf" srcId="{8182D79F-F127-47F2-82FC-C19D84797741}" destId="{5526F040-C4B5-4DD7-9075-05F5839BC36A}" srcOrd="1" destOrd="0" presId="urn:microsoft.com/office/officeart/2018/2/layout/IconVerticalSolidList"/>
    <dgm:cxn modelId="{FBC07796-92FB-4675-8592-AAFCEB531A75}" type="presParOf" srcId="{8182D79F-F127-47F2-82FC-C19D84797741}" destId="{D2534629-7156-4AFA-81A3-2D8E0AF85C71}" srcOrd="2" destOrd="0" presId="urn:microsoft.com/office/officeart/2018/2/layout/IconVerticalSolidList"/>
    <dgm:cxn modelId="{002DF06A-6F00-4B80-AC62-72E3B819AEA4}" type="presParOf" srcId="{8182D79F-F127-47F2-82FC-C19D84797741}" destId="{6965AA23-507C-446E-AE91-85F56ECBA774}" srcOrd="3" destOrd="0" presId="urn:microsoft.com/office/officeart/2018/2/layout/IconVerticalSolidList"/>
    <dgm:cxn modelId="{B95FF873-86E8-4E90-A828-355E51F830C6}" type="presParOf" srcId="{A64A82FA-E6B9-4995-8C48-812BE141DCBB}" destId="{167A6B6F-D32C-4986-8F1A-C06F973EE220}" srcOrd="3" destOrd="0" presId="urn:microsoft.com/office/officeart/2018/2/layout/IconVerticalSolidList"/>
    <dgm:cxn modelId="{7919209C-4758-41E4-AE84-AEEE23DC01D3}" type="presParOf" srcId="{A64A82FA-E6B9-4995-8C48-812BE141DCBB}" destId="{8C840668-0F54-4EBB-A66A-47EDBCDAE42D}" srcOrd="4" destOrd="0" presId="urn:microsoft.com/office/officeart/2018/2/layout/IconVerticalSolidList"/>
    <dgm:cxn modelId="{3985C9B4-DF14-47DA-952B-8E213082261B}" type="presParOf" srcId="{8C840668-0F54-4EBB-A66A-47EDBCDAE42D}" destId="{CC498515-3657-4A8D-BEE4-588974978442}" srcOrd="0" destOrd="0" presId="urn:microsoft.com/office/officeart/2018/2/layout/IconVerticalSolidList"/>
    <dgm:cxn modelId="{70DECFD3-EF6F-4DAC-BBBB-6A83FCAF2C1D}" type="presParOf" srcId="{8C840668-0F54-4EBB-A66A-47EDBCDAE42D}" destId="{00FFA18A-4557-4AE2-B9E1-B378A50B5F7A}" srcOrd="1" destOrd="0" presId="urn:microsoft.com/office/officeart/2018/2/layout/IconVerticalSolidList"/>
    <dgm:cxn modelId="{F11CBB94-2825-445C-89F9-188F9ED56AA3}" type="presParOf" srcId="{8C840668-0F54-4EBB-A66A-47EDBCDAE42D}" destId="{998EE62D-849F-491D-B8A7-65F4F7F98616}" srcOrd="2" destOrd="0" presId="urn:microsoft.com/office/officeart/2018/2/layout/IconVerticalSolidList"/>
    <dgm:cxn modelId="{2560AC41-A339-4759-BCE7-F51FA9D98024}" type="presParOf" srcId="{8C840668-0F54-4EBB-A66A-47EDBCDAE42D}" destId="{EF52A5A6-CE16-40D9-AB2B-314CE4650329}" srcOrd="3" destOrd="0" presId="urn:microsoft.com/office/officeart/2018/2/layout/IconVerticalSolidList"/>
    <dgm:cxn modelId="{55CA85D1-F753-44FE-A4C7-2051A5332CFE}" type="presParOf" srcId="{A64A82FA-E6B9-4995-8C48-812BE141DCBB}" destId="{4D3E8B77-CCC7-4754-8F94-913C6E26B3D4}" srcOrd="5" destOrd="0" presId="urn:microsoft.com/office/officeart/2018/2/layout/IconVerticalSolidList"/>
    <dgm:cxn modelId="{DF8BC325-0AFA-41A2-9027-2D98C1495268}" type="presParOf" srcId="{A64A82FA-E6B9-4995-8C48-812BE141DCBB}" destId="{731DED63-CCD6-49D4-87DB-36638A8800F4}" srcOrd="6" destOrd="0" presId="urn:microsoft.com/office/officeart/2018/2/layout/IconVerticalSolidList"/>
    <dgm:cxn modelId="{1C85BC62-660D-467C-8F07-5CB7FDEBC1B5}" type="presParOf" srcId="{731DED63-CCD6-49D4-87DB-36638A8800F4}" destId="{EFCE6FF8-789C-45EC-97F2-D3EDA6CEE2F0}" srcOrd="0" destOrd="0" presId="urn:microsoft.com/office/officeart/2018/2/layout/IconVerticalSolidList"/>
    <dgm:cxn modelId="{AA0CE926-ABB0-4C5F-B5B9-1D3A26E53D05}" type="presParOf" srcId="{731DED63-CCD6-49D4-87DB-36638A8800F4}" destId="{83416A10-F3C1-4FAC-A09A-4F92D15CDA1F}" srcOrd="1" destOrd="0" presId="urn:microsoft.com/office/officeart/2018/2/layout/IconVerticalSolidList"/>
    <dgm:cxn modelId="{7DB84851-9B80-42F8-9D74-0106FA7E2539}" type="presParOf" srcId="{731DED63-CCD6-49D4-87DB-36638A8800F4}" destId="{F386E8B8-38E2-4E59-962D-4C9E677BBCC7}" srcOrd="2" destOrd="0" presId="urn:microsoft.com/office/officeart/2018/2/layout/IconVerticalSolidList"/>
    <dgm:cxn modelId="{01A7FA45-EBF8-4AFC-BF0A-5D78F4A61F60}" type="presParOf" srcId="{731DED63-CCD6-49D4-87DB-36638A8800F4}" destId="{18A95A37-9CC3-4F6B-BD20-607EE0A79F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B494AB-5749-486C-BA2E-51B909C8EDE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F2F1037-F62D-43CB-BD6B-E707A64D019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48 continuous real [0,100] attributes of type </a:t>
          </a:r>
          <a:r>
            <a:rPr lang="en-US" dirty="0" err="1"/>
            <a:t>word_freq_WORD</a:t>
          </a:r>
          <a:r>
            <a:rPr lang="en-US" dirty="0"/>
            <a:t> in % </a:t>
          </a:r>
        </a:p>
      </dgm:t>
    </dgm:pt>
    <dgm:pt modelId="{259EFD8B-918A-4BA9-8234-1AB100FD0AB8}" type="parTrans" cxnId="{8AFF7018-C980-472B-A494-E53D0DF05DC1}">
      <dgm:prSet/>
      <dgm:spPr/>
      <dgm:t>
        <a:bodyPr/>
        <a:lstStyle/>
        <a:p>
          <a:endParaRPr lang="en-US"/>
        </a:p>
      </dgm:t>
    </dgm:pt>
    <dgm:pt modelId="{A2B474FB-24D7-44B0-9C72-1C8427D855C5}" type="sibTrans" cxnId="{8AFF7018-C980-472B-A494-E53D0DF05DC1}">
      <dgm:prSet/>
      <dgm:spPr/>
      <dgm:t>
        <a:bodyPr/>
        <a:lstStyle/>
        <a:p>
          <a:endParaRPr lang="en-US"/>
        </a:p>
      </dgm:t>
    </dgm:pt>
    <dgm:pt modelId="{B5C11379-1FC0-43EE-8ECD-27E05A89886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6 continuous real [0,100] attributes of type </a:t>
          </a:r>
          <a:r>
            <a:rPr lang="en-US" dirty="0" err="1"/>
            <a:t>char_freq_CHAR</a:t>
          </a:r>
          <a:r>
            <a:rPr lang="en-US" dirty="0"/>
            <a:t> in %</a:t>
          </a:r>
        </a:p>
      </dgm:t>
    </dgm:pt>
    <dgm:pt modelId="{C4EB8C7A-F4F3-4A1F-824B-87CEEAB35FE7}" type="parTrans" cxnId="{AB0C21C1-8FD7-4648-8C5C-EC619AAD8479}">
      <dgm:prSet/>
      <dgm:spPr/>
      <dgm:t>
        <a:bodyPr/>
        <a:lstStyle/>
        <a:p>
          <a:endParaRPr lang="en-US"/>
        </a:p>
      </dgm:t>
    </dgm:pt>
    <dgm:pt modelId="{891D4041-7ECD-45E0-8439-FA2CDEC2AF29}" type="sibTrans" cxnId="{AB0C21C1-8FD7-4648-8C5C-EC619AAD8479}">
      <dgm:prSet/>
      <dgm:spPr/>
      <dgm:t>
        <a:bodyPr/>
        <a:lstStyle/>
        <a:p>
          <a:endParaRPr lang="en-US"/>
        </a:p>
      </dgm:t>
    </dgm:pt>
    <dgm:pt modelId="{AF61FF0F-8717-4981-AF11-F58810814F1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3 continuous real [1,...] attribute </a:t>
          </a:r>
          <a:r>
            <a:rPr lang="fr-FR" dirty="0"/>
            <a:t>:</a:t>
          </a:r>
          <a:endParaRPr lang="en-US" dirty="0"/>
        </a:p>
      </dgm:t>
    </dgm:pt>
    <dgm:pt modelId="{58870D46-C1FD-4EF5-8BF0-6286BFEF006C}" type="parTrans" cxnId="{8B650906-CC2D-497D-8B56-69611494A607}">
      <dgm:prSet/>
      <dgm:spPr/>
      <dgm:t>
        <a:bodyPr/>
        <a:lstStyle/>
        <a:p>
          <a:endParaRPr lang="en-US"/>
        </a:p>
      </dgm:t>
    </dgm:pt>
    <dgm:pt modelId="{D61FCE23-1CAE-4E31-805A-F62C7671DFF2}" type="sibTrans" cxnId="{8B650906-CC2D-497D-8B56-69611494A607}">
      <dgm:prSet/>
      <dgm:spPr/>
      <dgm:t>
        <a:bodyPr/>
        <a:lstStyle/>
        <a:p>
          <a:endParaRPr lang="en-US"/>
        </a:p>
      </dgm:t>
    </dgm:pt>
    <dgm:pt modelId="{CF933E08-570B-4E70-AB93-5FD62361995B}">
      <dgm:prSet custT="1"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100" dirty="0"/>
            <a:t>  - </a:t>
          </a:r>
          <a:r>
            <a:rPr lang="en-US" sz="1050" dirty="0"/>
            <a:t>Average length of uninterrupted sequences of capital letters</a:t>
          </a:r>
        </a:p>
      </dgm:t>
    </dgm:pt>
    <dgm:pt modelId="{904A8E17-83B1-4397-9A98-A9CF81BD7E1E}" type="parTrans" cxnId="{44D321F9-0B18-42B9-8EC0-4E8D1BF0EFCF}">
      <dgm:prSet/>
      <dgm:spPr/>
      <dgm:t>
        <a:bodyPr/>
        <a:lstStyle/>
        <a:p>
          <a:endParaRPr lang="en-US"/>
        </a:p>
      </dgm:t>
    </dgm:pt>
    <dgm:pt modelId="{53969B04-4A9A-41FD-BB83-AD0FA5E3A2D3}" type="sibTrans" cxnId="{44D321F9-0B18-42B9-8EC0-4E8D1BF0EFCF}">
      <dgm:prSet/>
      <dgm:spPr/>
      <dgm:t>
        <a:bodyPr/>
        <a:lstStyle/>
        <a:p>
          <a:endParaRPr lang="en-US"/>
        </a:p>
      </dgm:t>
    </dgm:pt>
    <dgm:pt modelId="{4052C6E1-285B-4594-9254-162DF55E19C7}">
      <dgm:prSet custT="1"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050" dirty="0"/>
            <a:t>  - Length of longest uninterrupted sequence of capital letters</a:t>
          </a:r>
        </a:p>
      </dgm:t>
    </dgm:pt>
    <dgm:pt modelId="{9DF44C3F-7144-474C-AE9E-25D75874D00F}" type="parTrans" cxnId="{039D0787-E9DE-4C7F-87CD-FC7429E4E323}">
      <dgm:prSet/>
      <dgm:spPr/>
      <dgm:t>
        <a:bodyPr/>
        <a:lstStyle/>
        <a:p>
          <a:endParaRPr lang="en-US"/>
        </a:p>
      </dgm:t>
    </dgm:pt>
    <dgm:pt modelId="{0837853B-CDBA-462F-A0C7-473483460C39}" type="sibTrans" cxnId="{039D0787-E9DE-4C7F-87CD-FC7429E4E323}">
      <dgm:prSet/>
      <dgm:spPr/>
      <dgm:t>
        <a:bodyPr/>
        <a:lstStyle/>
        <a:p>
          <a:endParaRPr lang="en-US"/>
        </a:p>
      </dgm:t>
    </dgm:pt>
    <dgm:pt modelId="{345CAD6A-1145-4053-8651-DDDE06833490}">
      <dgm:prSet custT="1"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050" dirty="0"/>
            <a:t>  - Total number of capital letters in the e-mail</a:t>
          </a:r>
        </a:p>
      </dgm:t>
    </dgm:pt>
    <dgm:pt modelId="{78759EF8-7737-43A8-B4B5-872E1669ACB0}" type="parTrans" cxnId="{ABA0933F-5700-4136-90D3-132181C0E293}">
      <dgm:prSet/>
      <dgm:spPr/>
      <dgm:t>
        <a:bodyPr/>
        <a:lstStyle/>
        <a:p>
          <a:endParaRPr lang="en-US"/>
        </a:p>
      </dgm:t>
    </dgm:pt>
    <dgm:pt modelId="{AD48A674-059A-49F1-A520-7417CC4486BC}" type="sibTrans" cxnId="{ABA0933F-5700-4136-90D3-132181C0E293}">
      <dgm:prSet/>
      <dgm:spPr/>
      <dgm:t>
        <a:bodyPr/>
        <a:lstStyle/>
        <a:p>
          <a:endParaRPr lang="en-US"/>
        </a:p>
      </dgm:t>
    </dgm:pt>
    <dgm:pt modelId="{183C2A71-F16F-4CF0-9D94-88D3005165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1 nominal {0,1} class attribute of type spam :</a:t>
          </a:r>
        </a:p>
      </dgm:t>
    </dgm:pt>
    <dgm:pt modelId="{6C544ACB-6B9B-4358-97B5-49C330375051}" type="parTrans" cxnId="{357FCD13-B05D-49C5-8767-9B0FFA3E2959}">
      <dgm:prSet/>
      <dgm:spPr/>
      <dgm:t>
        <a:bodyPr/>
        <a:lstStyle/>
        <a:p>
          <a:endParaRPr lang="en-US"/>
        </a:p>
      </dgm:t>
    </dgm:pt>
    <dgm:pt modelId="{5F0A97AD-1783-44BD-AE95-706C5EA3EDBB}" type="sibTrans" cxnId="{357FCD13-B05D-49C5-8767-9B0FFA3E2959}">
      <dgm:prSet/>
      <dgm:spPr/>
      <dgm:t>
        <a:bodyPr/>
        <a:lstStyle/>
        <a:p>
          <a:endParaRPr lang="en-US"/>
        </a:p>
      </dgm:t>
    </dgm:pt>
    <dgm:pt modelId="{C80B09BB-C84B-423A-9CE5-834BC4A2E5F1}" type="pres">
      <dgm:prSet presAssocID="{6FB494AB-5749-486C-BA2E-51B909C8EDEE}" presName="root" presStyleCnt="0">
        <dgm:presLayoutVars>
          <dgm:dir/>
          <dgm:resizeHandles val="exact"/>
        </dgm:presLayoutVars>
      </dgm:prSet>
      <dgm:spPr/>
    </dgm:pt>
    <dgm:pt modelId="{7A1D7A6F-E00B-41F5-BD01-3DE2B376B839}" type="pres">
      <dgm:prSet presAssocID="{9F2F1037-F62D-43CB-BD6B-E707A64D0199}" presName="compNode" presStyleCnt="0"/>
      <dgm:spPr/>
    </dgm:pt>
    <dgm:pt modelId="{C7F7F385-A51C-44E9-BE3B-7BB793717024}" type="pres">
      <dgm:prSet presAssocID="{9F2F1037-F62D-43CB-BD6B-E707A64D019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ouf"/>
        </a:ext>
      </dgm:extLst>
    </dgm:pt>
    <dgm:pt modelId="{587CA71F-9862-4B21-AF2F-62EB63D6ED3C}" type="pres">
      <dgm:prSet presAssocID="{9F2F1037-F62D-43CB-BD6B-E707A64D0199}" presName="iconSpace" presStyleCnt="0"/>
      <dgm:spPr/>
    </dgm:pt>
    <dgm:pt modelId="{8E205E35-789C-429D-B3AE-C59FBF8B4CB8}" type="pres">
      <dgm:prSet presAssocID="{9F2F1037-F62D-43CB-BD6B-E707A64D0199}" presName="parTx" presStyleLbl="revTx" presStyleIdx="0" presStyleCnt="8">
        <dgm:presLayoutVars>
          <dgm:chMax val="0"/>
          <dgm:chPref val="0"/>
        </dgm:presLayoutVars>
      </dgm:prSet>
      <dgm:spPr/>
    </dgm:pt>
    <dgm:pt modelId="{01CF3B34-0821-4EFE-AECF-EC908751178D}" type="pres">
      <dgm:prSet presAssocID="{9F2F1037-F62D-43CB-BD6B-E707A64D0199}" presName="txSpace" presStyleCnt="0"/>
      <dgm:spPr/>
    </dgm:pt>
    <dgm:pt modelId="{26A37908-EB2D-458B-9D11-7573F1C15C44}" type="pres">
      <dgm:prSet presAssocID="{9F2F1037-F62D-43CB-BD6B-E707A64D0199}" presName="desTx" presStyleLbl="revTx" presStyleIdx="1" presStyleCnt="8">
        <dgm:presLayoutVars/>
      </dgm:prSet>
      <dgm:spPr/>
    </dgm:pt>
    <dgm:pt modelId="{6C758CFE-D407-4791-83F1-CAFF7C366AD7}" type="pres">
      <dgm:prSet presAssocID="{A2B474FB-24D7-44B0-9C72-1C8427D855C5}" presName="sibTrans" presStyleCnt="0"/>
      <dgm:spPr/>
    </dgm:pt>
    <dgm:pt modelId="{E5E149C1-0736-49AA-9BD6-D5306C0C5A54}" type="pres">
      <dgm:prSet presAssocID="{B5C11379-1FC0-43EE-8ECD-27E05A898869}" presName="compNode" presStyleCnt="0"/>
      <dgm:spPr/>
    </dgm:pt>
    <dgm:pt modelId="{3B9A1413-8039-4770-8BC7-7488CAF2D0C4}" type="pres">
      <dgm:prSet presAssocID="{B5C11379-1FC0-43EE-8ECD-27E05A8988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de Morse avec un remplissage uni"/>
        </a:ext>
      </dgm:extLst>
    </dgm:pt>
    <dgm:pt modelId="{3826C04E-D823-4A68-8032-3442E438281C}" type="pres">
      <dgm:prSet presAssocID="{B5C11379-1FC0-43EE-8ECD-27E05A898869}" presName="iconSpace" presStyleCnt="0"/>
      <dgm:spPr/>
    </dgm:pt>
    <dgm:pt modelId="{FDD85A73-08DF-4723-A525-E351740A9FE6}" type="pres">
      <dgm:prSet presAssocID="{B5C11379-1FC0-43EE-8ECD-27E05A898869}" presName="parTx" presStyleLbl="revTx" presStyleIdx="2" presStyleCnt="8">
        <dgm:presLayoutVars>
          <dgm:chMax val="0"/>
          <dgm:chPref val="0"/>
        </dgm:presLayoutVars>
      </dgm:prSet>
      <dgm:spPr/>
    </dgm:pt>
    <dgm:pt modelId="{21CC8642-5E2C-48CC-9BC0-80535132BFE4}" type="pres">
      <dgm:prSet presAssocID="{B5C11379-1FC0-43EE-8ECD-27E05A898869}" presName="txSpace" presStyleCnt="0"/>
      <dgm:spPr/>
    </dgm:pt>
    <dgm:pt modelId="{0ABCDC4A-F037-4EE5-91CC-F89D7232199D}" type="pres">
      <dgm:prSet presAssocID="{B5C11379-1FC0-43EE-8ECD-27E05A898869}" presName="desTx" presStyleLbl="revTx" presStyleIdx="3" presStyleCnt="8">
        <dgm:presLayoutVars/>
      </dgm:prSet>
      <dgm:spPr/>
    </dgm:pt>
    <dgm:pt modelId="{753AB3E9-DAC9-4871-8259-4FD5CD864C36}" type="pres">
      <dgm:prSet presAssocID="{891D4041-7ECD-45E0-8439-FA2CDEC2AF29}" presName="sibTrans" presStyleCnt="0"/>
      <dgm:spPr/>
    </dgm:pt>
    <dgm:pt modelId="{1463BD2A-A36A-47B7-AD6E-E8B5529FA95E}" type="pres">
      <dgm:prSet presAssocID="{AF61FF0F-8717-4981-AF11-F58810814F1D}" presName="compNode" presStyleCnt="0"/>
      <dgm:spPr/>
    </dgm:pt>
    <dgm:pt modelId="{AA302602-9F9E-4A6A-B1CC-CBCA64941C97}" type="pres">
      <dgm:prSet presAssocID="{AF61FF0F-8717-4981-AF11-F58810814F1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5307843E-928B-4535-AABF-C527970B6CD9}" type="pres">
      <dgm:prSet presAssocID="{AF61FF0F-8717-4981-AF11-F58810814F1D}" presName="iconSpace" presStyleCnt="0"/>
      <dgm:spPr/>
    </dgm:pt>
    <dgm:pt modelId="{7909EF62-3005-4013-8708-B922C18286DE}" type="pres">
      <dgm:prSet presAssocID="{AF61FF0F-8717-4981-AF11-F58810814F1D}" presName="parTx" presStyleLbl="revTx" presStyleIdx="4" presStyleCnt="8">
        <dgm:presLayoutVars>
          <dgm:chMax val="0"/>
          <dgm:chPref val="0"/>
        </dgm:presLayoutVars>
      </dgm:prSet>
      <dgm:spPr/>
    </dgm:pt>
    <dgm:pt modelId="{5C0E0609-712B-4E75-B231-705A6DD7C40F}" type="pres">
      <dgm:prSet presAssocID="{AF61FF0F-8717-4981-AF11-F58810814F1D}" presName="txSpace" presStyleCnt="0"/>
      <dgm:spPr/>
    </dgm:pt>
    <dgm:pt modelId="{7402506D-1400-4962-828E-961C39E70E86}" type="pres">
      <dgm:prSet presAssocID="{AF61FF0F-8717-4981-AF11-F58810814F1D}" presName="desTx" presStyleLbl="revTx" presStyleIdx="5" presStyleCnt="8" custLinFactNeighborX="-253" custLinFactNeighborY="22577">
        <dgm:presLayoutVars/>
      </dgm:prSet>
      <dgm:spPr/>
    </dgm:pt>
    <dgm:pt modelId="{C7E022EC-DC0F-4E30-81BB-5BF9422438A1}" type="pres">
      <dgm:prSet presAssocID="{D61FCE23-1CAE-4E31-805A-F62C7671DFF2}" presName="sibTrans" presStyleCnt="0"/>
      <dgm:spPr/>
    </dgm:pt>
    <dgm:pt modelId="{46B67BBD-72F4-4E84-8E31-68DAD6EF6085}" type="pres">
      <dgm:prSet presAssocID="{183C2A71-F16F-4CF0-9D94-88D30051656A}" presName="compNode" presStyleCnt="0"/>
      <dgm:spPr/>
    </dgm:pt>
    <dgm:pt modelId="{F26FE1B4-3D1D-4FEC-AA9A-8C1AA3F3217B}" type="pres">
      <dgm:prSet presAssocID="{183C2A71-F16F-4CF0-9D94-88D3005165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aire avec un remplissage uni"/>
        </a:ext>
      </dgm:extLst>
    </dgm:pt>
    <dgm:pt modelId="{F3649AB2-C191-4566-B091-535E357FB96C}" type="pres">
      <dgm:prSet presAssocID="{183C2A71-F16F-4CF0-9D94-88D30051656A}" presName="iconSpace" presStyleCnt="0"/>
      <dgm:spPr/>
    </dgm:pt>
    <dgm:pt modelId="{3DCB3C62-8BF6-417A-94DC-AAEFFE1D31F8}" type="pres">
      <dgm:prSet presAssocID="{183C2A71-F16F-4CF0-9D94-88D30051656A}" presName="parTx" presStyleLbl="revTx" presStyleIdx="6" presStyleCnt="8">
        <dgm:presLayoutVars>
          <dgm:chMax val="0"/>
          <dgm:chPref val="0"/>
        </dgm:presLayoutVars>
      </dgm:prSet>
      <dgm:spPr/>
    </dgm:pt>
    <dgm:pt modelId="{FBD74479-C3A4-4976-BB90-27395ED10A78}" type="pres">
      <dgm:prSet presAssocID="{183C2A71-F16F-4CF0-9D94-88D30051656A}" presName="txSpace" presStyleCnt="0"/>
      <dgm:spPr/>
    </dgm:pt>
    <dgm:pt modelId="{2389A02F-09DC-4EBA-BC63-34E97A500684}" type="pres">
      <dgm:prSet presAssocID="{183C2A71-F16F-4CF0-9D94-88D30051656A}" presName="desTx" presStyleLbl="revTx" presStyleIdx="7" presStyleCnt="8">
        <dgm:presLayoutVars/>
      </dgm:prSet>
      <dgm:spPr/>
    </dgm:pt>
  </dgm:ptLst>
  <dgm:cxnLst>
    <dgm:cxn modelId="{24D15101-AE4F-4264-9BEA-65180EADEC8F}" type="presOf" srcId="{CF933E08-570B-4E70-AB93-5FD62361995B}" destId="{7402506D-1400-4962-828E-961C39E70E86}" srcOrd="0" destOrd="0" presId="urn:microsoft.com/office/officeart/2018/5/layout/CenteredIconLabelDescriptionList"/>
    <dgm:cxn modelId="{8B650906-CC2D-497D-8B56-69611494A607}" srcId="{6FB494AB-5749-486C-BA2E-51B909C8EDEE}" destId="{AF61FF0F-8717-4981-AF11-F58810814F1D}" srcOrd="2" destOrd="0" parTransId="{58870D46-C1FD-4EF5-8BF0-6286BFEF006C}" sibTransId="{D61FCE23-1CAE-4E31-805A-F62C7671DFF2}"/>
    <dgm:cxn modelId="{357FCD13-B05D-49C5-8767-9B0FFA3E2959}" srcId="{6FB494AB-5749-486C-BA2E-51B909C8EDEE}" destId="{183C2A71-F16F-4CF0-9D94-88D30051656A}" srcOrd="3" destOrd="0" parTransId="{6C544ACB-6B9B-4358-97B5-49C330375051}" sibTransId="{5F0A97AD-1783-44BD-AE95-706C5EA3EDBB}"/>
    <dgm:cxn modelId="{8AFF7018-C980-472B-A494-E53D0DF05DC1}" srcId="{6FB494AB-5749-486C-BA2E-51B909C8EDEE}" destId="{9F2F1037-F62D-43CB-BD6B-E707A64D0199}" srcOrd="0" destOrd="0" parTransId="{259EFD8B-918A-4BA9-8234-1AB100FD0AB8}" sibTransId="{A2B474FB-24D7-44B0-9C72-1C8427D855C5}"/>
    <dgm:cxn modelId="{ABA0933F-5700-4136-90D3-132181C0E293}" srcId="{AF61FF0F-8717-4981-AF11-F58810814F1D}" destId="{345CAD6A-1145-4053-8651-DDDE06833490}" srcOrd="2" destOrd="0" parTransId="{78759EF8-7737-43A8-B4B5-872E1669ACB0}" sibTransId="{AD48A674-059A-49F1-A520-7417CC4486BC}"/>
    <dgm:cxn modelId="{0034CE47-D17D-4064-B022-CD55C991E996}" type="presOf" srcId="{183C2A71-F16F-4CF0-9D94-88D30051656A}" destId="{3DCB3C62-8BF6-417A-94DC-AAEFFE1D31F8}" srcOrd="0" destOrd="0" presId="urn:microsoft.com/office/officeart/2018/5/layout/CenteredIconLabelDescriptionList"/>
    <dgm:cxn modelId="{248A9175-1373-4DCA-B515-F2F9440353A0}" type="presOf" srcId="{9F2F1037-F62D-43CB-BD6B-E707A64D0199}" destId="{8E205E35-789C-429D-B3AE-C59FBF8B4CB8}" srcOrd="0" destOrd="0" presId="urn:microsoft.com/office/officeart/2018/5/layout/CenteredIconLabelDescriptionList"/>
    <dgm:cxn modelId="{039D0787-E9DE-4C7F-87CD-FC7429E4E323}" srcId="{AF61FF0F-8717-4981-AF11-F58810814F1D}" destId="{4052C6E1-285B-4594-9254-162DF55E19C7}" srcOrd="1" destOrd="0" parTransId="{9DF44C3F-7144-474C-AE9E-25D75874D00F}" sibTransId="{0837853B-CDBA-462F-A0C7-473483460C39}"/>
    <dgm:cxn modelId="{00307E9D-827F-40A2-90DE-C2C05BE974F6}" type="presOf" srcId="{B5C11379-1FC0-43EE-8ECD-27E05A898869}" destId="{FDD85A73-08DF-4723-A525-E351740A9FE6}" srcOrd="0" destOrd="0" presId="urn:microsoft.com/office/officeart/2018/5/layout/CenteredIconLabelDescriptionList"/>
    <dgm:cxn modelId="{D3320AB2-FA6B-4344-BCD5-FF2CADF471CF}" type="presOf" srcId="{345CAD6A-1145-4053-8651-DDDE06833490}" destId="{7402506D-1400-4962-828E-961C39E70E86}" srcOrd="0" destOrd="2" presId="urn:microsoft.com/office/officeart/2018/5/layout/CenteredIconLabelDescriptionList"/>
    <dgm:cxn modelId="{AB0C21C1-8FD7-4648-8C5C-EC619AAD8479}" srcId="{6FB494AB-5749-486C-BA2E-51B909C8EDEE}" destId="{B5C11379-1FC0-43EE-8ECD-27E05A898869}" srcOrd="1" destOrd="0" parTransId="{C4EB8C7A-F4F3-4A1F-824B-87CEEAB35FE7}" sibTransId="{891D4041-7ECD-45E0-8439-FA2CDEC2AF29}"/>
    <dgm:cxn modelId="{CCACFDCC-F485-4F3C-BB02-1BD1D27D4B4E}" type="presOf" srcId="{AF61FF0F-8717-4981-AF11-F58810814F1D}" destId="{7909EF62-3005-4013-8708-B922C18286DE}" srcOrd="0" destOrd="0" presId="urn:microsoft.com/office/officeart/2018/5/layout/CenteredIconLabelDescriptionList"/>
    <dgm:cxn modelId="{2FEDF6D3-7CBA-4BB3-A3D5-43765A2EAAEA}" type="presOf" srcId="{6FB494AB-5749-486C-BA2E-51B909C8EDEE}" destId="{C80B09BB-C84B-423A-9CE5-834BC4A2E5F1}" srcOrd="0" destOrd="0" presId="urn:microsoft.com/office/officeart/2018/5/layout/CenteredIconLabelDescriptionList"/>
    <dgm:cxn modelId="{44D321F9-0B18-42B9-8EC0-4E8D1BF0EFCF}" srcId="{AF61FF0F-8717-4981-AF11-F58810814F1D}" destId="{CF933E08-570B-4E70-AB93-5FD62361995B}" srcOrd="0" destOrd="0" parTransId="{904A8E17-83B1-4397-9A98-A9CF81BD7E1E}" sibTransId="{53969B04-4A9A-41FD-BB83-AD0FA5E3A2D3}"/>
    <dgm:cxn modelId="{FB562AFF-14AA-449A-8422-4EAA70B3E073}" type="presOf" srcId="{4052C6E1-285B-4594-9254-162DF55E19C7}" destId="{7402506D-1400-4962-828E-961C39E70E86}" srcOrd="0" destOrd="1" presId="urn:microsoft.com/office/officeart/2018/5/layout/CenteredIconLabelDescriptionList"/>
    <dgm:cxn modelId="{AA426C39-5BC7-44B3-945D-E7B02FC657C2}" type="presParOf" srcId="{C80B09BB-C84B-423A-9CE5-834BC4A2E5F1}" destId="{7A1D7A6F-E00B-41F5-BD01-3DE2B376B839}" srcOrd="0" destOrd="0" presId="urn:microsoft.com/office/officeart/2018/5/layout/CenteredIconLabelDescriptionList"/>
    <dgm:cxn modelId="{76EBE6E3-C3C8-41F2-96F6-9AD72C5B7DEE}" type="presParOf" srcId="{7A1D7A6F-E00B-41F5-BD01-3DE2B376B839}" destId="{C7F7F385-A51C-44E9-BE3B-7BB793717024}" srcOrd="0" destOrd="0" presId="urn:microsoft.com/office/officeart/2018/5/layout/CenteredIconLabelDescriptionList"/>
    <dgm:cxn modelId="{4E816526-4DEB-4659-9484-B2158D0D5E19}" type="presParOf" srcId="{7A1D7A6F-E00B-41F5-BD01-3DE2B376B839}" destId="{587CA71F-9862-4B21-AF2F-62EB63D6ED3C}" srcOrd="1" destOrd="0" presId="urn:microsoft.com/office/officeart/2018/5/layout/CenteredIconLabelDescriptionList"/>
    <dgm:cxn modelId="{B59C0166-B93F-4CAA-9FFC-2F4DEF65AB66}" type="presParOf" srcId="{7A1D7A6F-E00B-41F5-BD01-3DE2B376B839}" destId="{8E205E35-789C-429D-B3AE-C59FBF8B4CB8}" srcOrd="2" destOrd="0" presId="urn:microsoft.com/office/officeart/2018/5/layout/CenteredIconLabelDescriptionList"/>
    <dgm:cxn modelId="{DB0C1301-4CE3-47A4-B34E-3B81EFFEEE07}" type="presParOf" srcId="{7A1D7A6F-E00B-41F5-BD01-3DE2B376B839}" destId="{01CF3B34-0821-4EFE-AECF-EC908751178D}" srcOrd="3" destOrd="0" presId="urn:microsoft.com/office/officeart/2018/5/layout/CenteredIconLabelDescriptionList"/>
    <dgm:cxn modelId="{E7D3D775-7C37-45F5-BB5B-CB3726AF190D}" type="presParOf" srcId="{7A1D7A6F-E00B-41F5-BD01-3DE2B376B839}" destId="{26A37908-EB2D-458B-9D11-7573F1C15C44}" srcOrd="4" destOrd="0" presId="urn:microsoft.com/office/officeart/2018/5/layout/CenteredIconLabelDescriptionList"/>
    <dgm:cxn modelId="{995F264E-C68F-4BDB-BD96-5BB33435EAEE}" type="presParOf" srcId="{C80B09BB-C84B-423A-9CE5-834BC4A2E5F1}" destId="{6C758CFE-D407-4791-83F1-CAFF7C366AD7}" srcOrd="1" destOrd="0" presId="urn:microsoft.com/office/officeart/2018/5/layout/CenteredIconLabelDescriptionList"/>
    <dgm:cxn modelId="{2E93AE74-A4D1-4114-8467-5BE4D29648E1}" type="presParOf" srcId="{C80B09BB-C84B-423A-9CE5-834BC4A2E5F1}" destId="{E5E149C1-0736-49AA-9BD6-D5306C0C5A54}" srcOrd="2" destOrd="0" presId="urn:microsoft.com/office/officeart/2018/5/layout/CenteredIconLabelDescriptionList"/>
    <dgm:cxn modelId="{F073B4AE-2619-4A3E-A599-EBE34FF6035F}" type="presParOf" srcId="{E5E149C1-0736-49AA-9BD6-D5306C0C5A54}" destId="{3B9A1413-8039-4770-8BC7-7488CAF2D0C4}" srcOrd="0" destOrd="0" presId="urn:microsoft.com/office/officeart/2018/5/layout/CenteredIconLabelDescriptionList"/>
    <dgm:cxn modelId="{380D589A-79B8-4609-B3A8-2A47449EDBC2}" type="presParOf" srcId="{E5E149C1-0736-49AA-9BD6-D5306C0C5A54}" destId="{3826C04E-D823-4A68-8032-3442E438281C}" srcOrd="1" destOrd="0" presId="urn:microsoft.com/office/officeart/2018/5/layout/CenteredIconLabelDescriptionList"/>
    <dgm:cxn modelId="{A1376C36-DA74-450D-8D12-2DB076B38CCA}" type="presParOf" srcId="{E5E149C1-0736-49AA-9BD6-D5306C0C5A54}" destId="{FDD85A73-08DF-4723-A525-E351740A9FE6}" srcOrd="2" destOrd="0" presId="urn:microsoft.com/office/officeart/2018/5/layout/CenteredIconLabelDescriptionList"/>
    <dgm:cxn modelId="{97A2A970-F422-4CA6-81C1-44C5DE3C7700}" type="presParOf" srcId="{E5E149C1-0736-49AA-9BD6-D5306C0C5A54}" destId="{21CC8642-5E2C-48CC-9BC0-80535132BFE4}" srcOrd="3" destOrd="0" presId="urn:microsoft.com/office/officeart/2018/5/layout/CenteredIconLabelDescriptionList"/>
    <dgm:cxn modelId="{645925B9-1C18-49A6-A739-8674D27B7585}" type="presParOf" srcId="{E5E149C1-0736-49AA-9BD6-D5306C0C5A54}" destId="{0ABCDC4A-F037-4EE5-91CC-F89D7232199D}" srcOrd="4" destOrd="0" presId="urn:microsoft.com/office/officeart/2018/5/layout/CenteredIconLabelDescriptionList"/>
    <dgm:cxn modelId="{7B5FA179-9FB2-4C87-A20E-C62F34E4DE7A}" type="presParOf" srcId="{C80B09BB-C84B-423A-9CE5-834BC4A2E5F1}" destId="{753AB3E9-DAC9-4871-8259-4FD5CD864C36}" srcOrd="3" destOrd="0" presId="urn:microsoft.com/office/officeart/2018/5/layout/CenteredIconLabelDescriptionList"/>
    <dgm:cxn modelId="{C8595FBC-DD25-4CD9-9266-2ACC1350D870}" type="presParOf" srcId="{C80B09BB-C84B-423A-9CE5-834BC4A2E5F1}" destId="{1463BD2A-A36A-47B7-AD6E-E8B5529FA95E}" srcOrd="4" destOrd="0" presId="urn:microsoft.com/office/officeart/2018/5/layout/CenteredIconLabelDescriptionList"/>
    <dgm:cxn modelId="{0EBE1182-615D-4D82-B5FC-408C3C6D74EF}" type="presParOf" srcId="{1463BD2A-A36A-47B7-AD6E-E8B5529FA95E}" destId="{AA302602-9F9E-4A6A-B1CC-CBCA64941C97}" srcOrd="0" destOrd="0" presId="urn:microsoft.com/office/officeart/2018/5/layout/CenteredIconLabelDescriptionList"/>
    <dgm:cxn modelId="{4FD79105-152E-40E7-9066-AE63080881A3}" type="presParOf" srcId="{1463BD2A-A36A-47B7-AD6E-E8B5529FA95E}" destId="{5307843E-928B-4535-AABF-C527970B6CD9}" srcOrd="1" destOrd="0" presId="urn:microsoft.com/office/officeart/2018/5/layout/CenteredIconLabelDescriptionList"/>
    <dgm:cxn modelId="{A58E7CD9-0AA6-43DA-9ECE-7C23AC58952B}" type="presParOf" srcId="{1463BD2A-A36A-47B7-AD6E-E8B5529FA95E}" destId="{7909EF62-3005-4013-8708-B922C18286DE}" srcOrd="2" destOrd="0" presId="urn:microsoft.com/office/officeart/2018/5/layout/CenteredIconLabelDescriptionList"/>
    <dgm:cxn modelId="{3B93A541-F1EA-452E-9E41-A101D30EFADE}" type="presParOf" srcId="{1463BD2A-A36A-47B7-AD6E-E8B5529FA95E}" destId="{5C0E0609-712B-4E75-B231-705A6DD7C40F}" srcOrd="3" destOrd="0" presId="urn:microsoft.com/office/officeart/2018/5/layout/CenteredIconLabelDescriptionList"/>
    <dgm:cxn modelId="{69073C14-0681-4ED4-830B-EEF09AF52117}" type="presParOf" srcId="{1463BD2A-A36A-47B7-AD6E-E8B5529FA95E}" destId="{7402506D-1400-4962-828E-961C39E70E86}" srcOrd="4" destOrd="0" presId="urn:microsoft.com/office/officeart/2018/5/layout/CenteredIconLabelDescriptionList"/>
    <dgm:cxn modelId="{02901197-EEDD-4343-B47F-168014194130}" type="presParOf" srcId="{C80B09BB-C84B-423A-9CE5-834BC4A2E5F1}" destId="{C7E022EC-DC0F-4E30-81BB-5BF9422438A1}" srcOrd="5" destOrd="0" presId="urn:microsoft.com/office/officeart/2018/5/layout/CenteredIconLabelDescriptionList"/>
    <dgm:cxn modelId="{BF7AA8A7-ADFB-4801-8B69-8C81B2FAA96E}" type="presParOf" srcId="{C80B09BB-C84B-423A-9CE5-834BC4A2E5F1}" destId="{46B67BBD-72F4-4E84-8E31-68DAD6EF6085}" srcOrd="6" destOrd="0" presId="urn:microsoft.com/office/officeart/2018/5/layout/CenteredIconLabelDescriptionList"/>
    <dgm:cxn modelId="{B5C20BBF-198D-45B6-91DB-9C8D59A8C2DE}" type="presParOf" srcId="{46B67BBD-72F4-4E84-8E31-68DAD6EF6085}" destId="{F26FE1B4-3D1D-4FEC-AA9A-8C1AA3F3217B}" srcOrd="0" destOrd="0" presId="urn:microsoft.com/office/officeart/2018/5/layout/CenteredIconLabelDescriptionList"/>
    <dgm:cxn modelId="{40328B0F-EAB6-48CF-9284-F8AA614FCDD4}" type="presParOf" srcId="{46B67BBD-72F4-4E84-8E31-68DAD6EF6085}" destId="{F3649AB2-C191-4566-B091-535E357FB96C}" srcOrd="1" destOrd="0" presId="urn:microsoft.com/office/officeart/2018/5/layout/CenteredIconLabelDescriptionList"/>
    <dgm:cxn modelId="{00F073F7-5D71-4FED-BDA6-D322A3E0AB57}" type="presParOf" srcId="{46B67BBD-72F4-4E84-8E31-68DAD6EF6085}" destId="{3DCB3C62-8BF6-417A-94DC-AAEFFE1D31F8}" srcOrd="2" destOrd="0" presId="urn:microsoft.com/office/officeart/2018/5/layout/CenteredIconLabelDescriptionList"/>
    <dgm:cxn modelId="{AAEF5A80-C761-4E84-8C35-CF77BDFE7E32}" type="presParOf" srcId="{46B67BBD-72F4-4E84-8E31-68DAD6EF6085}" destId="{FBD74479-C3A4-4976-BB90-27395ED10A78}" srcOrd="3" destOrd="0" presId="urn:microsoft.com/office/officeart/2018/5/layout/CenteredIconLabelDescriptionList"/>
    <dgm:cxn modelId="{6C7C08A6-3469-4680-9B16-60758508CA91}" type="presParOf" srcId="{46B67BBD-72F4-4E84-8E31-68DAD6EF6085}" destId="{2389A02F-09DC-4EBA-BC63-34E97A50068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94ED1F-1648-4E53-95A0-FDE2BC61316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101E244-D671-4E48-8436-8E44FF3D7F2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Input :</a:t>
          </a:r>
        </a:p>
      </dgm:t>
    </dgm:pt>
    <dgm:pt modelId="{37DDABE0-D292-476E-B144-4006F446CF9C}" type="parTrans" cxnId="{75F5EEA0-BA07-4C32-9C62-91D2D84E9E76}">
      <dgm:prSet/>
      <dgm:spPr/>
      <dgm:t>
        <a:bodyPr/>
        <a:lstStyle/>
        <a:p>
          <a:endParaRPr lang="en-US"/>
        </a:p>
      </dgm:t>
    </dgm:pt>
    <dgm:pt modelId="{ABB5A731-F5F9-4CCF-AB29-A7018C894595}" type="sibTrans" cxnId="{75F5EEA0-BA07-4C32-9C62-91D2D84E9E76}">
      <dgm:prSet/>
      <dgm:spPr/>
      <dgm:t>
        <a:bodyPr/>
        <a:lstStyle/>
        <a:p>
          <a:endParaRPr lang="en-US"/>
        </a:p>
      </dgm:t>
    </dgm:pt>
    <dgm:pt modelId="{85A3A20B-F1A4-4341-B193-044A19AE89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kern="1200"/>
            <a:t>Request to the </a:t>
          </a:r>
          <a:r>
            <a:rPr lang="en-US" sz="1600" kern="1200" err="1"/>
            <a:t>api</a:t>
          </a:r>
          <a:r>
            <a:rPr lang="en-US" sz="1600" kern="1200"/>
            <a:t> must have the following Json format :</a:t>
          </a:r>
        </a:p>
        <a:p>
          <a:pPr>
            <a:lnSpc>
              <a:spcPct val="100000"/>
            </a:lnSpc>
          </a:pPr>
          <a:r>
            <a:rPr lang="en-US" sz="1600" kern="1200"/>
            <a:t>For vectorized data :</a:t>
          </a:r>
        </a:p>
      </dgm:t>
    </dgm:pt>
    <dgm:pt modelId="{806B075E-8B08-4FF6-8BC2-9EDC64230022}" type="parTrans" cxnId="{21C7BAC0-BE46-4293-8358-F8CDB98BFCB4}">
      <dgm:prSet/>
      <dgm:spPr/>
      <dgm:t>
        <a:bodyPr/>
        <a:lstStyle/>
        <a:p>
          <a:endParaRPr lang="en-US"/>
        </a:p>
      </dgm:t>
    </dgm:pt>
    <dgm:pt modelId="{404EC299-7285-43B2-8D84-60C1D73C485A}" type="sibTrans" cxnId="{21C7BAC0-BE46-4293-8358-F8CDB98BFCB4}">
      <dgm:prSet/>
      <dgm:spPr/>
      <dgm:t>
        <a:bodyPr/>
        <a:lstStyle/>
        <a:p>
          <a:endParaRPr lang="en-US"/>
        </a:p>
      </dgm:t>
    </dgm:pt>
    <dgm:pt modelId="{67DB84F2-B1EE-4E3A-AFC1-4FB8DB8E3288}">
      <dgm:prSet custT="1"/>
      <dgm:spPr/>
      <dgm:t>
        <a:bodyPr/>
        <a:lstStyle/>
        <a:p>
          <a:r>
            <a:rPr lang="en-US" sz="1600" kern="1200"/>
            <a:t>data = [1,[X</a:t>
          </a:r>
          <a:r>
            <a:rPr lang="en-US" sz="1200" kern="1200"/>
            <a:t>1</a:t>
          </a:r>
          <a:r>
            <a:rPr lang="en-US" sz="1600" kern="1200"/>
            <a:t>,X</a:t>
          </a:r>
          <a:r>
            <a:rPr lang="en-US" sz="1200" kern="1200"/>
            <a:t>2</a:t>
          </a:r>
          <a:r>
            <a:rPr lang="en-US" sz="1600" kern="1200"/>
            <a:t>,...] = [1,[[x</a:t>
          </a:r>
          <a:r>
            <a:rPr lang="en-US" sz="1200" kern="1200"/>
            <a:t>1i</a:t>
          </a:r>
          <a:r>
            <a:rPr lang="en-US" sz="1600" kern="1200"/>
            <a:t>]*57,[x</a:t>
          </a:r>
          <a:r>
            <a:rPr lang="en-US" sz="1100" kern="1200"/>
            <a:t>2i</a:t>
          </a:r>
          <a:r>
            <a:rPr lang="en-US" sz="1600" kern="1200"/>
            <a:t>]*57,...]</a:t>
          </a:r>
          <a:endParaRPr lang="en-US" sz="1200" kern="1200"/>
        </a:p>
      </dgm:t>
    </dgm:pt>
    <dgm:pt modelId="{BDF49D6D-9883-4206-BC21-5CA05542CB4F}" type="parTrans" cxnId="{563E6D38-994A-4C79-A4DE-1A735AC4B132}">
      <dgm:prSet/>
      <dgm:spPr/>
      <dgm:t>
        <a:bodyPr/>
        <a:lstStyle/>
        <a:p>
          <a:endParaRPr lang="en-US"/>
        </a:p>
      </dgm:t>
    </dgm:pt>
    <dgm:pt modelId="{DEC39EBE-DA41-4C27-B253-13F53279F31D}" type="sibTrans" cxnId="{563E6D38-994A-4C79-A4DE-1A735AC4B132}">
      <dgm:prSet/>
      <dgm:spPr/>
      <dgm:t>
        <a:bodyPr/>
        <a:lstStyle/>
        <a:p>
          <a:endParaRPr lang="en-US"/>
        </a:p>
      </dgm:t>
    </dgm:pt>
    <dgm:pt modelId="{B124D733-97A5-43CB-B588-6034C2546151}">
      <dgm:prSet custT="1"/>
      <dgm:spPr/>
      <dgm:t>
        <a:bodyPr/>
        <a:lstStyle/>
        <a:p>
          <a:r>
            <a:rPr lang="en-US" sz="1600" kern="1200"/>
            <a:t>data = [0,["raw email text 1","raw email text 2",... ]]</a:t>
          </a:r>
        </a:p>
      </dgm:t>
    </dgm:pt>
    <dgm:pt modelId="{F5498C3C-7C81-4081-ACBA-99166D658CA3}" type="parTrans" cxnId="{F2F546BB-F0EC-42A0-B151-543B573C0DD6}">
      <dgm:prSet/>
      <dgm:spPr/>
      <dgm:t>
        <a:bodyPr/>
        <a:lstStyle/>
        <a:p>
          <a:endParaRPr lang="en-US"/>
        </a:p>
      </dgm:t>
    </dgm:pt>
    <dgm:pt modelId="{6402704B-CA45-4ADD-B16D-0914EEE34773}" type="sibTrans" cxnId="{F2F546BB-F0EC-42A0-B151-543B573C0DD6}">
      <dgm:prSet/>
      <dgm:spPr/>
      <dgm:t>
        <a:bodyPr/>
        <a:lstStyle/>
        <a:p>
          <a:endParaRPr lang="en-US"/>
        </a:p>
      </dgm:t>
    </dgm:pt>
    <dgm:pt modelId="{BA916E41-9B8C-46AA-BAB3-55D1C85AF8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kern="1200"/>
            <a:t>data[0]=0 if it is a list of raw emails, data[0]=1 if it is a list of vector compatible with the model</a:t>
          </a:r>
        </a:p>
      </dgm:t>
    </dgm:pt>
    <dgm:pt modelId="{39815C65-24F9-4CC1-A3F2-53962C5F85F1}" type="parTrans" cxnId="{B0C4D5A6-4D61-4DB5-B4E6-7054833B09E0}">
      <dgm:prSet/>
      <dgm:spPr/>
      <dgm:t>
        <a:bodyPr/>
        <a:lstStyle/>
        <a:p>
          <a:endParaRPr lang="en-US"/>
        </a:p>
      </dgm:t>
    </dgm:pt>
    <dgm:pt modelId="{7AB2E6D0-0407-445B-B96F-BA13EEE0385D}" type="sibTrans" cxnId="{B0C4D5A6-4D61-4DB5-B4E6-7054833B09E0}">
      <dgm:prSet/>
      <dgm:spPr/>
      <dgm:t>
        <a:bodyPr/>
        <a:lstStyle/>
        <a:p>
          <a:endParaRPr lang="en-US"/>
        </a:p>
      </dgm:t>
    </dgm:pt>
    <dgm:pt modelId="{9D6BD5ED-D44C-4B36-83EE-309EADB4128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Output : </a:t>
          </a:r>
        </a:p>
      </dgm:t>
    </dgm:pt>
    <dgm:pt modelId="{2A9A39F1-3DA7-4480-B070-CEAEB63CFC2C}" type="parTrans" cxnId="{FC7C734D-3143-41E5-B671-E74FEF64DEAF}">
      <dgm:prSet/>
      <dgm:spPr/>
      <dgm:t>
        <a:bodyPr/>
        <a:lstStyle/>
        <a:p>
          <a:endParaRPr lang="en-US"/>
        </a:p>
      </dgm:t>
    </dgm:pt>
    <dgm:pt modelId="{5E747DDB-D49F-498D-BD39-DF684BA5DEDD}" type="sibTrans" cxnId="{FC7C734D-3143-41E5-B671-E74FEF64DEAF}">
      <dgm:prSet/>
      <dgm:spPr/>
      <dgm:t>
        <a:bodyPr/>
        <a:lstStyle/>
        <a:p>
          <a:endParaRPr lang="en-US"/>
        </a:p>
      </dgm:t>
    </dgm:pt>
    <dgm:pt modelId="{A2803F61-460C-476A-9BEE-B63AF799CE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1700"/>
            <a:t>The </a:t>
          </a:r>
          <a:r>
            <a:rPr lang="en-US" sz="1700" err="1"/>
            <a:t>api</a:t>
          </a:r>
          <a:r>
            <a:rPr lang="en-US" sz="1700"/>
            <a:t> will return data in the following format :</a:t>
          </a:r>
        </a:p>
      </dgm:t>
    </dgm:pt>
    <dgm:pt modelId="{4E2D9D42-BD32-4815-B7FB-72FF115BBC39}" type="parTrans" cxnId="{BF06115E-6213-402A-8E40-50041987AC46}">
      <dgm:prSet/>
      <dgm:spPr/>
      <dgm:t>
        <a:bodyPr/>
        <a:lstStyle/>
        <a:p>
          <a:endParaRPr lang="en-US"/>
        </a:p>
      </dgm:t>
    </dgm:pt>
    <dgm:pt modelId="{8BF4F11D-F2D1-4DA1-B539-016D76F580C6}" type="sibTrans" cxnId="{BF06115E-6213-402A-8E40-50041987AC46}">
      <dgm:prSet/>
      <dgm:spPr/>
      <dgm:t>
        <a:bodyPr/>
        <a:lstStyle/>
        <a:p>
          <a:endParaRPr lang="en-US"/>
        </a:p>
      </dgm:t>
    </dgm:pt>
    <dgm:pt modelId="{3804CF93-893D-46F0-833B-787FACCA925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/>
            <a:t>[p</a:t>
          </a:r>
          <a:r>
            <a:rPr lang="en-US" sz="1200"/>
            <a:t>1</a:t>
          </a:r>
          <a:r>
            <a:rPr lang="en-US" sz="1700"/>
            <a:t>,p</a:t>
          </a:r>
          <a:r>
            <a:rPr lang="en-US" sz="1200"/>
            <a:t>2</a:t>
          </a:r>
          <a:r>
            <a:rPr lang="en-US" sz="1700"/>
            <a:t>,...]</a:t>
          </a:r>
        </a:p>
      </dgm:t>
    </dgm:pt>
    <dgm:pt modelId="{2FB29779-9A46-4F52-9260-51FAB0DD791D}" type="parTrans" cxnId="{CFAFC77D-9A57-40A9-BD9B-3E52469AA09B}">
      <dgm:prSet/>
      <dgm:spPr/>
      <dgm:t>
        <a:bodyPr/>
        <a:lstStyle/>
        <a:p>
          <a:endParaRPr lang="en-US"/>
        </a:p>
      </dgm:t>
    </dgm:pt>
    <dgm:pt modelId="{03E094F7-BE93-408B-AA8F-92BF36D96B4A}" type="sibTrans" cxnId="{CFAFC77D-9A57-40A9-BD9B-3E52469AA09B}">
      <dgm:prSet/>
      <dgm:spPr/>
      <dgm:t>
        <a:bodyPr/>
        <a:lstStyle/>
        <a:p>
          <a:endParaRPr lang="en-US"/>
        </a:p>
      </dgm:t>
    </dgm:pt>
    <dgm:pt modelId="{07C353E5-FD42-472A-9B63-346F6D1DFE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/>
            <a:t>with </a:t>
          </a:r>
          <a:r>
            <a:rPr lang="en-US" sz="1700" err="1"/>
            <a:t>p</a:t>
          </a:r>
          <a:r>
            <a:rPr lang="en-US" sz="1200" err="1"/>
            <a:t>n</a:t>
          </a:r>
          <a:r>
            <a:rPr lang="en-US" sz="1700"/>
            <a:t> the prediction for the n </a:t>
          </a:r>
          <a:r>
            <a:rPr lang="en-US" sz="1700" err="1"/>
            <a:t>th</a:t>
          </a:r>
          <a:r>
            <a:rPr lang="en-US" sz="1700"/>
            <a:t> element</a:t>
          </a:r>
        </a:p>
      </dgm:t>
    </dgm:pt>
    <dgm:pt modelId="{04BA297C-5AD7-479F-BB38-E5A94BB3EFDC}" type="parTrans" cxnId="{32A70F65-A956-4C37-993E-1DB326065323}">
      <dgm:prSet/>
      <dgm:spPr/>
      <dgm:t>
        <a:bodyPr/>
        <a:lstStyle/>
        <a:p>
          <a:endParaRPr lang="en-US"/>
        </a:p>
      </dgm:t>
    </dgm:pt>
    <dgm:pt modelId="{5684205D-41BA-483F-A1AD-88A202029E49}" type="sibTrans" cxnId="{32A70F65-A956-4C37-993E-1DB326065323}">
      <dgm:prSet/>
      <dgm:spPr/>
      <dgm:t>
        <a:bodyPr/>
        <a:lstStyle/>
        <a:p>
          <a:endParaRPr lang="en-US"/>
        </a:p>
      </dgm:t>
    </dgm:pt>
    <dgm:pt modelId="{25D90DFA-65C3-43F6-8DB0-0AFA3884D17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kern="1200"/>
            <a:t>with every </a:t>
          </a:r>
          <a:r>
            <a:rPr lang="en-US" sz="1600" kern="1200" err="1"/>
            <a:t>x</a:t>
          </a:r>
          <a:r>
            <a:rPr lang="en-US" sz="1100" kern="1200" err="1"/>
            <a:t>ni</a:t>
          </a:r>
          <a:r>
            <a:rPr lang="en-US" sz="1600" kern="1200"/>
            <a:t> corresponding to a columns of </a:t>
          </a:r>
          <a:r>
            <a:rPr lang="en-US" sz="1600" kern="1200" err="1"/>
            <a:t>X</a:t>
          </a:r>
          <a:r>
            <a:rPr lang="en-US" sz="1200" kern="1200" err="1"/>
            <a:t>n</a:t>
          </a:r>
          <a:endParaRPr lang="en-US" sz="1200" kern="1200"/>
        </a:p>
        <a:p>
          <a:pPr>
            <a:lnSpc>
              <a:spcPct val="100000"/>
            </a:lnSpc>
          </a:pPr>
          <a:r>
            <a:rPr lang="en-US" sz="16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/>
              <a:ea typeface="+mn-ea"/>
              <a:cs typeface="+mn-cs"/>
            </a:rPr>
            <a:t>For raw email data :</a:t>
          </a:r>
        </a:p>
      </dgm:t>
    </dgm:pt>
    <dgm:pt modelId="{15E8B901-56B0-405B-AEFF-87099620FA15}" type="parTrans" cxnId="{2DE932AD-5AD6-403B-A0A3-47E23B5CC4E3}">
      <dgm:prSet/>
      <dgm:spPr/>
      <dgm:t>
        <a:bodyPr/>
        <a:lstStyle/>
        <a:p>
          <a:endParaRPr lang="fr-FR"/>
        </a:p>
      </dgm:t>
    </dgm:pt>
    <dgm:pt modelId="{24837CF6-15DE-4524-9FB0-90986FEDE43A}" type="sibTrans" cxnId="{2DE932AD-5AD6-403B-A0A3-47E23B5CC4E3}">
      <dgm:prSet/>
      <dgm:spPr/>
      <dgm:t>
        <a:bodyPr/>
        <a:lstStyle/>
        <a:p>
          <a:endParaRPr lang="fr-FR"/>
        </a:p>
      </dgm:t>
    </dgm:pt>
    <dgm:pt modelId="{82884F94-B4DA-4D87-AA43-664DA084FD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kern="1200"/>
            <a:t>data[0] is a flag to know if the data is a row emails or a vector :</a:t>
          </a:r>
        </a:p>
      </dgm:t>
    </dgm:pt>
    <dgm:pt modelId="{B5BA80C7-C868-4C63-928F-3388F28E932B}" type="parTrans" cxnId="{A4B357AB-A818-43CE-BD2D-1D114296137E}">
      <dgm:prSet/>
      <dgm:spPr/>
      <dgm:t>
        <a:bodyPr/>
        <a:lstStyle/>
        <a:p>
          <a:endParaRPr lang="fr-FR"/>
        </a:p>
      </dgm:t>
    </dgm:pt>
    <dgm:pt modelId="{A78F36CE-5588-4C0E-9A7D-85690F8623FD}" type="sibTrans" cxnId="{A4B357AB-A818-43CE-BD2D-1D114296137E}">
      <dgm:prSet/>
      <dgm:spPr/>
      <dgm:t>
        <a:bodyPr/>
        <a:lstStyle/>
        <a:p>
          <a:endParaRPr lang="fr-FR"/>
        </a:p>
      </dgm:t>
    </dgm:pt>
    <dgm:pt modelId="{BFB2FC67-0F04-4F80-A54F-770B1E182FD6}">
      <dgm:prSet custT="1"/>
      <dgm:spPr/>
      <dgm:t>
        <a:bodyPr/>
        <a:lstStyle/>
        <a:p>
          <a:endParaRPr lang="en-US" sz="1600" kern="1200"/>
        </a:p>
      </dgm:t>
    </dgm:pt>
    <dgm:pt modelId="{8AF76940-7DCE-44B0-95C3-F444A942254C}" type="parTrans" cxnId="{4C1A40DF-4BE2-4C41-B069-D6D31CF2A310}">
      <dgm:prSet/>
      <dgm:spPr/>
      <dgm:t>
        <a:bodyPr/>
        <a:lstStyle/>
        <a:p>
          <a:endParaRPr lang="fr-FR"/>
        </a:p>
      </dgm:t>
    </dgm:pt>
    <dgm:pt modelId="{B5D3C953-C513-40F7-971E-80DC41CD07FA}" type="sibTrans" cxnId="{4C1A40DF-4BE2-4C41-B069-D6D31CF2A310}">
      <dgm:prSet/>
      <dgm:spPr/>
      <dgm:t>
        <a:bodyPr/>
        <a:lstStyle/>
        <a:p>
          <a:endParaRPr lang="fr-FR"/>
        </a:p>
      </dgm:t>
    </dgm:pt>
    <dgm:pt modelId="{5ABE4AB1-B6BC-46CB-83DB-0009F78BAA11}" type="pres">
      <dgm:prSet presAssocID="{0C94ED1F-1648-4E53-95A0-FDE2BC613166}" presName="root" presStyleCnt="0">
        <dgm:presLayoutVars>
          <dgm:dir/>
          <dgm:resizeHandles val="exact"/>
        </dgm:presLayoutVars>
      </dgm:prSet>
      <dgm:spPr/>
    </dgm:pt>
    <dgm:pt modelId="{EE409CF5-15F2-473B-A98F-4473C495534E}" type="pres">
      <dgm:prSet presAssocID="{7101E244-D671-4E48-8436-8E44FF3D7F25}" presName="compNode" presStyleCnt="0"/>
      <dgm:spPr/>
    </dgm:pt>
    <dgm:pt modelId="{0E6590DB-63FF-43E3-8E4F-7D4E25D552A1}" type="pres">
      <dgm:prSet presAssocID="{7101E244-D671-4E48-8436-8E44FF3D7F25}" presName="iconRect" presStyleLbl="node1" presStyleIdx="0" presStyleCnt="2" custScaleX="75392" custScaleY="75392" custLinFactY="-100000" custLinFactNeighborX="-7868" custLinFactNeighborY="-10139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ur"/>
        </a:ext>
      </dgm:extLst>
    </dgm:pt>
    <dgm:pt modelId="{94A170AE-52BE-47B0-8E39-864504101F5E}" type="pres">
      <dgm:prSet presAssocID="{7101E244-D671-4E48-8436-8E44FF3D7F25}" presName="iconSpace" presStyleCnt="0"/>
      <dgm:spPr/>
    </dgm:pt>
    <dgm:pt modelId="{77D8ECA1-E405-4C49-8D89-49233D6C0146}" type="pres">
      <dgm:prSet presAssocID="{7101E244-D671-4E48-8436-8E44FF3D7F25}" presName="parTx" presStyleLbl="revTx" presStyleIdx="0" presStyleCnt="4" custLinFactY="-100000" custLinFactNeighborX="-1432" custLinFactNeighborY="-132096">
        <dgm:presLayoutVars>
          <dgm:chMax val="0"/>
          <dgm:chPref val="0"/>
        </dgm:presLayoutVars>
      </dgm:prSet>
      <dgm:spPr/>
    </dgm:pt>
    <dgm:pt modelId="{3605F66B-12CD-418A-9E09-D80200DD767A}" type="pres">
      <dgm:prSet presAssocID="{7101E244-D671-4E48-8436-8E44FF3D7F25}" presName="txSpace" presStyleCnt="0"/>
      <dgm:spPr/>
    </dgm:pt>
    <dgm:pt modelId="{43C399A7-4663-487B-8BD2-976D2964809C}" type="pres">
      <dgm:prSet presAssocID="{7101E244-D671-4E48-8436-8E44FF3D7F25}" presName="desTx" presStyleLbl="revTx" presStyleIdx="1" presStyleCnt="4" custScaleX="107210" custScaleY="317037" custLinFactY="-25900000" custLinFactNeighborX="-422" custLinFactNeighborY="-25978562">
        <dgm:presLayoutVars/>
      </dgm:prSet>
      <dgm:spPr/>
    </dgm:pt>
    <dgm:pt modelId="{F65C6602-CBFE-48D7-8FBC-B967E588BA0B}" type="pres">
      <dgm:prSet presAssocID="{ABB5A731-F5F9-4CCF-AB29-A7018C894595}" presName="sibTrans" presStyleCnt="0"/>
      <dgm:spPr/>
    </dgm:pt>
    <dgm:pt modelId="{E2E2A2CB-FC0A-4717-8106-E42DF89F1F2C}" type="pres">
      <dgm:prSet presAssocID="{9D6BD5ED-D44C-4B36-83EE-309EADB41281}" presName="compNode" presStyleCnt="0"/>
      <dgm:spPr/>
    </dgm:pt>
    <dgm:pt modelId="{2CBF5E41-34CE-4628-A253-31E6FAC26EAD}" type="pres">
      <dgm:prSet presAssocID="{9D6BD5ED-D44C-4B36-83EE-309EADB41281}" presName="iconRect" presStyleLbl="node1" presStyleIdx="1" presStyleCnt="2" custScaleX="45860" custScaleY="45860" custLinFactY="-94486" custLinFactNeighborX="-2550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5881330-AA6C-4AAA-9EF2-D7103A6A5DC3}" type="pres">
      <dgm:prSet presAssocID="{9D6BD5ED-D44C-4B36-83EE-309EADB41281}" presName="iconSpace" presStyleCnt="0"/>
      <dgm:spPr/>
    </dgm:pt>
    <dgm:pt modelId="{B2DC1454-C481-499F-802F-7FA5B7D9C1FA}" type="pres">
      <dgm:prSet presAssocID="{9D6BD5ED-D44C-4B36-83EE-309EADB41281}" presName="parTx" presStyleLbl="revTx" presStyleIdx="2" presStyleCnt="4" custLinFactY="-100000" custLinFactNeighborX="982" custLinFactNeighborY="-137708">
        <dgm:presLayoutVars>
          <dgm:chMax val="0"/>
          <dgm:chPref val="0"/>
        </dgm:presLayoutVars>
      </dgm:prSet>
      <dgm:spPr/>
    </dgm:pt>
    <dgm:pt modelId="{6ECAE74F-7EBD-4C8A-A996-4E657196A0F0}" type="pres">
      <dgm:prSet presAssocID="{9D6BD5ED-D44C-4B36-83EE-309EADB41281}" presName="txSpace" presStyleCnt="0"/>
      <dgm:spPr/>
    </dgm:pt>
    <dgm:pt modelId="{2320C310-36B7-4E1E-A37E-3CCCC3CC34E0}" type="pres">
      <dgm:prSet presAssocID="{9D6BD5ED-D44C-4B36-83EE-309EADB41281}" presName="desTx" presStyleLbl="revTx" presStyleIdx="3" presStyleCnt="4" custLinFactY="-25000000" custLinFactNeighborX="-842" custLinFactNeighborY="-25003006">
        <dgm:presLayoutVars/>
      </dgm:prSet>
      <dgm:spPr/>
    </dgm:pt>
  </dgm:ptLst>
  <dgm:cxnLst>
    <dgm:cxn modelId="{3F065A0F-60DA-4545-8FE5-37CF365508BF}" type="presOf" srcId="{BFB2FC67-0F04-4F80-A54F-770B1E182FD6}" destId="{43C399A7-4663-487B-8BD2-976D2964809C}" srcOrd="0" destOrd="4" presId="urn:microsoft.com/office/officeart/2018/5/layout/CenteredIconLabelDescriptionList"/>
    <dgm:cxn modelId="{23E87419-CFE0-491A-B155-B4B827960AFD}" type="presOf" srcId="{9D6BD5ED-D44C-4B36-83EE-309EADB41281}" destId="{B2DC1454-C481-499F-802F-7FA5B7D9C1FA}" srcOrd="0" destOrd="0" presId="urn:microsoft.com/office/officeart/2018/5/layout/CenteredIconLabelDescriptionList"/>
    <dgm:cxn modelId="{C057312B-8DD3-44C3-97D5-63130E66F2BA}" type="presOf" srcId="{67DB84F2-B1EE-4E3A-AFC1-4FB8DB8E3288}" destId="{43C399A7-4663-487B-8BD2-976D2964809C}" srcOrd="0" destOrd="1" presId="urn:microsoft.com/office/officeart/2018/5/layout/CenteredIconLabelDescriptionList"/>
    <dgm:cxn modelId="{563E6D38-994A-4C79-A4DE-1A735AC4B132}" srcId="{85A3A20B-F1A4-4341-B193-044A19AE8956}" destId="{67DB84F2-B1EE-4E3A-AFC1-4FB8DB8E3288}" srcOrd="0" destOrd="0" parTransId="{BDF49D6D-9883-4206-BC21-5CA05542CB4F}" sibTransId="{DEC39EBE-DA41-4C27-B253-13F53279F31D}"/>
    <dgm:cxn modelId="{5E324F3D-87C3-4C8B-999E-F3FA4224CC7D}" type="presOf" srcId="{0C94ED1F-1648-4E53-95A0-FDE2BC613166}" destId="{5ABE4AB1-B6BC-46CB-83DB-0009F78BAA11}" srcOrd="0" destOrd="0" presId="urn:microsoft.com/office/officeart/2018/5/layout/CenteredIconLabelDescriptionList"/>
    <dgm:cxn modelId="{BF06115E-6213-402A-8E40-50041987AC46}" srcId="{9D6BD5ED-D44C-4B36-83EE-309EADB41281}" destId="{A2803F61-460C-476A-9BEE-B63AF799CE38}" srcOrd="0" destOrd="0" parTransId="{4E2D9D42-BD32-4815-B7FB-72FF115BBC39}" sibTransId="{8BF4F11D-F2D1-4DA1-B539-016D76F580C6}"/>
    <dgm:cxn modelId="{32A70F65-A956-4C37-993E-1DB326065323}" srcId="{9D6BD5ED-D44C-4B36-83EE-309EADB41281}" destId="{07C353E5-FD42-472A-9B63-346F6D1DFE1C}" srcOrd="2" destOrd="0" parTransId="{04BA297C-5AD7-479F-BB38-E5A94BB3EFDC}" sibTransId="{5684205D-41BA-483F-A1AD-88A202029E49}"/>
    <dgm:cxn modelId="{45750D46-E4A2-4CB0-A889-4D4D0D07D112}" type="presOf" srcId="{25D90DFA-65C3-43F6-8DB0-0AFA3884D179}" destId="{43C399A7-4663-487B-8BD2-976D2964809C}" srcOrd="0" destOrd="2" presId="urn:microsoft.com/office/officeart/2018/5/layout/CenteredIconLabelDescriptionList"/>
    <dgm:cxn modelId="{FC7C734D-3143-41E5-B671-E74FEF64DEAF}" srcId="{0C94ED1F-1648-4E53-95A0-FDE2BC613166}" destId="{9D6BD5ED-D44C-4B36-83EE-309EADB41281}" srcOrd="1" destOrd="0" parTransId="{2A9A39F1-3DA7-4480-B070-CEAEB63CFC2C}" sibTransId="{5E747DDB-D49F-498D-BD39-DF684BA5DEDD}"/>
    <dgm:cxn modelId="{AE24F56D-5737-4C2D-B9AF-E77EDF8A22AB}" type="presOf" srcId="{BA916E41-9B8C-46AA-BAB3-55D1C85AF8CA}" destId="{43C399A7-4663-487B-8BD2-976D2964809C}" srcOrd="0" destOrd="6" presId="urn:microsoft.com/office/officeart/2018/5/layout/CenteredIconLabelDescriptionList"/>
    <dgm:cxn modelId="{2C884150-9A6E-42FC-A628-FB6136C1B88F}" type="presOf" srcId="{A2803F61-460C-476A-9BEE-B63AF799CE38}" destId="{2320C310-36B7-4E1E-A37E-3CCCC3CC34E0}" srcOrd="0" destOrd="0" presId="urn:microsoft.com/office/officeart/2018/5/layout/CenteredIconLabelDescriptionList"/>
    <dgm:cxn modelId="{C0FC8556-6B7C-436F-B9FC-7B85B056D6B4}" type="presOf" srcId="{07C353E5-FD42-472A-9B63-346F6D1DFE1C}" destId="{2320C310-36B7-4E1E-A37E-3CCCC3CC34E0}" srcOrd="0" destOrd="2" presId="urn:microsoft.com/office/officeart/2018/5/layout/CenteredIconLabelDescriptionList"/>
    <dgm:cxn modelId="{31DE575A-1A1D-4255-86E5-4AF134FA1742}" type="presOf" srcId="{3804CF93-893D-46F0-833B-787FACCA925A}" destId="{2320C310-36B7-4E1E-A37E-3CCCC3CC34E0}" srcOrd="0" destOrd="1" presId="urn:microsoft.com/office/officeart/2018/5/layout/CenteredIconLabelDescriptionList"/>
    <dgm:cxn modelId="{CFAFC77D-9A57-40A9-BD9B-3E52469AA09B}" srcId="{9D6BD5ED-D44C-4B36-83EE-309EADB41281}" destId="{3804CF93-893D-46F0-833B-787FACCA925A}" srcOrd="1" destOrd="0" parTransId="{2FB29779-9A46-4F52-9260-51FAB0DD791D}" sibTransId="{03E094F7-BE93-408B-AA8F-92BF36D96B4A}"/>
    <dgm:cxn modelId="{A5341E84-9CA6-4258-A43F-31407E0F3191}" type="presOf" srcId="{85A3A20B-F1A4-4341-B193-044A19AE8956}" destId="{43C399A7-4663-487B-8BD2-976D2964809C}" srcOrd="0" destOrd="0" presId="urn:microsoft.com/office/officeart/2018/5/layout/CenteredIconLabelDescriptionList"/>
    <dgm:cxn modelId="{75F5EEA0-BA07-4C32-9C62-91D2D84E9E76}" srcId="{0C94ED1F-1648-4E53-95A0-FDE2BC613166}" destId="{7101E244-D671-4E48-8436-8E44FF3D7F25}" srcOrd="0" destOrd="0" parTransId="{37DDABE0-D292-476E-B144-4006F446CF9C}" sibTransId="{ABB5A731-F5F9-4CCF-AB29-A7018C894595}"/>
    <dgm:cxn modelId="{B0C4D5A6-4D61-4DB5-B4E6-7054833B09E0}" srcId="{7101E244-D671-4E48-8436-8E44FF3D7F25}" destId="{BA916E41-9B8C-46AA-BAB3-55D1C85AF8CA}" srcOrd="3" destOrd="0" parTransId="{39815C65-24F9-4CC1-A3F2-53962C5F85F1}" sibTransId="{7AB2E6D0-0407-445B-B96F-BA13EEE0385D}"/>
    <dgm:cxn modelId="{A4B357AB-A818-43CE-BD2D-1D114296137E}" srcId="{7101E244-D671-4E48-8436-8E44FF3D7F25}" destId="{82884F94-B4DA-4D87-AA43-664DA084FD2A}" srcOrd="2" destOrd="0" parTransId="{B5BA80C7-C868-4C63-928F-3388F28E932B}" sibTransId="{A78F36CE-5588-4C0E-9A7D-85690F8623FD}"/>
    <dgm:cxn modelId="{2DE932AD-5AD6-403B-A0A3-47E23B5CC4E3}" srcId="{7101E244-D671-4E48-8436-8E44FF3D7F25}" destId="{25D90DFA-65C3-43F6-8DB0-0AFA3884D179}" srcOrd="1" destOrd="0" parTransId="{15E8B901-56B0-405B-AEFF-87099620FA15}" sibTransId="{24837CF6-15DE-4524-9FB0-90986FEDE43A}"/>
    <dgm:cxn modelId="{F2F546BB-F0EC-42A0-B151-543B573C0DD6}" srcId="{25D90DFA-65C3-43F6-8DB0-0AFA3884D179}" destId="{B124D733-97A5-43CB-B588-6034C2546151}" srcOrd="0" destOrd="0" parTransId="{F5498C3C-7C81-4081-ACBA-99166D658CA3}" sibTransId="{6402704B-CA45-4ADD-B16D-0914EEE34773}"/>
    <dgm:cxn modelId="{21C7BAC0-BE46-4293-8358-F8CDB98BFCB4}" srcId="{7101E244-D671-4E48-8436-8E44FF3D7F25}" destId="{85A3A20B-F1A4-4341-B193-044A19AE8956}" srcOrd="0" destOrd="0" parTransId="{806B075E-8B08-4FF6-8BC2-9EDC64230022}" sibTransId="{404EC299-7285-43B2-8D84-60C1D73C485A}"/>
    <dgm:cxn modelId="{C9F282CC-4FA8-4519-88CC-2196DFF8A50F}" type="presOf" srcId="{B124D733-97A5-43CB-B588-6034C2546151}" destId="{43C399A7-4663-487B-8BD2-976D2964809C}" srcOrd="0" destOrd="3" presId="urn:microsoft.com/office/officeart/2018/5/layout/CenteredIconLabelDescriptionList"/>
    <dgm:cxn modelId="{4C1A40DF-4BE2-4C41-B069-D6D31CF2A310}" srcId="{25D90DFA-65C3-43F6-8DB0-0AFA3884D179}" destId="{BFB2FC67-0F04-4F80-A54F-770B1E182FD6}" srcOrd="1" destOrd="0" parTransId="{8AF76940-7DCE-44B0-95C3-F444A942254C}" sibTransId="{B5D3C953-C513-40F7-971E-80DC41CD07FA}"/>
    <dgm:cxn modelId="{9A303AEA-689D-4E91-82A6-80C0F3FB33FE}" type="presOf" srcId="{7101E244-D671-4E48-8436-8E44FF3D7F25}" destId="{77D8ECA1-E405-4C49-8D89-49233D6C0146}" srcOrd="0" destOrd="0" presId="urn:microsoft.com/office/officeart/2018/5/layout/CenteredIconLabelDescriptionList"/>
    <dgm:cxn modelId="{2F2F30F0-8BC9-4C59-8AAC-0B61C3BB692B}" type="presOf" srcId="{82884F94-B4DA-4D87-AA43-664DA084FD2A}" destId="{43C399A7-4663-487B-8BD2-976D2964809C}" srcOrd="0" destOrd="5" presId="urn:microsoft.com/office/officeart/2018/5/layout/CenteredIconLabelDescriptionList"/>
    <dgm:cxn modelId="{D7F47677-A03B-47AC-9822-8510682CEF7E}" type="presParOf" srcId="{5ABE4AB1-B6BC-46CB-83DB-0009F78BAA11}" destId="{EE409CF5-15F2-473B-A98F-4473C495534E}" srcOrd="0" destOrd="0" presId="urn:microsoft.com/office/officeart/2018/5/layout/CenteredIconLabelDescriptionList"/>
    <dgm:cxn modelId="{E91BD562-EC14-448E-9140-99E0AF9CB9EE}" type="presParOf" srcId="{EE409CF5-15F2-473B-A98F-4473C495534E}" destId="{0E6590DB-63FF-43E3-8E4F-7D4E25D552A1}" srcOrd="0" destOrd="0" presId="urn:microsoft.com/office/officeart/2018/5/layout/CenteredIconLabelDescriptionList"/>
    <dgm:cxn modelId="{F0EEBAEF-3D75-464F-B606-C86A0F2D3C90}" type="presParOf" srcId="{EE409CF5-15F2-473B-A98F-4473C495534E}" destId="{94A170AE-52BE-47B0-8E39-864504101F5E}" srcOrd="1" destOrd="0" presId="urn:microsoft.com/office/officeart/2018/5/layout/CenteredIconLabelDescriptionList"/>
    <dgm:cxn modelId="{BB9C8FE3-7AF2-46D4-B259-C806E8165285}" type="presParOf" srcId="{EE409CF5-15F2-473B-A98F-4473C495534E}" destId="{77D8ECA1-E405-4C49-8D89-49233D6C0146}" srcOrd="2" destOrd="0" presId="urn:microsoft.com/office/officeart/2018/5/layout/CenteredIconLabelDescriptionList"/>
    <dgm:cxn modelId="{19370196-2B80-4F69-977D-044EE4E7F478}" type="presParOf" srcId="{EE409CF5-15F2-473B-A98F-4473C495534E}" destId="{3605F66B-12CD-418A-9E09-D80200DD767A}" srcOrd="3" destOrd="0" presId="urn:microsoft.com/office/officeart/2018/5/layout/CenteredIconLabelDescriptionList"/>
    <dgm:cxn modelId="{78DF1B91-1FA1-4649-B404-CEC43AE4C6BA}" type="presParOf" srcId="{EE409CF5-15F2-473B-A98F-4473C495534E}" destId="{43C399A7-4663-487B-8BD2-976D2964809C}" srcOrd="4" destOrd="0" presId="urn:microsoft.com/office/officeart/2018/5/layout/CenteredIconLabelDescriptionList"/>
    <dgm:cxn modelId="{8FED41AA-6D07-4C7B-A139-655A7EB3118F}" type="presParOf" srcId="{5ABE4AB1-B6BC-46CB-83DB-0009F78BAA11}" destId="{F65C6602-CBFE-48D7-8FBC-B967E588BA0B}" srcOrd="1" destOrd="0" presId="urn:microsoft.com/office/officeart/2018/5/layout/CenteredIconLabelDescriptionList"/>
    <dgm:cxn modelId="{2B74406D-5920-4C35-B6A4-FD339B622FDC}" type="presParOf" srcId="{5ABE4AB1-B6BC-46CB-83DB-0009F78BAA11}" destId="{E2E2A2CB-FC0A-4717-8106-E42DF89F1F2C}" srcOrd="2" destOrd="0" presId="urn:microsoft.com/office/officeart/2018/5/layout/CenteredIconLabelDescriptionList"/>
    <dgm:cxn modelId="{AF5B7104-8A59-4D75-9DF9-5CD7EE3DC72E}" type="presParOf" srcId="{E2E2A2CB-FC0A-4717-8106-E42DF89F1F2C}" destId="{2CBF5E41-34CE-4628-A253-31E6FAC26EAD}" srcOrd="0" destOrd="0" presId="urn:microsoft.com/office/officeart/2018/5/layout/CenteredIconLabelDescriptionList"/>
    <dgm:cxn modelId="{C3702E47-0A42-4C69-8A5C-7EB6FDDA2093}" type="presParOf" srcId="{E2E2A2CB-FC0A-4717-8106-E42DF89F1F2C}" destId="{A5881330-AA6C-4AAA-9EF2-D7103A6A5DC3}" srcOrd="1" destOrd="0" presId="urn:microsoft.com/office/officeart/2018/5/layout/CenteredIconLabelDescriptionList"/>
    <dgm:cxn modelId="{F20DEEB0-6C8B-4336-A7B4-844B0230CD69}" type="presParOf" srcId="{E2E2A2CB-FC0A-4717-8106-E42DF89F1F2C}" destId="{B2DC1454-C481-499F-802F-7FA5B7D9C1FA}" srcOrd="2" destOrd="0" presId="urn:microsoft.com/office/officeart/2018/5/layout/CenteredIconLabelDescriptionList"/>
    <dgm:cxn modelId="{C6F88304-108F-486B-9673-A9CD3DD74F8E}" type="presParOf" srcId="{E2E2A2CB-FC0A-4717-8106-E42DF89F1F2C}" destId="{6ECAE74F-7EBD-4C8A-A996-4E657196A0F0}" srcOrd="3" destOrd="0" presId="urn:microsoft.com/office/officeart/2018/5/layout/CenteredIconLabelDescriptionList"/>
    <dgm:cxn modelId="{2D4FB403-35B4-4D6C-812B-1BABD3624468}" type="presParOf" srcId="{E2E2A2CB-FC0A-4717-8106-E42DF89F1F2C}" destId="{2320C310-36B7-4E1E-A37E-3CCCC3CC34E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9547F-D0A5-4170-BA7B-10E3E0EA7E92}">
      <dsp:nvSpPr>
        <dsp:cNvPr id="0" name=""/>
        <dsp:cNvSpPr/>
      </dsp:nvSpPr>
      <dsp:spPr>
        <a:xfrm>
          <a:off x="0" y="2277"/>
          <a:ext cx="6096000" cy="11540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DCAC50-5EA7-4327-AF99-F69F8A86B16A}">
      <dsp:nvSpPr>
        <dsp:cNvPr id="0" name=""/>
        <dsp:cNvSpPr/>
      </dsp:nvSpPr>
      <dsp:spPr>
        <a:xfrm>
          <a:off x="349107" y="261943"/>
          <a:ext cx="634740" cy="634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1D7DB-CFB0-4C95-83B3-56FEBC1204EC}">
      <dsp:nvSpPr>
        <dsp:cNvPr id="0" name=""/>
        <dsp:cNvSpPr/>
      </dsp:nvSpPr>
      <dsp:spPr>
        <a:xfrm>
          <a:off x="1332954" y="2277"/>
          <a:ext cx="4763045" cy="1154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9" tIns="122139" rIns="122139" bIns="1221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Origin : archive.ics.uci.edu/ml/datasets/Spambase</a:t>
          </a:r>
          <a:endParaRPr lang="en-US" sz="1800" kern="1200"/>
        </a:p>
      </dsp:txBody>
      <dsp:txXfrm>
        <a:off x="1332954" y="2277"/>
        <a:ext cx="4763045" cy="1154072"/>
      </dsp:txXfrm>
    </dsp:sp>
    <dsp:sp modelId="{44F66833-C25C-4D46-8665-9BE419F2B980}">
      <dsp:nvSpPr>
        <dsp:cNvPr id="0" name=""/>
        <dsp:cNvSpPr/>
      </dsp:nvSpPr>
      <dsp:spPr>
        <a:xfrm>
          <a:off x="0" y="1444868"/>
          <a:ext cx="6096000" cy="11540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6F040-C4B5-4DD7-9075-05F5839BC36A}">
      <dsp:nvSpPr>
        <dsp:cNvPr id="0" name=""/>
        <dsp:cNvSpPr/>
      </dsp:nvSpPr>
      <dsp:spPr>
        <a:xfrm>
          <a:off x="349107" y="1704534"/>
          <a:ext cx="634740" cy="6347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5AA23-507C-446E-AE91-85F56ECBA774}">
      <dsp:nvSpPr>
        <dsp:cNvPr id="0" name=""/>
        <dsp:cNvSpPr/>
      </dsp:nvSpPr>
      <dsp:spPr>
        <a:xfrm>
          <a:off x="1332954" y="1444868"/>
          <a:ext cx="4763045" cy="1154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9" tIns="122139" rIns="122139" bIns="1221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Task</a:t>
          </a:r>
          <a:r>
            <a:rPr lang="fr-FR" sz="1800" kern="1200" dirty="0"/>
            <a:t> : Classification : Spam / Non Spam</a:t>
          </a:r>
          <a:endParaRPr lang="en-US" sz="1800" kern="1200" dirty="0"/>
        </a:p>
      </dsp:txBody>
      <dsp:txXfrm>
        <a:off x="1332954" y="1444868"/>
        <a:ext cx="4763045" cy="1154072"/>
      </dsp:txXfrm>
    </dsp:sp>
    <dsp:sp modelId="{CC498515-3657-4A8D-BEE4-588974978442}">
      <dsp:nvSpPr>
        <dsp:cNvPr id="0" name=""/>
        <dsp:cNvSpPr/>
      </dsp:nvSpPr>
      <dsp:spPr>
        <a:xfrm>
          <a:off x="0" y="2887459"/>
          <a:ext cx="6096000" cy="11540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FA18A-4557-4AE2-B9E1-B378A50B5F7A}">
      <dsp:nvSpPr>
        <dsp:cNvPr id="0" name=""/>
        <dsp:cNvSpPr/>
      </dsp:nvSpPr>
      <dsp:spPr>
        <a:xfrm>
          <a:off x="349107" y="3147125"/>
          <a:ext cx="634740" cy="6347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2A5A6-CE16-40D9-AB2B-314CE4650329}">
      <dsp:nvSpPr>
        <dsp:cNvPr id="0" name=""/>
        <dsp:cNvSpPr/>
      </dsp:nvSpPr>
      <dsp:spPr>
        <a:xfrm>
          <a:off x="1332954" y="2887459"/>
          <a:ext cx="4763045" cy="1154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9" tIns="122139" rIns="122139" bIns="1221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Number of instances : 4601</a:t>
          </a:r>
          <a:endParaRPr lang="en-US" sz="1800" kern="1200"/>
        </a:p>
      </dsp:txBody>
      <dsp:txXfrm>
        <a:off x="1332954" y="2887459"/>
        <a:ext cx="4763045" cy="1154072"/>
      </dsp:txXfrm>
    </dsp:sp>
    <dsp:sp modelId="{EFCE6FF8-789C-45EC-97F2-D3EDA6CEE2F0}">
      <dsp:nvSpPr>
        <dsp:cNvPr id="0" name=""/>
        <dsp:cNvSpPr/>
      </dsp:nvSpPr>
      <dsp:spPr>
        <a:xfrm>
          <a:off x="0" y="4330050"/>
          <a:ext cx="6096000" cy="11540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416A10-F3C1-4FAC-A09A-4F92D15CDA1F}">
      <dsp:nvSpPr>
        <dsp:cNvPr id="0" name=""/>
        <dsp:cNvSpPr/>
      </dsp:nvSpPr>
      <dsp:spPr>
        <a:xfrm>
          <a:off x="349107" y="4589716"/>
          <a:ext cx="634740" cy="6347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5A37-9CC3-4F6B-BD20-607EE0A79F8B}">
      <dsp:nvSpPr>
        <dsp:cNvPr id="0" name=""/>
        <dsp:cNvSpPr/>
      </dsp:nvSpPr>
      <dsp:spPr>
        <a:xfrm>
          <a:off x="1332954" y="4330050"/>
          <a:ext cx="4763045" cy="1154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9" tIns="122139" rIns="122139" bIns="1221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Attributes</a:t>
          </a:r>
          <a:r>
            <a:rPr lang="fr-FR" sz="1800" kern="1200" dirty="0"/>
            <a:t> :  57 </a:t>
          </a:r>
          <a:r>
            <a:rPr lang="fr-FR" sz="1800" kern="1200" dirty="0" err="1"/>
            <a:t>floats</a:t>
          </a:r>
          <a:r>
            <a:rPr lang="fr-FR" sz="1800" kern="1200" dirty="0"/>
            <a:t>, 1 class</a:t>
          </a:r>
          <a:endParaRPr lang="en-US" sz="1800" kern="1200" dirty="0"/>
        </a:p>
      </dsp:txBody>
      <dsp:txXfrm>
        <a:off x="1332954" y="4330050"/>
        <a:ext cx="4763045" cy="1154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7F385-A51C-44E9-BE3B-7BB793717024}">
      <dsp:nvSpPr>
        <dsp:cNvPr id="0" name=""/>
        <dsp:cNvSpPr/>
      </dsp:nvSpPr>
      <dsp:spPr>
        <a:xfrm>
          <a:off x="783813" y="825763"/>
          <a:ext cx="835734" cy="8357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05E35-789C-429D-B3AE-C59FBF8B4CB8}">
      <dsp:nvSpPr>
        <dsp:cNvPr id="0" name=""/>
        <dsp:cNvSpPr/>
      </dsp:nvSpPr>
      <dsp:spPr>
        <a:xfrm>
          <a:off x="7774" y="1777183"/>
          <a:ext cx="2387812" cy="62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48 continuous real [0,100] attributes of type </a:t>
          </a:r>
          <a:r>
            <a:rPr lang="en-US" sz="1400" kern="1200" dirty="0" err="1"/>
            <a:t>word_freq_WORD</a:t>
          </a:r>
          <a:r>
            <a:rPr lang="en-US" sz="1400" kern="1200" dirty="0"/>
            <a:t> in % </a:t>
          </a:r>
        </a:p>
      </dsp:txBody>
      <dsp:txXfrm>
        <a:off x="7774" y="1777183"/>
        <a:ext cx="2387812" cy="626800"/>
      </dsp:txXfrm>
    </dsp:sp>
    <dsp:sp modelId="{26A37908-EB2D-458B-9D11-7573F1C15C44}">
      <dsp:nvSpPr>
        <dsp:cNvPr id="0" name=""/>
        <dsp:cNvSpPr/>
      </dsp:nvSpPr>
      <dsp:spPr>
        <a:xfrm>
          <a:off x="7774" y="2457791"/>
          <a:ext cx="2387812" cy="1058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9A1413-8039-4770-8BC7-7488CAF2D0C4}">
      <dsp:nvSpPr>
        <dsp:cNvPr id="0" name=""/>
        <dsp:cNvSpPr/>
      </dsp:nvSpPr>
      <dsp:spPr>
        <a:xfrm>
          <a:off x="3589492" y="825763"/>
          <a:ext cx="835734" cy="8357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85A73-08DF-4723-A525-E351740A9FE6}">
      <dsp:nvSpPr>
        <dsp:cNvPr id="0" name=""/>
        <dsp:cNvSpPr/>
      </dsp:nvSpPr>
      <dsp:spPr>
        <a:xfrm>
          <a:off x="2813453" y="1777183"/>
          <a:ext cx="2387812" cy="62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6 continuous real [0,100] attributes of type </a:t>
          </a:r>
          <a:r>
            <a:rPr lang="en-US" sz="1400" kern="1200" dirty="0" err="1"/>
            <a:t>char_freq_CHAR</a:t>
          </a:r>
          <a:r>
            <a:rPr lang="en-US" sz="1400" kern="1200" dirty="0"/>
            <a:t> in %</a:t>
          </a:r>
        </a:p>
      </dsp:txBody>
      <dsp:txXfrm>
        <a:off x="2813453" y="1777183"/>
        <a:ext cx="2387812" cy="626800"/>
      </dsp:txXfrm>
    </dsp:sp>
    <dsp:sp modelId="{0ABCDC4A-F037-4EE5-91CC-F89D7232199D}">
      <dsp:nvSpPr>
        <dsp:cNvPr id="0" name=""/>
        <dsp:cNvSpPr/>
      </dsp:nvSpPr>
      <dsp:spPr>
        <a:xfrm>
          <a:off x="2813453" y="2457791"/>
          <a:ext cx="2387812" cy="1058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02602-9F9E-4A6A-B1CC-CBCA64941C97}">
      <dsp:nvSpPr>
        <dsp:cNvPr id="0" name=""/>
        <dsp:cNvSpPr/>
      </dsp:nvSpPr>
      <dsp:spPr>
        <a:xfrm>
          <a:off x="6395172" y="825763"/>
          <a:ext cx="835734" cy="8357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9EF62-3005-4013-8708-B922C18286DE}">
      <dsp:nvSpPr>
        <dsp:cNvPr id="0" name=""/>
        <dsp:cNvSpPr/>
      </dsp:nvSpPr>
      <dsp:spPr>
        <a:xfrm>
          <a:off x="5619133" y="1777183"/>
          <a:ext cx="2387812" cy="62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3 continuous real [1,...] attribute </a:t>
          </a:r>
          <a:r>
            <a:rPr lang="fr-FR" sz="1400" kern="1200" dirty="0"/>
            <a:t>:</a:t>
          </a:r>
          <a:endParaRPr lang="en-US" sz="1400" kern="1200" dirty="0"/>
        </a:p>
      </dsp:txBody>
      <dsp:txXfrm>
        <a:off x="5619133" y="1777183"/>
        <a:ext cx="2387812" cy="626800"/>
      </dsp:txXfrm>
    </dsp:sp>
    <dsp:sp modelId="{7402506D-1400-4962-828E-961C39E70E86}">
      <dsp:nvSpPr>
        <dsp:cNvPr id="0" name=""/>
        <dsp:cNvSpPr/>
      </dsp:nvSpPr>
      <dsp:spPr>
        <a:xfrm>
          <a:off x="5613092" y="2696730"/>
          <a:ext cx="2387812" cy="1058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  - </a:t>
          </a:r>
          <a:r>
            <a:rPr lang="en-US" sz="1050" kern="1200" dirty="0"/>
            <a:t>Average length of uninterrupted sequences of capital letters</a:t>
          </a:r>
        </a:p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50" kern="1200" dirty="0"/>
            <a:t>  - Length of longest uninterrupted sequence of capital letters</a:t>
          </a:r>
        </a:p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50" kern="1200" dirty="0"/>
            <a:t>  - Total number of capital letters in the e-mail</a:t>
          </a:r>
        </a:p>
      </dsp:txBody>
      <dsp:txXfrm>
        <a:off x="5613092" y="2696730"/>
        <a:ext cx="2387812" cy="1058330"/>
      </dsp:txXfrm>
    </dsp:sp>
    <dsp:sp modelId="{F26FE1B4-3D1D-4FEC-AA9A-8C1AA3F3217B}">
      <dsp:nvSpPr>
        <dsp:cNvPr id="0" name=""/>
        <dsp:cNvSpPr/>
      </dsp:nvSpPr>
      <dsp:spPr>
        <a:xfrm>
          <a:off x="9200852" y="825763"/>
          <a:ext cx="835734" cy="8357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B3C62-8BF6-417A-94DC-AAEFFE1D31F8}">
      <dsp:nvSpPr>
        <dsp:cNvPr id="0" name=""/>
        <dsp:cNvSpPr/>
      </dsp:nvSpPr>
      <dsp:spPr>
        <a:xfrm>
          <a:off x="8424813" y="1777183"/>
          <a:ext cx="2387812" cy="62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1 nominal {0,1} class attribute of type spam :</a:t>
          </a:r>
        </a:p>
      </dsp:txBody>
      <dsp:txXfrm>
        <a:off x="8424813" y="1777183"/>
        <a:ext cx="2387812" cy="626800"/>
      </dsp:txXfrm>
    </dsp:sp>
    <dsp:sp modelId="{2389A02F-09DC-4EBA-BC63-34E97A500684}">
      <dsp:nvSpPr>
        <dsp:cNvPr id="0" name=""/>
        <dsp:cNvSpPr/>
      </dsp:nvSpPr>
      <dsp:spPr>
        <a:xfrm>
          <a:off x="8424813" y="2457791"/>
          <a:ext cx="2387812" cy="1058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590DB-63FF-43E3-8E4F-7D4E25D552A1}">
      <dsp:nvSpPr>
        <dsp:cNvPr id="0" name=""/>
        <dsp:cNvSpPr/>
      </dsp:nvSpPr>
      <dsp:spPr>
        <a:xfrm>
          <a:off x="2561520" y="129481"/>
          <a:ext cx="522260" cy="5222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8ECA1-E405-4C49-8D89-49233D6C0146}">
      <dsp:nvSpPr>
        <dsp:cNvPr id="0" name=""/>
        <dsp:cNvSpPr/>
      </dsp:nvSpPr>
      <dsp:spPr>
        <a:xfrm>
          <a:off x="659629" y="730140"/>
          <a:ext cx="4311566" cy="646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Input :</a:t>
          </a:r>
        </a:p>
      </dsp:txBody>
      <dsp:txXfrm>
        <a:off x="659629" y="730140"/>
        <a:ext cx="4311566" cy="646734"/>
      </dsp:txXfrm>
    </dsp:sp>
    <dsp:sp modelId="{43C399A7-4663-487B-8BD2-976D2964809C}">
      <dsp:nvSpPr>
        <dsp:cNvPr id="0" name=""/>
        <dsp:cNvSpPr/>
      </dsp:nvSpPr>
      <dsp:spPr>
        <a:xfrm>
          <a:off x="547744" y="1359147"/>
          <a:ext cx="4622430" cy="9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Request to the </a:t>
          </a:r>
          <a:r>
            <a:rPr lang="en-US" sz="1600" kern="1200" err="1"/>
            <a:t>api</a:t>
          </a:r>
          <a:r>
            <a:rPr lang="en-US" sz="1600" kern="1200"/>
            <a:t> must have the following Json format :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 vectorized data 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data = [1,[X</a:t>
          </a:r>
          <a:r>
            <a:rPr lang="en-US" sz="1200" kern="1200"/>
            <a:t>1</a:t>
          </a:r>
          <a:r>
            <a:rPr lang="en-US" sz="1600" kern="1200"/>
            <a:t>,X</a:t>
          </a:r>
          <a:r>
            <a:rPr lang="en-US" sz="1200" kern="1200"/>
            <a:t>2</a:t>
          </a:r>
          <a:r>
            <a:rPr lang="en-US" sz="1600" kern="1200"/>
            <a:t>,...] = [1,[[x</a:t>
          </a:r>
          <a:r>
            <a:rPr lang="en-US" sz="1200" kern="1200"/>
            <a:t>1i</a:t>
          </a:r>
          <a:r>
            <a:rPr lang="en-US" sz="1600" kern="1200"/>
            <a:t>]*57,[x</a:t>
          </a:r>
          <a:r>
            <a:rPr lang="en-US" sz="1100" kern="1200"/>
            <a:t>2i</a:t>
          </a:r>
          <a:r>
            <a:rPr lang="en-US" sz="1600" kern="1200"/>
            <a:t>]*57,...]</a:t>
          </a:r>
          <a:endParaRPr lang="en-US" sz="12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with every </a:t>
          </a:r>
          <a:r>
            <a:rPr lang="en-US" sz="1600" kern="1200" err="1"/>
            <a:t>x</a:t>
          </a:r>
          <a:r>
            <a:rPr lang="en-US" sz="1100" kern="1200" err="1"/>
            <a:t>ni</a:t>
          </a:r>
          <a:r>
            <a:rPr lang="en-US" sz="1600" kern="1200"/>
            <a:t> corresponding to a columns of </a:t>
          </a:r>
          <a:r>
            <a:rPr lang="en-US" sz="1600" kern="1200" err="1"/>
            <a:t>X</a:t>
          </a:r>
          <a:r>
            <a:rPr lang="en-US" sz="1200" kern="1200" err="1"/>
            <a:t>n</a:t>
          </a:r>
          <a:endParaRPr lang="en-US" sz="12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/>
              <a:ea typeface="+mn-ea"/>
              <a:cs typeface="+mn-cs"/>
            </a:rPr>
            <a:t>For raw email data 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data = [0,["raw email text 1","raw email text 2",... ]]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data[0] is a flag to know if the data is a row emails or a vector :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data[0]=0 if it is a list of raw emails, data[0]=1 if it is a list of vector compatible with the model</a:t>
          </a:r>
        </a:p>
      </dsp:txBody>
      <dsp:txXfrm>
        <a:off x="547744" y="1359147"/>
        <a:ext cx="4622430" cy="9543"/>
      </dsp:txXfrm>
    </dsp:sp>
    <dsp:sp modelId="{2CBF5E41-34CE-4628-A253-31E6FAC26EAD}">
      <dsp:nvSpPr>
        <dsp:cNvPr id="0" name=""/>
        <dsp:cNvSpPr/>
      </dsp:nvSpPr>
      <dsp:spPr>
        <a:xfrm>
          <a:off x="7922170" y="230133"/>
          <a:ext cx="317684" cy="3176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C1454-C481-499F-802F-7FA5B7D9C1FA}">
      <dsp:nvSpPr>
        <dsp:cNvPr id="0" name=""/>
        <dsp:cNvSpPr/>
      </dsp:nvSpPr>
      <dsp:spPr>
        <a:xfrm>
          <a:off x="5985233" y="644334"/>
          <a:ext cx="4311566" cy="646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Output : </a:t>
          </a:r>
        </a:p>
      </dsp:txBody>
      <dsp:txXfrm>
        <a:off x="5985233" y="644334"/>
        <a:ext cx="4311566" cy="646734"/>
      </dsp:txXfrm>
    </dsp:sp>
    <dsp:sp modelId="{2320C310-36B7-4E1E-A37E-3CCCC3CC34E0}">
      <dsp:nvSpPr>
        <dsp:cNvPr id="0" name=""/>
        <dsp:cNvSpPr/>
      </dsp:nvSpPr>
      <dsp:spPr>
        <a:xfrm>
          <a:off x="5906590" y="1369359"/>
          <a:ext cx="4311566" cy="3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</a:t>
          </a:r>
          <a:r>
            <a:rPr lang="en-US" sz="1700" kern="1200" err="1"/>
            <a:t>api</a:t>
          </a:r>
          <a:r>
            <a:rPr lang="en-US" sz="1700" kern="1200"/>
            <a:t> will return data in the following format :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[p</a:t>
          </a:r>
          <a:r>
            <a:rPr lang="en-US" sz="1200" kern="1200"/>
            <a:t>1</a:t>
          </a:r>
          <a:r>
            <a:rPr lang="en-US" sz="1700" kern="1200"/>
            <a:t>,p</a:t>
          </a:r>
          <a:r>
            <a:rPr lang="en-US" sz="1200" kern="1200"/>
            <a:t>2</a:t>
          </a:r>
          <a:r>
            <a:rPr lang="en-US" sz="1700" kern="1200"/>
            <a:t>,...]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with </a:t>
          </a:r>
          <a:r>
            <a:rPr lang="en-US" sz="1700" kern="1200" err="1"/>
            <a:t>p</a:t>
          </a:r>
          <a:r>
            <a:rPr lang="en-US" sz="1200" kern="1200" err="1"/>
            <a:t>n</a:t>
          </a:r>
          <a:r>
            <a:rPr lang="en-US" sz="1700" kern="1200"/>
            <a:t> the prediction for the n </a:t>
          </a:r>
          <a:r>
            <a:rPr lang="en-US" sz="1700" kern="1200" err="1"/>
            <a:t>th</a:t>
          </a:r>
          <a:r>
            <a:rPr lang="en-US" sz="1700" kern="1200"/>
            <a:t> element</a:t>
          </a:r>
        </a:p>
      </dsp:txBody>
      <dsp:txXfrm>
        <a:off x="5906590" y="1369359"/>
        <a:ext cx="4311566" cy="3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6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2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6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0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0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0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9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0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5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F57B0F3-A8E0-41BC-8EE0-80EDA7439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D5C6554B-BCFD-45DB-9557-9ABCA700A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42BD0CA-AB68-4EF2-9E2A-C4E24BD45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00" y="2057400"/>
            <a:ext cx="6781800" cy="27432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F0D073-38FB-4C39-A1FC-A611A84BB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0900" y="2516094"/>
            <a:ext cx="5448300" cy="1057099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2"/>
                </a:solidFill>
              </a:rPr>
              <a:t>SPAMBASE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FE7533-0A3F-4B86-B54E-7EE8D7F9B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0900" y="3713871"/>
            <a:ext cx="5448300" cy="7505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900">
                <a:solidFill>
                  <a:schemeClr val="bg1"/>
                </a:solidFill>
              </a:rPr>
              <a:t>Ulysse BERTHET</a:t>
            </a:r>
          </a:p>
          <a:p>
            <a:pPr>
              <a:lnSpc>
                <a:spcPct val="90000"/>
              </a:lnSpc>
            </a:pPr>
            <a:r>
              <a:rPr lang="fr-FR" sz="1900">
                <a:solidFill>
                  <a:schemeClr val="bg1"/>
                </a:solidFill>
              </a:rPr>
              <a:t>Tristan DARRIGOL</a:t>
            </a:r>
          </a:p>
        </p:txBody>
      </p:sp>
    </p:spTree>
    <p:extLst>
      <p:ext uri="{BB962C8B-B14F-4D97-AF65-F5344CB8AC3E}">
        <p14:creationId xmlns:p14="http://schemas.microsoft.com/office/powerpoint/2010/main" val="787859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24D442-826A-48C5-870E-8D2A6422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22CA7C-C66F-4934-8365-B4D2B821A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85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BD710F-F660-4BAC-87E9-0A21C66A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fr-FR">
                <a:solidFill>
                  <a:schemeClr val="bg2"/>
                </a:solidFill>
              </a:rPr>
              <a:t>The dataset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BF678ED-4B4F-48F7-B0DE-F472FA4BC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399564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223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E646A7-D148-4320-A501-0291AA75A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10820400" cy="13716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BE81A9-9FF9-41F2-ADE2-D42BFF7D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45" y="947223"/>
            <a:ext cx="9394874" cy="928467"/>
          </a:xfrm>
        </p:spPr>
        <p:txBody>
          <a:bodyPr anchor="ctr">
            <a:normAutofit/>
          </a:bodyPr>
          <a:lstStyle/>
          <a:p>
            <a:pPr algn="ctr"/>
            <a:r>
              <a:rPr lang="fr-FR" dirty="0"/>
              <a:t>Attributs</a:t>
            </a:r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F68298F-6DDB-4FD0-913C-48FCC0540B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770650"/>
              </p:ext>
            </p:extLst>
          </p:nvPr>
        </p:nvGraphicFramePr>
        <p:xfrm>
          <a:off x="685800" y="2252694"/>
          <a:ext cx="10820400" cy="4341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70014575-B5ED-4038-A4E1-015F51D2B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301" y="5077601"/>
            <a:ext cx="2325362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make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address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'all', '3d',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'over',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remove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'internet', 'order', 'mail',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receive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will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'people', 'report',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addresses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'free', 'business', 'email',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you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credit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your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'font', '000', 'money',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hp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hpl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george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'650',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'telnet', '857', 'data', '415', '85',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technology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'1999', 'parts', 'pm', 'direct',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'meeting', 'original',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're',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edu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'table',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conference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’]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023E0D-F5F0-49D2-9823-CE33F9ECC37D}"/>
              </a:ext>
            </a:extLst>
          </p:cNvPr>
          <p:cNvSpPr txBox="1"/>
          <p:nvPr/>
        </p:nvSpPr>
        <p:spPr>
          <a:xfrm>
            <a:off x="685800" y="4800601"/>
            <a:ext cx="2325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For </a:t>
            </a:r>
            <a:r>
              <a:rPr lang="fr-FR" sz="1200" dirty="0" err="1"/>
              <a:t>words</a:t>
            </a:r>
            <a:r>
              <a:rPr lang="fr-FR" sz="1200" dirty="0"/>
              <a:t> in :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EFCEAC2-F41A-4E50-9542-618A9E9D4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9711" y="5077599"/>
            <a:ext cx="1919636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[';', '(', '[', '!', '$', ‘#’]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DCA03C1-5C20-46E8-9821-6F5FA022F6EC}"/>
              </a:ext>
            </a:extLst>
          </p:cNvPr>
          <p:cNvSpPr txBox="1"/>
          <p:nvPr/>
        </p:nvSpPr>
        <p:spPr>
          <a:xfrm>
            <a:off x="3615210" y="4800600"/>
            <a:ext cx="2325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For char in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7E92A42-67A9-4463-B8E6-20F992580861}"/>
              </a:ext>
            </a:extLst>
          </p:cNvPr>
          <p:cNvSpPr txBox="1"/>
          <p:nvPr/>
        </p:nvSpPr>
        <p:spPr>
          <a:xfrm>
            <a:off x="9356451" y="4804361"/>
            <a:ext cx="232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 = Spam </a:t>
            </a:r>
          </a:p>
          <a:p>
            <a:r>
              <a:rPr lang="fr-FR" sz="1200" dirty="0"/>
              <a:t>0 = Non Spam</a:t>
            </a:r>
          </a:p>
        </p:txBody>
      </p:sp>
    </p:spTree>
    <p:extLst>
      <p:ext uri="{BB962C8B-B14F-4D97-AF65-F5344CB8AC3E}">
        <p14:creationId xmlns:p14="http://schemas.microsoft.com/office/powerpoint/2010/main" val="83173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59157-1949-4A24-8EED-40828F1B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exploration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534C6-8F99-4FB8-ACBE-E786728B2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39% of the emails are spams</a:t>
            </a:r>
          </a:p>
          <a:p>
            <a:r>
              <a:rPr lang="fr-FR" dirty="0"/>
              <a:t>No </a:t>
            </a:r>
            <a:r>
              <a:rPr lang="fr-FR" dirty="0" err="1"/>
              <a:t>outliers</a:t>
            </a:r>
            <a:r>
              <a:rPr lang="fr-FR" dirty="0"/>
              <a:t> or </a:t>
            </a:r>
            <a:r>
              <a:rPr lang="fr-FR" dirty="0" err="1"/>
              <a:t>missing</a:t>
            </a:r>
            <a:r>
              <a:rPr lang="fr-FR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73160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C69E4C79-4A25-4DCA-9CC1-94147A10E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-1"/>
            <a:ext cx="6781799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14F335-927C-4BC4-AA0D-D801679A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54393"/>
            <a:ext cx="5393824" cy="1088305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Variables </a:t>
            </a:r>
            <a:r>
              <a:rPr lang="fr-FR" dirty="0" err="1"/>
              <a:t>correlation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32C593-0C5C-4D83-AE13-F786B2737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62" y="4085115"/>
            <a:ext cx="3136873" cy="268986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E4DF8C2-C4D5-4093-B478-8FE6DA1BF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58" y="83016"/>
            <a:ext cx="4310283" cy="396546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1E8452-2BD2-4E63-8954-DACE71F7C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503" y="1829349"/>
            <a:ext cx="5487321" cy="4459255"/>
          </a:xfrm>
        </p:spPr>
        <p:txBody>
          <a:bodyPr>
            <a:norm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586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3FD7D4-D827-4026-8B04-8346C394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Pair plot Top 4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C2E2C69-4BD3-4EDE-9DEE-3BDB22020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56" y="685800"/>
            <a:ext cx="5996065" cy="54864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E97190-737A-4666-A155-F2BD9E74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1" y="1814732"/>
            <a:ext cx="3390899" cy="450166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1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42F5BC-4844-473B-8913-8553FA6F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50" y="511126"/>
            <a:ext cx="3390899" cy="130360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Spam vs non spam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frequency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D0A32F-C2F8-4D2A-B25F-C5A5895FC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27" y="339001"/>
            <a:ext cx="6096000" cy="364236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A3A14B-8270-4116-B1AB-20FC82FE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3701" y="2067051"/>
            <a:ext cx="3390899" cy="45016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Word and Char average frequency difference :</a:t>
            </a:r>
          </a:p>
          <a:p>
            <a:pPr lvl="1"/>
            <a:r>
              <a:rPr lang="en-US" dirty="0"/>
              <a:t>The words "you" and "your" are fare more frequent in spam emails than in non spam.</a:t>
            </a:r>
          </a:p>
          <a:p>
            <a:pPr lvl="1"/>
            <a:r>
              <a:rPr lang="en-US" dirty="0"/>
              <a:t>The words "</a:t>
            </a:r>
            <a:r>
              <a:rPr lang="en-US" dirty="0" err="1"/>
              <a:t>george</a:t>
            </a:r>
            <a:r>
              <a:rPr lang="en-US" dirty="0"/>
              <a:t>" and "hp" are fare more frequent in non spam emails than in spam.</a:t>
            </a:r>
          </a:p>
          <a:p>
            <a:pPr lvl="1"/>
            <a:r>
              <a:rPr lang="en-US" dirty="0"/>
              <a:t>Interpretation : </a:t>
            </a:r>
            <a:r>
              <a:rPr lang="en-US" dirty="0" err="1"/>
              <a:t>spamer</a:t>
            </a:r>
            <a:r>
              <a:rPr lang="en-US" dirty="0"/>
              <a:t> don't know your name and call you "you" instead of your name (George ?)</a:t>
            </a:r>
          </a:p>
          <a:p>
            <a:r>
              <a:rPr lang="en-US" dirty="0"/>
              <a:t>Capital average difference:</a:t>
            </a:r>
          </a:p>
          <a:p>
            <a:pPr lvl="1"/>
            <a:r>
              <a:rPr lang="en-US" dirty="0"/>
              <a:t>Capital letters are far more used in spam emails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517CF1-21FF-47FE-A14E-719349252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552" y="4065563"/>
            <a:ext cx="34099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6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E78874-D2A4-4062-9B1F-B6634890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>
            <a:normAutofit/>
          </a:bodyPr>
          <a:lstStyle/>
          <a:p>
            <a:pPr algn="ctr"/>
            <a:r>
              <a:rPr lang="fr-FR" sz="2700" dirty="0"/>
              <a:t>Email to </a:t>
            </a:r>
            <a:r>
              <a:rPr lang="fr-FR" sz="2700" dirty="0" err="1"/>
              <a:t>vector</a:t>
            </a:r>
            <a:r>
              <a:rPr lang="fr-FR" sz="2700" dirty="0"/>
              <a:t> </a:t>
            </a:r>
            <a:r>
              <a:rPr lang="fr-FR" sz="2700" dirty="0" err="1"/>
              <a:t>converter</a:t>
            </a:r>
            <a:endParaRPr lang="fr-FR" sz="27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1A4A40-A99E-4FA2-B9EA-FD62E4CB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9749" y="1814732"/>
            <a:ext cx="4272508" cy="4501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To test </a:t>
            </a:r>
            <a:r>
              <a:rPr lang="fr-FR" dirty="0" err="1"/>
              <a:t>raw</a:t>
            </a:r>
            <a:r>
              <a:rPr lang="fr-FR" dirty="0"/>
              <a:t> emails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model</a:t>
            </a:r>
          </a:p>
          <a:p>
            <a:r>
              <a:rPr lang="fr-FR" dirty="0" err="1"/>
              <a:t>Takes</a:t>
            </a:r>
            <a:r>
              <a:rPr lang="fr-FR" dirty="0"/>
              <a:t> a </a:t>
            </a:r>
            <a:r>
              <a:rPr lang="fr-FR" dirty="0" err="1"/>
              <a:t>raw</a:t>
            </a:r>
            <a:r>
              <a:rPr lang="fr-FR" dirty="0"/>
              <a:t> email (string) in input</a:t>
            </a:r>
          </a:p>
          <a:p>
            <a:r>
              <a:rPr lang="fr-FR" dirty="0" err="1"/>
              <a:t>Calculates</a:t>
            </a:r>
            <a:r>
              <a:rPr lang="fr-FR" dirty="0"/>
              <a:t> the </a:t>
            </a:r>
            <a:r>
              <a:rPr lang="fr-FR" dirty="0" err="1"/>
              <a:t>word</a:t>
            </a:r>
            <a:r>
              <a:rPr lang="fr-FR" dirty="0"/>
              <a:t> and char </a:t>
            </a:r>
            <a:r>
              <a:rPr lang="en-US" dirty="0"/>
              <a:t>frequencies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regex</a:t>
            </a:r>
          </a:p>
          <a:p>
            <a:r>
              <a:rPr lang="en-US" dirty="0"/>
              <a:t>Calculates the variables about capital letters using regex</a:t>
            </a:r>
          </a:p>
          <a:p>
            <a:r>
              <a:rPr lang="en-US" dirty="0"/>
              <a:t>Output a vector that can be interpreted by our model</a:t>
            </a:r>
          </a:p>
          <a:p>
            <a:endParaRPr lang="en-US" dirty="0"/>
          </a:p>
        </p:txBody>
      </p:sp>
      <p:sp>
        <p:nvSpPr>
          <p:cNvPr id="5" name="Flèche : bas 4">
            <a:extLst>
              <a:ext uri="{FF2B5EF4-FFF2-40B4-BE49-F238E27FC236}">
                <a16:creationId xmlns:a16="http://schemas.microsoft.com/office/drawing/2014/main" id="{059D95D0-27B5-459C-A12F-61BB9C6F3952}"/>
              </a:ext>
            </a:extLst>
          </p:cNvPr>
          <p:cNvSpPr/>
          <p:nvPr/>
        </p:nvSpPr>
        <p:spPr>
          <a:xfrm>
            <a:off x="3106537" y="2013248"/>
            <a:ext cx="496302" cy="791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714DBB2-8876-45F2-B410-16BA192C1521}"/>
              </a:ext>
            </a:extLst>
          </p:cNvPr>
          <p:cNvSpPr/>
          <p:nvPr/>
        </p:nvSpPr>
        <p:spPr>
          <a:xfrm>
            <a:off x="2219127" y="239150"/>
            <a:ext cx="2404085" cy="16107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Raw email :</a:t>
            </a:r>
          </a:p>
          <a:p>
            <a:r>
              <a:rPr lang="fr-FR" sz="1400" dirty="0">
                <a:solidFill>
                  <a:schemeClr val="tx1"/>
                </a:solidFill>
              </a:rPr>
              <a:t>«</a:t>
            </a:r>
            <a:r>
              <a:rPr lang="en-US" sz="1400" dirty="0">
                <a:solidFill>
                  <a:schemeClr val="tx1"/>
                </a:solidFill>
              </a:rPr>
              <a:t>You have won 1 MILLION $, please send you ADDRESS !!</a:t>
            </a:r>
            <a:r>
              <a:rPr lang="fr-FR" sz="1400" dirty="0">
                <a:solidFill>
                  <a:schemeClr val="tx1"/>
                </a:solidFill>
              </a:rPr>
              <a:t> »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2AF3425-C4BE-4A64-AF1F-3C2757C83B2A}"/>
              </a:ext>
            </a:extLst>
          </p:cNvPr>
          <p:cNvSpPr/>
          <p:nvPr/>
        </p:nvSpPr>
        <p:spPr>
          <a:xfrm>
            <a:off x="472080" y="2967879"/>
            <a:ext cx="6406855" cy="16107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</a:rPr>
              <a:t>Vectorized</a:t>
            </a:r>
            <a:r>
              <a:rPr lang="fr-FR" dirty="0">
                <a:solidFill>
                  <a:schemeClr val="tx1"/>
                </a:solidFill>
              </a:rPr>
              <a:t> email 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9F16EBD-EC15-4138-AD67-E11B3EAA2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31" y="3481348"/>
            <a:ext cx="5803560" cy="76944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[0.0, 11.11111111111111, 0.0, 0.0, 0.0, 0.0, 0.0, 0.0, 0.0, 0.0, 0.0, 0.0, 0.0, 0.0, 0.0, 0.0, 0.0, 0.0, 22.22222222222222, 0.0, 0.0, 0.0, 0.0, 0.0, 0.0, 0.0, 0.0, 0.0, 0.0, 0.0, 0.0, 0.0, 0.0, 0.0, 0.0, 0.0, 0.0, 0.0, 0.0, 0.0, 0.0, 0.0, 0.0, 0.0, 11.11111111111111, 0.0, 0.0, 0.0, 0.0, 0.0, 0.0, 22.22222222222222, 11.11111111111111, 0.0, 5.333333333333333, 11, 16]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4057A1F-869E-4F88-9B5D-1E50F3BFF04F}"/>
              </a:ext>
            </a:extLst>
          </p:cNvPr>
          <p:cNvSpPr/>
          <p:nvPr/>
        </p:nvSpPr>
        <p:spPr>
          <a:xfrm>
            <a:off x="2219127" y="5657745"/>
            <a:ext cx="2404085" cy="7913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</a:rPr>
              <a:t>Classiffied</a:t>
            </a:r>
            <a:r>
              <a:rPr lang="fr-FR" dirty="0">
                <a:solidFill>
                  <a:schemeClr val="tx1"/>
                </a:solidFill>
              </a:rPr>
              <a:t> email :</a:t>
            </a:r>
          </a:p>
          <a:p>
            <a:r>
              <a:rPr lang="fr-FR" sz="1400" dirty="0">
                <a:solidFill>
                  <a:schemeClr val="tx1"/>
                </a:solidFill>
              </a:rPr>
              <a:t>[1] : Spam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F46FEDE-3D44-4F6E-863C-23EBADE53AE5}"/>
              </a:ext>
            </a:extLst>
          </p:cNvPr>
          <p:cNvSpPr txBox="1"/>
          <p:nvPr/>
        </p:nvSpPr>
        <p:spPr>
          <a:xfrm>
            <a:off x="3839268" y="2134260"/>
            <a:ext cx="225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Email vectoriser</a:t>
            </a:r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C9368080-1C53-4528-A7AD-6EB86C585BC0}"/>
              </a:ext>
            </a:extLst>
          </p:cNvPr>
          <p:cNvSpPr/>
          <p:nvPr/>
        </p:nvSpPr>
        <p:spPr>
          <a:xfrm>
            <a:off x="3106537" y="4619310"/>
            <a:ext cx="496302" cy="791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6220907-B74B-42CC-B335-F44296E14FCF}"/>
              </a:ext>
            </a:extLst>
          </p:cNvPr>
          <p:cNvSpPr txBox="1"/>
          <p:nvPr/>
        </p:nvSpPr>
        <p:spPr>
          <a:xfrm>
            <a:off x="3839268" y="4740322"/>
            <a:ext cx="225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Classifier model</a:t>
            </a:r>
          </a:p>
        </p:txBody>
      </p:sp>
    </p:spTree>
    <p:extLst>
      <p:ext uri="{BB962C8B-B14F-4D97-AF65-F5344CB8AC3E}">
        <p14:creationId xmlns:p14="http://schemas.microsoft.com/office/powerpoint/2010/main" val="366214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E646A7-D148-4320-A501-0291AA75A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10820400" cy="13716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C35837-9588-40FB-B0A0-76D702DC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426" y="907365"/>
            <a:ext cx="9394874" cy="928467"/>
          </a:xfrm>
        </p:spPr>
        <p:txBody>
          <a:bodyPr anchor="ctr">
            <a:normAutofit/>
          </a:bodyPr>
          <a:lstStyle/>
          <a:p>
            <a:pPr algn="ctr"/>
            <a:r>
              <a:rPr lang="fr-FR" dirty="0"/>
              <a:t>API :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E77F130-BC31-487F-899F-8515A3CCA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823117"/>
              </p:ext>
            </p:extLst>
          </p:nvPr>
        </p:nvGraphicFramePr>
        <p:xfrm>
          <a:off x="685800" y="2057398"/>
          <a:ext cx="10820400" cy="4454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965221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8E7E2"/>
      </a:lt2>
      <a:accent1>
        <a:srgbClr val="969EC6"/>
      </a:accent1>
      <a:accent2>
        <a:srgbClr val="7FA1BA"/>
      </a:accent2>
      <a:accent3>
        <a:srgbClr val="82ACAC"/>
      </a:accent3>
      <a:accent4>
        <a:srgbClr val="76AE97"/>
      </a:accent4>
      <a:accent5>
        <a:srgbClr val="84AE8B"/>
      </a:accent5>
      <a:accent6>
        <a:srgbClr val="86B078"/>
      </a:accent6>
      <a:hlink>
        <a:srgbClr val="8C8355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Microsoft Office PowerPoint</Application>
  <PresentationFormat>Grand écran</PresentationFormat>
  <Paragraphs>64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Gill Sans MT</vt:lpstr>
      <vt:lpstr>Goudy Old Style</vt:lpstr>
      <vt:lpstr>ClassicFrameVTI</vt:lpstr>
      <vt:lpstr>SPAMBASE</vt:lpstr>
      <vt:lpstr>The dataset</vt:lpstr>
      <vt:lpstr>Attributs</vt:lpstr>
      <vt:lpstr>Data exploration</vt:lpstr>
      <vt:lpstr>Variables correlation</vt:lpstr>
      <vt:lpstr>Pair plot Top 4</vt:lpstr>
      <vt:lpstr>Spam vs non spam average word frequency</vt:lpstr>
      <vt:lpstr>Email to vector converter</vt:lpstr>
      <vt:lpstr>API :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SPAMBASE</dc:title>
  <dc:creator>Ulysse BERTHET</dc:creator>
  <cp:lastModifiedBy>Ulysse BERTHET</cp:lastModifiedBy>
  <cp:revision>1</cp:revision>
  <dcterms:created xsi:type="dcterms:W3CDTF">2021-01-10T18:42:18Z</dcterms:created>
  <dcterms:modified xsi:type="dcterms:W3CDTF">2021-01-10T18:42:58Z</dcterms:modified>
</cp:coreProperties>
</file>