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97597-A10C-4BCD-BA9E-0CFC39E9E6C0}" v="375" dt="2021-01-10T19:36:5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4660"/>
  </p:normalViewPr>
  <p:slideViewPr>
    <p:cSldViewPr snapToGrid="0">
      <p:cViewPr>
        <p:scale>
          <a:sx n="75" d="100"/>
          <a:sy n="75" d="100"/>
        </p:scale>
        <p:origin x="250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ysse BERTHET" userId="caca43f6-dc03-420d-b53d-33f646cf4df4" providerId="ADAL" clId="{8A197597-A10C-4BCD-BA9E-0CFC39E9E6C0}"/>
    <pc:docChg chg="undo redo custSel mod addSld delSld modSld">
      <pc:chgData name="Ulysse BERTHET" userId="caca43f6-dc03-420d-b53d-33f646cf4df4" providerId="ADAL" clId="{8A197597-A10C-4BCD-BA9E-0CFC39E9E6C0}" dt="2021-01-10T19:36:58.319" v="2324" actId="2711"/>
      <pc:docMkLst>
        <pc:docMk/>
      </pc:docMkLst>
      <pc:sldChg chg="addSp delSp modSp mod">
        <pc:chgData name="Ulysse BERTHET" userId="caca43f6-dc03-420d-b53d-33f646cf4df4" providerId="ADAL" clId="{8A197597-A10C-4BCD-BA9E-0CFC39E9E6C0}" dt="2021-01-10T18:42:18.334" v="1022" actId="26606"/>
        <pc:sldMkLst>
          <pc:docMk/>
          <pc:sldMk cId="787859986" sldId="256"/>
        </pc:sldMkLst>
        <pc:spChg chg="mo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" creationId="{77F0D073-38FB-4C39-A1FC-A611A84BBAA8}"/>
          </ac:spMkLst>
        </pc:spChg>
        <pc:spChg chg="mo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3" creationId="{E9FE7533-0A3F-4B86-B54E-7EE8D7F9B1F9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5" creationId="{6A121316-E4D0-41D7-9C79-9FF8F36D4262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7" creationId="{07EE0F9E-42CB-4AE4-971C-7BD191D5DCB3}"/>
          </ac:spMkLst>
        </pc:spChg>
        <pc:spChg chg="del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18" creationId="{1AEB967B-31A3-42E3-8382-73443D264092}"/>
          </ac:spMkLst>
        </pc:spChg>
        <pc:spChg chg="ad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3" creationId="{1F57B0F3-A8E0-41BC-8EE0-80EDA7439452}"/>
          </ac:spMkLst>
        </pc:spChg>
        <pc:spChg chg="add">
          <ac:chgData name="Ulysse BERTHET" userId="caca43f6-dc03-420d-b53d-33f646cf4df4" providerId="ADAL" clId="{8A197597-A10C-4BCD-BA9E-0CFC39E9E6C0}" dt="2021-01-10T18:42:18.334" v="1022" actId="26606"/>
          <ac:spMkLst>
            <pc:docMk/>
            <pc:sldMk cId="787859986" sldId="256"/>
            <ac:spMk id="25" creationId="{042BD0CA-AB68-4EF2-9E2A-C4E24BD45B77}"/>
          </ac:spMkLst>
        </pc:spChg>
        <pc:picChg chg="mod">
          <ac:chgData name="Ulysse BERTHET" userId="caca43f6-dc03-420d-b53d-33f646cf4df4" providerId="ADAL" clId="{8A197597-A10C-4BCD-BA9E-0CFC39E9E6C0}" dt="2021-01-10T18:42:18.334" v="1022" actId="26606"/>
          <ac:picMkLst>
            <pc:docMk/>
            <pc:sldMk cId="787859986" sldId="256"/>
            <ac:picMk id="16" creationId="{D5C6554B-BCFD-45DB-9557-9ABCA700A85E}"/>
          </ac:picMkLst>
        </pc:picChg>
      </pc:sldChg>
      <pc:sldChg chg="modSp">
        <pc:chgData name="Ulysse BERTHET" userId="caca43f6-dc03-420d-b53d-33f646cf4df4" providerId="ADAL" clId="{8A197597-A10C-4BCD-BA9E-0CFC39E9E6C0}" dt="2021-01-10T18:42:50.274" v="1037" actId="20577"/>
        <pc:sldMkLst>
          <pc:docMk/>
          <pc:sldMk cId="3642233907" sldId="257"/>
        </pc:sldMkLst>
        <pc:graphicFrameChg chg="mod">
          <ac:chgData name="Ulysse BERTHET" userId="caca43f6-dc03-420d-b53d-33f646cf4df4" providerId="ADAL" clId="{8A197597-A10C-4BCD-BA9E-0CFC39E9E6C0}" dt="2021-01-10T18:42:50.274" v="1037" actId="20577"/>
          <ac:graphicFrameMkLst>
            <pc:docMk/>
            <pc:sldMk cId="3642233907" sldId="257"/>
            <ac:graphicFrameMk id="5" creationId="{5BF678ED-4B4F-48F7-B0DE-F472FA4BCE4E}"/>
          </ac:graphicFrameMkLst>
        </pc:graphicFrameChg>
      </pc:sldChg>
      <pc:sldChg chg="addSp delSp modSp mod">
        <pc:chgData name="Ulysse BERTHET" userId="caca43f6-dc03-420d-b53d-33f646cf4df4" providerId="ADAL" clId="{8A197597-A10C-4BCD-BA9E-0CFC39E9E6C0}" dt="2021-01-10T18:34:01.873" v="1019" actId="20577"/>
        <pc:sldMkLst>
          <pc:docMk/>
          <pc:sldMk cId="831735971" sldId="258"/>
        </pc:sldMkLst>
        <pc:spChg chg="add del mod">
          <ac:chgData name="Ulysse BERTHET" userId="caca43f6-dc03-420d-b53d-33f646cf4df4" providerId="ADAL" clId="{8A197597-A10C-4BCD-BA9E-0CFC39E9E6C0}" dt="2021-01-10T18:30:20.461" v="932"/>
          <ac:spMkLst>
            <pc:docMk/>
            <pc:sldMk cId="831735971" sldId="258"/>
            <ac:spMk id="3" creationId="{6603B3A3-C596-4650-96C9-A98046E319E0}"/>
          </ac:spMkLst>
        </pc:spChg>
        <pc:spChg chg="add mod">
          <ac:chgData name="Ulysse BERTHET" userId="caca43f6-dc03-420d-b53d-33f646cf4df4" providerId="ADAL" clId="{8A197597-A10C-4BCD-BA9E-0CFC39E9E6C0}" dt="2021-01-10T18:31:58.709" v="956" actId="1076"/>
          <ac:spMkLst>
            <pc:docMk/>
            <pc:sldMk cId="831735971" sldId="258"/>
            <ac:spMk id="4" creationId="{70014575-B5ED-4038-A4E1-015F51D2B809}"/>
          </ac:spMkLst>
        </pc:spChg>
        <pc:spChg chg="add mod">
          <ac:chgData name="Ulysse BERTHET" userId="caca43f6-dc03-420d-b53d-33f646cf4df4" providerId="ADAL" clId="{8A197597-A10C-4BCD-BA9E-0CFC39E9E6C0}" dt="2021-01-10T18:31:58.709" v="956" actId="1076"/>
          <ac:spMkLst>
            <pc:docMk/>
            <pc:sldMk cId="831735971" sldId="258"/>
            <ac:spMk id="6" creationId="{13023E0D-F5F0-49D2-9823-CE33F9ECC37D}"/>
          </ac:spMkLst>
        </pc:spChg>
        <pc:spChg chg="add mod">
          <ac:chgData name="Ulysse BERTHET" userId="caca43f6-dc03-420d-b53d-33f646cf4df4" providerId="ADAL" clId="{8A197597-A10C-4BCD-BA9E-0CFC39E9E6C0}" dt="2021-01-10T18:32:14.925" v="958" actId="1076"/>
          <ac:spMkLst>
            <pc:docMk/>
            <pc:sldMk cId="831735971" sldId="258"/>
            <ac:spMk id="7" creationId="{8EFCEAC2-F41A-4E50-9542-618A9E9D4EF0}"/>
          </ac:spMkLst>
        </pc:spChg>
        <pc:spChg chg="add mod">
          <ac:chgData name="Ulysse BERTHET" userId="caca43f6-dc03-420d-b53d-33f646cf4df4" providerId="ADAL" clId="{8A197597-A10C-4BCD-BA9E-0CFC39E9E6C0}" dt="2021-01-10T18:32:09.312" v="957" actId="1076"/>
          <ac:spMkLst>
            <pc:docMk/>
            <pc:sldMk cId="831735971" sldId="258"/>
            <ac:spMk id="10" creationId="{0DCA03C1-5C20-46E8-9821-6F5FA022F6EC}"/>
          </ac:spMkLst>
        </pc:spChg>
        <pc:spChg chg="add mod">
          <ac:chgData name="Ulysse BERTHET" userId="caca43f6-dc03-420d-b53d-33f646cf4df4" providerId="ADAL" clId="{8A197597-A10C-4BCD-BA9E-0CFC39E9E6C0}" dt="2021-01-10T18:33:57.916" v="1018" actId="20577"/>
          <ac:spMkLst>
            <pc:docMk/>
            <pc:sldMk cId="831735971" sldId="258"/>
            <ac:spMk id="11" creationId="{A7E92A42-67A9-4463-B8E6-20F992580861}"/>
          </ac:spMkLst>
        </pc:spChg>
        <pc:graphicFrameChg chg="mod">
          <ac:chgData name="Ulysse BERTHET" userId="caca43f6-dc03-420d-b53d-33f646cf4df4" providerId="ADAL" clId="{8A197597-A10C-4BCD-BA9E-0CFC39E9E6C0}" dt="2021-01-10T18:34:01.873" v="1019" actId="20577"/>
          <ac:graphicFrameMkLst>
            <pc:docMk/>
            <pc:sldMk cId="831735971" sldId="258"/>
            <ac:graphicFrameMk id="5" creationId="{CF68298F-6DDB-4FD0-913C-48FCC0540B0F}"/>
          </ac:graphicFrameMkLst>
        </pc:graphicFrameChg>
      </pc:sldChg>
      <pc:sldChg chg="addSp delSp modSp mod setBg">
        <pc:chgData name="Ulysse BERTHET" userId="caca43f6-dc03-420d-b53d-33f646cf4df4" providerId="ADAL" clId="{8A197597-A10C-4BCD-BA9E-0CFC39E9E6C0}" dt="2021-01-10T19:08:30.438" v="1210" actId="26606"/>
        <pc:sldMkLst>
          <pc:docMk/>
          <pc:sldMk cId="3731609771" sldId="259"/>
        </pc:sldMkLst>
        <pc:spChg chg="mod">
          <ac:chgData name="Ulysse BERTHET" userId="caca43f6-dc03-420d-b53d-33f646cf4df4" providerId="ADAL" clId="{8A197597-A10C-4BCD-BA9E-0CFC39E9E6C0}" dt="2021-01-10T19:08:30.438" v="1210" actId="26606"/>
          <ac:spMkLst>
            <pc:docMk/>
            <pc:sldMk cId="3731609771" sldId="259"/>
            <ac:spMk id="2" creationId="{41E59157-1949-4A24-8EED-40828F1BBEAF}"/>
          </ac:spMkLst>
        </pc:spChg>
        <pc:spChg chg="add del mod">
          <ac:chgData name="Ulysse BERTHET" userId="caca43f6-dc03-420d-b53d-33f646cf4df4" providerId="ADAL" clId="{8A197597-A10C-4BCD-BA9E-0CFC39E9E6C0}" dt="2021-01-10T19:08:30.438" v="1210" actId="26606"/>
          <ac:spMkLst>
            <pc:docMk/>
            <pc:sldMk cId="3731609771" sldId="259"/>
            <ac:spMk id="3" creationId="{7E8534C6-8F99-4FB8-ACBE-E786728B2361}"/>
          </ac:spMkLst>
        </pc:spChg>
        <pc:spChg chg="add">
          <ac:chgData name="Ulysse BERTHET" userId="caca43f6-dc03-420d-b53d-33f646cf4df4" providerId="ADAL" clId="{8A197597-A10C-4BCD-BA9E-0CFC39E9E6C0}" dt="2021-01-10T19:08:30.438" v="1210" actId="26606"/>
          <ac:spMkLst>
            <pc:docMk/>
            <pc:sldMk cId="3731609771" sldId="259"/>
            <ac:spMk id="9" creationId="{ECD538B8-489B-407A-A760-436DB4C563CC}"/>
          </ac:spMkLst>
        </pc:spChg>
        <pc:graphicFrameChg chg="add del">
          <ac:chgData name="Ulysse BERTHET" userId="caca43f6-dc03-420d-b53d-33f646cf4df4" providerId="ADAL" clId="{8A197597-A10C-4BCD-BA9E-0CFC39E9E6C0}" dt="2021-01-10T19:08:30.404" v="1209" actId="26606"/>
          <ac:graphicFrameMkLst>
            <pc:docMk/>
            <pc:sldMk cId="3731609771" sldId="259"/>
            <ac:graphicFrameMk id="5" creationId="{38BB81DA-4EAF-4F2A-880E-0CE498A9EE95}"/>
          </ac:graphicFrameMkLst>
        </pc:graphicFrameChg>
        <pc:graphicFrameChg chg="add">
          <ac:chgData name="Ulysse BERTHET" userId="caca43f6-dc03-420d-b53d-33f646cf4df4" providerId="ADAL" clId="{8A197597-A10C-4BCD-BA9E-0CFC39E9E6C0}" dt="2021-01-10T19:08:30.438" v="1210" actId="26606"/>
          <ac:graphicFrameMkLst>
            <pc:docMk/>
            <pc:sldMk cId="3731609771" sldId="259"/>
            <ac:graphicFrameMk id="7" creationId="{1973D876-BBA7-497C-BFDC-0BFD74716D68}"/>
          </ac:graphicFrameMkLst>
        </pc:graphicFrameChg>
      </pc:sldChg>
      <pc:sldChg chg="addSp delSp modSp mod">
        <pc:chgData name="Ulysse BERTHET" userId="caca43f6-dc03-420d-b53d-33f646cf4df4" providerId="ADAL" clId="{8A197597-A10C-4BCD-BA9E-0CFC39E9E6C0}" dt="2021-01-10T19:34:52.935" v="2289" actId="1076"/>
        <pc:sldMkLst>
          <pc:docMk/>
          <pc:sldMk cId="825861003" sldId="260"/>
        </pc:sldMkLst>
        <pc:spChg chg="mod">
          <ac:chgData name="Ulysse BERTHET" userId="caca43f6-dc03-420d-b53d-33f646cf4df4" providerId="ADAL" clId="{8A197597-A10C-4BCD-BA9E-0CFC39E9E6C0}" dt="2021-01-10T19:09:56.970" v="1221" actId="1076"/>
          <ac:spMkLst>
            <pc:docMk/>
            <pc:sldMk cId="825861003" sldId="260"/>
            <ac:spMk id="2" creationId="{1014F335-927C-4BC4-AA0D-D801679A7886}"/>
          </ac:spMkLst>
        </pc:spChg>
        <pc:spChg chg="mod">
          <ac:chgData name="Ulysse BERTHET" userId="caca43f6-dc03-420d-b53d-33f646cf4df4" providerId="ADAL" clId="{8A197597-A10C-4BCD-BA9E-0CFC39E9E6C0}" dt="2021-01-10T19:34:52.935" v="2289" actId="1076"/>
          <ac:spMkLst>
            <pc:docMk/>
            <pc:sldMk cId="825861003" sldId="260"/>
            <ac:spMk id="3" creationId="{F01E8452-2BD2-4E63-8954-DACE71F7CB8C}"/>
          </ac:spMkLst>
        </pc:spChg>
        <pc:spChg chg="del">
          <ac:chgData name="Ulysse BERTHET" userId="caca43f6-dc03-420d-b53d-33f646cf4df4" providerId="ADAL" clId="{8A197597-A10C-4BCD-BA9E-0CFC39E9E6C0}" dt="2021-01-10T19:09:11.679" v="1211" actId="26606"/>
          <ac:spMkLst>
            <pc:docMk/>
            <pc:sldMk cId="825861003" sldId="260"/>
            <ac:spMk id="21" creationId="{C69E4C79-4A25-4DCA-9CC1-94147A10E7EE}"/>
          </ac:spMkLst>
        </pc:spChg>
        <pc:spChg chg="del">
          <ac:chgData name="Ulysse BERTHET" userId="caca43f6-dc03-420d-b53d-33f646cf4df4" providerId="ADAL" clId="{8A197597-A10C-4BCD-BA9E-0CFC39E9E6C0}" dt="2021-01-10T19:09:11.679" v="1211" actId="26606"/>
          <ac:spMkLst>
            <pc:docMk/>
            <pc:sldMk cId="825861003" sldId="260"/>
            <ac:spMk id="22" creationId="{C2794E3E-966D-43D0-B426-D33988B92C6F}"/>
          </ac:spMkLst>
        </pc:spChg>
        <pc:spChg chg="add">
          <ac:chgData name="Ulysse BERTHET" userId="caca43f6-dc03-420d-b53d-33f646cf4df4" providerId="ADAL" clId="{8A197597-A10C-4BCD-BA9E-0CFC39E9E6C0}" dt="2021-01-10T19:09:11.679" v="1211" actId="26606"/>
          <ac:spMkLst>
            <pc:docMk/>
            <pc:sldMk cId="825861003" sldId="260"/>
            <ac:spMk id="27" creationId="{C4D50C41-5487-4C6D-B233-2DC613D05CB1}"/>
          </ac:spMkLst>
        </pc:spChg>
        <pc:spChg chg="add">
          <ac:chgData name="Ulysse BERTHET" userId="caca43f6-dc03-420d-b53d-33f646cf4df4" providerId="ADAL" clId="{8A197597-A10C-4BCD-BA9E-0CFC39E9E6C0}" dt="2021-01-10T19:09:11.679" v="1211" actId="26606"/>
          <ac:spMkLst>
            <pc:docMk/>
            <pc:sldMk cId="825861003" sldId="260"/>
            <ac:spMk id="29" creationId="{C2794E3E-966D-43D0-B426-D33988B92C6F}"/>
          </ac:spMkLst>
        </pc:spChg>
        <pc:picChg chg="mod">
          <ac:chgData name="Ulysse BERTHET" userId="caca43f6-dc03-420d-b53d-33f646cf4df4" providerId="ADAL" clId="{8A197597-A10C-4BCD-BA9E-0CFC39E9E6C0}" dt="2021-01-10T19:09:19.655" v="1213" actId="1076"/>
          <ac:picMkLst>
            <pc:docMk/>
            <pc:sldMk cId="825861003" sldId="260"/>
            <ac:picMk id="5" creationId="{8E4DF8C2-C4D5-4093-B478-8FE6DA1BF397}"/>
          </ac:picMkLst>
        </pc:picChg>
        <pc:picChg chg="mod ord">
          <ac:chgData name="Ulysse BERTHET" userId="caca43f6-dc03-420d-b53d-33f646cf4df4" providerId="ADAL" clId="{8A197597-A10C-4BCD-BA9E-0CFC39E9E6C0}" dt="2021-01-10T19:09:28.670" v="1215" actId="14100"/>
          <ac:picMkLst>
            <pc:docMk/>
            <pc:sldMk cId="825861003" sldId="260"/>
            <ac:picMk id="7" creationId="{9432C593-0C5C-4D83-AE13-F786B273774B}"/>
          </ac:picMkLst>
        </pc:picChg>
      </pc:sldChg>
      <pc:sldChg chg="modSp mod">
        <pc:chgData name="Ulysse BERTHET" userId="caca43f6-dc03-420d-b53d-33f646cf4df4" providerId="ADAL" clId="{8A197597-A10C-4BCD-BA9E-0CFC39E9E6C0}" dt="2021-01-10T19:33:58.276" v="2271" actId="20577"/>
        <pc:sldMkLst>
          <pc:docMk/>
          <pc:sldMk cId="4059510052" sldId="261"/>
        </pc:sldMkLst>
        <pc:spChg chg="mod">
          <ac:chgData name="Ulysse BERTHET" userId="caca43f6-dc03-420d-b53d-33f646cf4df4" providerId="ADAL" clId="{8A197597-A10C-4BCD-BA9E-0CFC39E9E6C0}" dt="2021-01-10T19:33:58.276" v="2271" actId="20577"/>
          <ac:spMkLst>
            <pc:docMk/>
            <pc:sldMk cId="4059510052" sldId="261"/>
            <ac:spMk id="2" creationId="{6F3FD7D4-D827-4026-8B04-8346C394F552}"/>
          </ac:spMkLst>
        </pc:spChg>
        <pc:spChg chg="mod">
          <ac:chgData name="Ulysse BERTHET" userId="caca43f6-dc03-420d-b53d-33f646cf4df4" providerId="ADAL" clId="{8A197597-A10C-4BCD-BA9E-0CFC39E9E6C0}" dt="2021-01-10T19:33:27.566" v="2259" actId="20577"/>
          <ac:spMkLst>
            <pc:docMk/>
            <pc:sldMk cId="4059510052" sldId="261"/>
            <ac:spMk id="9" creationId="{D1E97190-737A-4666-A155-F2BD9E749759}"/>
          </ac:spMkLst>
        </pc:spChg>
      </pc:sldChg>
      <pc:sldChg chg="modSp add del mod">
        <pc:chgData name="Ulysse BERTHET" userId="caca43f6-dc03-420d-b53d-33f646cf4df4" providerId="ADAL" clId="{8A197597-A10C-4BCD-BA9E-0CFC39E9E6C0}" dt="2021-01-10T19:33:46.111" v="2265" actId="47"/>
        <pc:sldMkLst>
          <pc:docMk/>
          <pc:sldMk cId="1315966964" sldId="262"/>
        </pc:sldMkLst>
        <pc:spChg chg="mod">
          <ac:chgData name="Ulysse BERTHET" userId="caca43f6-dc03-420d-b53d-33f646cf4df4" providerId="ADAL" clId="{8A197597-A10C-4BCD-BA9E-0CFC39E9E6C0}" dt="2021-01-10T18:04:33.901" v="219" actId="6549"/>
          <ac:spMkLst>
            <pc:docMk/>
            <pc:sldMk cId="1315966964" sldId="262"/>
            <ac:spMk id="3" creationId="{DCA3A14B-8270-4116-B1AB-20FC82FEB743}"/>
          </ac:spMkLst>
        </pc:spChg>
      </pc:sldChg>
      <pc:sldChg chg="addSp delSp modSp mod">
        <pc:chgData name="Ulysse BERTHET" userId="caca43f6-dc03-420d-b53d-33f646cf4df4" providerId="ADAL" clId="{8A197597-A10C-4BCD-BA9E-0CFC39E9E6C0}" dt="2021-01-10T19:36:58.319" v="2324" actId="2711"/>
        <pc:sldMkLst>
          <pc:docMk/>
          <pc:sldMk cId="2669652214" sldId="263"/>
        </pc:sldMkLst>
        <pc:spChg chg="mod">
          <ac:chgData name="Ulysse BERTHET" userId="caca43f6-dc03-420d-b53d-33f646cf4df4" providerId="ADAL" clId="{8A197597-A10C-4BCD-BA9E-0CFC39E9E6C0}" dt="2021-01-10T18:54:20.741" v="1207" actId="1076"/>
          <ac:spMkLst>
            <pc:docMk/>
            <pc:sldMk cId="2669652214" sldId="263"/>
            <ac:spMk id="2" creationId="{6CC35837-9588-40FB-B0A0-76D702DC7DFE}"/>
          </ac:spMkLst>
        </pc:spChg>
        <pc:spChg chg="add mod">
          <ac:chgData name="Ulysse BERTHET" userId="caca43f6-dc03-420d-b53d-33f646cf4df4" providerId="ADAL" clId="{8A197597-A10C-4BCD-BA9E-0CFC39E9E6C0}" dt="2021-01-10T18:54:16.410" v="1206" actId="1076"/>
          <ac:spMkLst>
            <pc:docMk/>
            <pc:sldMk cId="2669652214" sldId="263"/>
            <ac:spMk id="3" creationId="{D6CB4767-04FB-4859-B41A-F87A816EED50}"/>
          </ac:spMkLst>
        </pc:spChg>
        <pc:spChg chg="del">
          <ac:chgData name="Ulysse BERTHET" userId="caca43f6-dc03-420d-b53d-33f646cf4df4" providerId="ADAL" clId="{8A197597-A10C-4BCD-BA9E-0CFC39E9E6C0}" dt="2021-01-10T18:49:24.863" v="1059" actId="26606"/>
          <ac:spMkLst>
            <pc:docMk/>
            <pc:sldMk cId="2669652214" sldId="263"/>
            <ac:spMk id="9" creationId="{38E646A7-D148-4320-A501-0291AA75AC42}"/>
          </ac:spMkLst>
        </pc:spChg>
        <pc:spChg chg="add">
          <ac:chgData name="Ulysse BERTHET" userId="caca43f6-dc03-420d-b53d-33f646cf4df4" providerId="ADAL" clId="{8A197597-A10C-4BCD-BA9E-0CFC39E9E6C0}" dt="2021-01-10T18:49:24.863" v="1059" actId="26606"/>
          <ac:spMkLst>
            <pc:docMk/>
            <pc:sldMk cId="2669652214" sldId="263"/>
            <ac:spMk id="14" creationId="{ECD538B8-489B-407A-A760-436DB4C563CC}"/>
          </ac:spMkLst>
        </pc:spChg>
        <pc:graphicFrameChg chg="add mod modGraphic">
          <ac:chgData name="Ulysse BERTHET" userId="caca43f6-dc03-420d-b53d-33f646cf4df4" providerId="ADAL" clId="{8A197597-A10C-4BCD-BA9E-0CFC39E9E6C0}" dt="2021-01-10T19:36:58.319" v="2324" actId="2711"/>
          <ac:graphicFrameMkLst>
            <pc:docMk/>
            <pc:sldMk cId="2669652214" sldId="263"/>
            <ac:graphicFrameMk id="5" creationId="{3E77F130-BC31-487F-899F-8515A3CCA1CB}"/>
          </ac:graphicFrameMkLst>
        </pc:graphicFrameChg>
      </pc:sldChg>
      <pc:sldChg chg="modSp mod">
        <pc:chgData name="Ulysse BERTHET" userId="caca43f6-dc03-420d-b53d-33f646cf4df4" providerId="ADAL" clId="{8A197597-A10C-4BCD-BA9E-0CFC39E9E6C0}" dt="2021-01-10T18:10:08.976" v="654" actId="790"/>
        <pc:sldMkLst>
          <pc:docMk/>
          <pc:sldMk cId="3662141750" sldId="264"/>
        </pc:sldMkLst>
        <pc:spChg chg="mod">
          <ac:chgData name="Ulysse BERTHET" userId="caca43f6-dc03-420d-b53d-33f646cf4df4" providerId="ADAL" clId="{8A197597-A10C-4BCD-BA9E-0CFC39E9E6C0}" dt="2021-01-10T18:10:08.976" v="654" actId="790"/>
          <ac:spMkLst>
            <pc:docMk/>
            <pc:sldMk cId="3662141750" sldId="264"/>
            <ac:spMk id="3" creationId="{051A4A40-A99E-4FA2-B9EA-FD62E4CB62D9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5" creationId="{059D95D0-27B5-459C-A12F-61BB9C6F3952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6" creationId="{6714DBB2-8876-45F2-B410-16BA192C1521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8" creationId="{29F16EBD-EC15-4138-AD67-E11B3EAA289A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9" creationId="{0F46FEDE-3D44-4F6E-863C-23EBADE53AE5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1" creationId="{E2AF3425-C4BE-4A64-AF1F-3C2757C83B2A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4" creationId="{74057A1F-869E-4F88-9B5D-1E50F3BFF04F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5" creationId="{C9368080-1C53-4528-A7AD-6EB86C585BC0}"/>
          </ac:spMkLst>
        </pc:spChg>
        <pc:spChg chg="mod">
          <ac:chgData name="Ulysse BERTHET" userId="caca43f6-dc03-420d-b53d-33f646cf4df4" providerId="ADAL" clId="{8A197597-A10C-4BCD-BA9E-0CFC39E9E6C0}" dt="2021-01-10T18:05:14.401" v="220" actId="1076"/>
          <ac:spMkLst>
            <pc:docMk/>
            <pc:sldMk cId="3662141750" sldId="264"/>
            <ac:spMk id="16" creationId="{06220907-B74B-42CC-B335-F44296E14FCF}"/>
          </ac:spMkLst>
        </pc:spChg>
      </pc:sldChg>
      <pc:sldChg chg="new add del">
        <pc:chgData name="Ulysse BERTHET" userId="caca43f6-dc03-420d-b53d-33f646cf4df4" providerId="ADAL" clId="{8A197597-A10C-4BCD-BA9E-0CFC39E9E6C0}" dt="2021-01-10T19:33:49.941" v="2267" actId="47"/>
        <pc:sldMkLst>
          <pc:docMk/>
          <pc:sldMk cId="4288854647" sldId="265"/>
        </pc:sldMkLst>
      </pc:sldChg>
      <pc:sldChg chg="new add del">
        <pc:chgData name="Ulysse BERTHET" userId="caca43f6-dc03-420d-b53d-33f646cf4df4" providerId="ADAL" clId="{8A197597-A10C-4BCD-BA9E-0CFC39E9E6C0}" dt="2021-01-10T19:33:49.196" v="2266" actId="47"/>
        <pc:sldMkLst>
          <pc:docMk/>
          <pc:sldMk cId="4020684910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AD10E-24BD-4EBE-A796-8A8B273BC4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A37083-7C65-4043-9959-439B0FD89788}">
      <dgm:prSet/>
      <dgm:spPr/>
      <dgm:t>
        <a:bodyPr/>
        <a:lstStyle/>
        <a:p>
          <a:r>
            <a:rPr lang="fr-FR"/>
            <a:t>Origin : archive.ics.uci.edu/ml/datasets/Spambase</a:t>
          </a:r>
          <a:endParaRPr lang="en-US"/>
        </a:p>
      </dgm:t>
    </dgm:pt>
    <dgm:pt modelId="{71384879-B9FC-4C95-8043-E58043EAD876}" type="parTrans" cxnId="{EAAAAEC9-4BE5-4306-92BD-BDD95FEE62DE}">
      <dgm:prSet/>
      <dgm:spPr/>
      <dgm:t>
        <a:bodyPr/>
        <a:lstStyle/>
        <a:p>
          <a:endParaRPr lang="en-US"/>
        </a:p>
      </dgm:t>
    </dgm:pt>
    <dgm:pt modelId="{D78BC1C9-B1A2-4487-B755-67E7CB7342AC}" type="sibTrans" cxnId="{EAAAAEC9-4BE5-4306-92BD-BDD95FEE62DE}">
      <dgm:prSet/>
      <dgm:spPr/>
      <dgm:t>
        <a:bodyPr/>
        <a:lstStyle/>
        <a:p>
          <a:endParaRPr lang="en-US"/>
        </a:p>
      </dgm:t>
    </dgm:pt>
    <dgm:pt modelId="{C42CBDC7-B215-4999-BA58-84BA6A86D5C1}">
      <dgm:prSet/>
      <dgm:spPr/>
      <dgm:t>
        <a:bodyPr/>
        <a:lstStyle/>
        <a:p>
          <a:r>
            <a:rPr lang="fr-FR" dirty="0" err="1"/>
            <a:t>Task</a:t>
          </a:r>
          <a:r>
            <a:rPr lang="fr-FR" dirty="0"/>
            <a:t> : Classification : Spam / Non Spam</a:t>
          </a:r>
          <a:endParaRPr lang="en-US" dirty="0"/>
        </a:p>
      </dgm:t>
    </dgm:pt>
    <dgm:pt modelId="{5F36C51E-2EF3-4C47-B28A-154C5806EC51}" type="parTrans" cxnId="{FE3FE142-9A12-4EE6-B929-3E892DB3357E}">
      <dgm:prSet/>
      <dgm:spPr/>
      <dgm:t>
        <a:bodyPr/>
        <a:lstStyle/>
        <a:p>
          <a:endParaRPr lang="en-US"/>
        </a:p>
      </dgm:t>
    </dgm:pt>
    <dgm:pt modelId="{D7754637-62B0-4333-9851-EEB61F06B6D9}" type="sibTrans" cxnId="{FE3FE142-9A12-4EE6-B929-3E892DB3357E}">
      <dgm:prSet/>
      <dgm:spPr/>
      <dgm:t>
        <a:bodyPr/>
        <a:lstStyle/>
        <a:p>
          <a:endParaRPr lang="en-US"/>
        </a:p>
      </dgm:t>
    </dgm:pt>
    <dgm:pt modelId="{4125C6BD-6157-489D-835B-C4D7A15082A8}">
      <dgm:prSet/>
      <dgm:spPr/>
      <dgm:t>
        <a:bodyPr/>
        <a:lstStyle/>
        <a:p>
          <a:r>
            <a:rPr lang="fr-FR"/>
            <a:t>Number of instances : 4601</a:t>
          </a:r>
          <a:endParaRPr lang="en-US"/>
        </a:p>
      </dgm:t>
    </dgm:pt>
    <dgm:pt modelId="{258320DF-AB66-4A5A-A903-B2DD23541422}" type="parTrans" cxnId="{9642E7A2-3FD3-47F5-810F-14140D5E270C}">
      <dgm:prSet/>
      <dgm:spPr/>
      <dgm:t>
        <a:bodyPr/>
        <a:lstStyle/>
        <a:p>
          <a:endParaRPr lang="en-US"/>
        </a:p>
      </dgm:t>
    </dgm:pt>
    <dgm:pt modelId="{562CB59E-A0D3-41BC-ABB1-73B241A38CB3}" type="sibTrans" cxnId="{9642E7A2-3FD3-47F5-810F-14140D5E270C}">
      <dgm:prSet/>
      <dgm:spPr/>
      <dgm:t>
        <a:bodyPr/>
        <a:lstStyle/>
        <a:p>
          <a:endParaRPr lang="en-US"/>
        </a:p>
      </dgm:t>
    </dgm:pt>
    <dgm:pt modelId="{37F9FBBC-5F8E-4522-A1EE-3881376DEC3C}">
      <dgm:prSet/>
      <dgm:spPr/>
      <dgm:t>
        <a:bodyPr/>
        <a:lstStyle/>
        <a:p>
          <a:r>
            <a:rPr lang="fr-FR" dirty="0" err="1"/>
            <a:t>Attributes</a:t>
          </a:r>
          <a:r>
            <a:rPr lang="fr-FR" dirty="0"/>
            <a:t> :  57 </a:t>
          </a:r>
          <a:r>
            <a:rPr lang="fr-FR" dirty="0" err="1"/>
            <a:t>floats</a:t>
          </a:r>
          <a:r>
            <a:rPr lang="fr-FR" dirty="0"/>
            <a:t>, 1 class</a:t>
          </a:r>
          <a:endParaRPr lang="en-US" dirty="0"/>
        </a:p>
      </dgm:t>
    </dgm:pt>
    <dgm:pt modelId="{8A5DD831-AAD9-40DD-AB1C-AA2777C9252D}" type="parTrans" cxnId="{3B62E440-A576-4ED7-94FC-A03A69E0AE27}">
      <dgm:prSet/>
      <dgm:spPr/>
      <dgm:t>
        <a:bodyPr/>
        <a:lstStyle/>
        <a:p>
          <a:endParaRPr lang="en-US"/>
        </a:p>
      </dgm:t>
    </dgm:pt>
    <dgm:pt modelId="{2BF224B5-C606-482C-953B-4B17E6CD65DC}" type="sibTrans" cxnId="{3B62E440-A576-4ED7-94FC-A03A69E0AE27}">
      <dgm:prSet/>
      <dgm:spPr/>
      <dgm:t>
        <a:bodyPr/>
        <a:lstStyle/>
        <a:p>
          <a:endParaRPr lang="en-US"/>
        </a:p>
      </dgm:t>
    </dgm:pt>
    <dgm:pt modelId="{A64A82FA-E6B9-4995-8C48-812BE141DCBB}" type="pres">
      <dgm:prSet presAssocID="{B5BAD10E-24BD-4EBE-A796-8A8B273BC4FB}" presName="root" presStyleCnt="0">
        <dgm:presLayoutVars>
          <dgm:dir/>
          <dgm:resizeHandles val="exact"/>
        </dgm:presLayoutVars>
      </dgm:prSet>
      <dgm:spPr/>
    </dgm:pt>
    <dgm:pt modelId="{73EAE640-3EAF-4BD7-B34F-0569205395AE}" type="pres">
      <dgm:prSet presAssocID="{B2A37083-7C65-4043-9959-439B0FD89788}" presName="compNode" presStyleCnt="0"/>
      <dgm:spPr/>
    </dgm:pt>
    <dgm:pt modelId="{BE69547F-D0A5-4170-BA7B-10E3E0EA7E92}" type="pres">
      <dgm:prSet presAssocID="{B2A37083-7C65-4043-9959-439B0FD89788}" presName="bgRect" presStyleLbl="bgShp" presStyleIdx="0" presStyleCnt="4"/>
      <dgm:spPr/>
    </dgm:pt>
    <dgm:pt modelId="{63DCAC50-5EA7-4327-AF99-F69F8A86B16A}" type="pres">
      <dgm:prSet presAssocID="{B2A37083-7C65-4043-9959-439B0FD897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9D6DDD9-E707-4ECF-8829-BF4A485671B1}" type="pres">
      <dgm:prSet presAssocID="{B2A37083-7C65-4043-9959-439B0FD89788}" presName="spaceRect" presStyleCnt="0"/>
      <dgm:spPr/>
    </dgm:pt>
    <dgm:pt modelId="{DBE1D7DB-CFB0-4C95-83B3-56FEBC1204EC}" type="pres">
      <dgm:prSet presAssocID="{B2A37083-7C65-4043-9959-439B0FD89788}" presName="parTx" presStyleLbl="revTx" presStyleIdx="0" presStyleCnt="4">
        <dgm:presLayoutVars>
          <dgm:chMax val="0"/>
          <dgm:chPref val="0"/>
        </dgm:presLayoutVars>
      </dgm:prSet>
      <dgm:spPr/>
    </dgm:pt>
    <dgm:pt modelId="{B6BB4B50-836C-43ED-869E-0680C41FB08E}" type="pres">
      <dgm:prSet presAssocID="{D78BC1C9-B1A2-4487-B755-67E7CB7342AC}" presName="sibTrans" presStyleCnt="0"/>
      <dgm:spPr/>
    </dgm:pt>
    <dgm:pt modelId="{8182D79F-F127-47F2-82FC-C19D84797741}" type="pres">
      <dgm:prSet presAssocID="{C42CBDC7-B215-4999-BA58-84BA6A86D5C1}" presName="compNode" presStyleCnt="0"/>
      <dgm:spPr/>
    </dgm:pt>
    <dgm:pt modelId="{44F66833-C25C-4D46-8665-9BE419F2B980}" type="pres">
      <dgm:prSet presAssocID="{C42CBDC7-B215-4999-BA58-84BA6A86D5C1}" presName="bgRect" presStyleLbl="bgShp" presStyleIdx="1" presStyleCnt="4"/>
      <dgm:spPr/>
    </dgm:pt>
    <dgm:pt modelId="{5526F040-C4B5-4DD7-9075-05F5839BC36A}" type="pres">
      <dgm:prSet presAssocID="{C42CBDC7-B215-4999-BA58-84BA6A86D5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D2534629-7156-4AFA-81A3-2D8E0AF85C71}" type="pres">
      <dgm:prSet presAssocID="{C42CBDC7-B215-4999-BA58-84BA6A86D5C1}" presName="spaceRect" presStyleCnt="0"/>
      <dgm:spPr/>
    </dgm:pt>
    <dgm:pt modelId="{6965AA23-507C-446E-AE91-85F56ECBA774}" type="pres">
      <dgm:prSet presAssocID="{C42CBDC7-B215-4999-BA58-84BA6A86D5C1}" presName="parTx" presStyleLbl="revTx" presStyleIdx="1" presStyleCnt="4">
        <dgm:presLayoutVars>
          <dgm:chMax val="0"/>
          <dgm:chPref val="0"/>
        </dgm:presLayoutVars>
      </dgm:prSet>
      <dgm:spPr/>
    </dgm:pt>
    <dgm:pt modelId="{167A6B6F-D32C-4986-8F1A-C06F973EE220}" type="pres">
      <dgm:prSet presAssocID="{D7754637-62B0-4333-9851-EEB61F06B6D9}" presName="sibTrans" presStyleCnt="0"/>
      <dgm:spPr/>
    </dgm:pt>
    <dgm:pt modelId="{8C840668-0F54-4EBB-A66A-47EDBCDAE42D}" type="pres">
      <dgm:prSet presAssocID="{4125C6BD-6157-489D-835B-C4D7A15082A8}" presName="compNode" presStyleCnt="0"/>
      <dgm:spPr/>
    </dgm:pt>
    <dgm:pt modelId="{CC498515-3657-4A8D-BEE4-588974978442}" type="pres">
      <dgm:prSet presAssocID="{4125C6BD-6157-489D-835B-C4D7A15082A8}" presName="bgRect" presStyleLbl="bgShp" presStyleIdx="2" presStyleCnt="4"/>
      <dgm:spPr/>
    </dgm:pt>
    <dgm:pt modelId="{00FFA18A-4557-4AE2-B9E1-B378A50B5F7A}" type="pres">
      <dgm:prSet presAssocID="{4125C6BD-6157-489D-835B-C4D7A15082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resse de courrier avec un remplissage uni"/>
        </a:ext>
      </dgm:extLst>
    </dgm:pt>
    <dgm:pt modelId="{998EE62D-849F-491D-B8A7-65F4F7F98616}" type="pres">
      <dgm:prSet presAssocID="{4125C6BD-6157-489D-835B-C4D7A15082A8}" presName="spaceRect" presStyleCnt="0"/>
      <dgm:spPr/>
    </dgm:pt>
    <dgm:pt modelId="{EF52A5A6-CE16-40D9-AB2B-314CE4650329}" type="pres">
      <dgm:prSet presAssocID="{4125C6BD-6157-489D-835B-C4D7A15082A8}" presName="parTx" presStyleLbl="revTx" presStyleIdx="2" presStyleCnt="4">
        <dgm:presLayoutVars>
          <dgm:chMax val="0"/>
          <dgm:chPref val="0"/>
        </dgm:presLayoutVars>
      </dgm:prSet>
      <dgm:spPr/>
    </dgm:pt>
    <dgm:pt modelId="{4D3E8B77-CCC7-4754-8F94-913C6E26B3D4}" type="pres">
      <dgm:prSet presAssocID="{562CB59E-A0D3-41BC-ABB1-73B241A38CB3}" presName="sibTrans" presStyleCnt="0"/>
      <dgm:spPr/>
    </dgm:pt>
    <dgm:pt modelId="{731DED63-CCD6-49D4-87DB-36638A8800F4}" type="pres">
      <dgm:prSet presAssocID="{37F9FBBC-5F8E-4522-A1EE-3881376DEC3C}" presName="compNode" presStyleCnt="0"/>
      <dgm:spPr/>
    </dgm:pt>
    <dgm:pt modelId="{EFCE6FF8-789C-45EC-97F2-D3EDA6CEE2F0}" type="pres">
      <dgm:prSet presAssocID="{37F9FBBC-5F8E-4522-A1EE-3881376DEC3C}" presName="bgRect" presStyleLbl="bgShp" presStyleIdx="3" presStyleCnt="4"/>
      <dgm:spPr/>
    </dgm:pt>
    <dgm:pt modelId="{83416A10-F3C1-4FAC-A09A-4F92D15CDA1F}" type="pres">
      <dgm:prSet presAssocID="{37F9FBBC-5F8E-4522-A1EE-3881376DEC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ulier avec un remplissage uni"/>
        </a:ext>
      </dgm:extLst>
    </dgm:pt>
    <dgm:pt modelId="{F386E8B8-38E2-4E59-962D-4C9E677BBCC7}" type="pres">
      <dgm:prSet presAssocID="{37F9FBBC-5F8E-4522-A1EE-3881376DEC3C}" presName="spaceRect" presStyleCnt="0"/>
      <dgm:spPr/>
    </dgm:pt>
    <dgm:pt modelId="{18A95A37-9CC3-4F6B-BD20-607EE0A79F8B}" type="pres">
      <dgm:prSet presAssocID="{37F9FBBC-5F8E-4522-A1EE-3881376DEC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E8130D-BCA0-4975-9FC3-A1B76A5E87EB}" type="presOf" srcId="{C42CBDC7-B215-4999-BA58-84BA6A86D5C1}" destId="{6965AA23-507C-446E-AE91-85F56ECBA774}" srcOrd="0" destOrd="0" presId="urn:microsoft.com/office/officeart/2018/2/layout/IconVerticalSolidList"/>
    <dgm:cxn modelId="{E42DD727-8AB3-426A-8152-6AB5FFC978AC}" type="presOf" srcId="{37F9FBBC-5F8E-4522-A1EE-3881376DEC3C}" destId="{18A95A37-9CC3-4F6B-BD20-607EE0A79F8B}" srcOrd="0" destOrd="0" presId="urn:microsoft.com/office/officeart/2018/2/layout/IconVerticalSolidList"/>
    <dgm:cxn modelId="{3B62E440-A576-4ED7-94FC-A03A69E0AE27}" srcId="{B5BAD10E-24BD-4EBE-A796-8A8B273BC4FB}" destId="{37F9FBBC-5F8E-4522-A1EE-3881376DEC3C}" srcOrd="3" destOrd="0" parTransId="{8A5DD831-AAD9-40DD-AB1C-AA2777C9252D}" sibTransId="{2BF224B5-C606-482C-953B-4B17E6CD65DC}"/>
    <dgm:cxn modelId="{2851CC5E-9A5F-4F88-BC56-5A6B9BE4EFEF}" type="presOf" srcId="{B2A37083-7C65-4043-9959-439B0FD89788}" destId="{DBE1D7DB-CFB0-4C95-83B3-56FEBC1204EC}" srcOrd="0" destOrd="0" presId="urn:microsoft.com/office/officeart/2018/2/layout/IconVerticalSolidList"/>
    <dgm:cxn modelId="{FE3FE142-9A12-4EE6-B929-3E892DB3357E}" srcId="{B5BAD10E-24BD-4EBE-A796-8A8B273BC4FB}" destId="{C42CBDC7-B215-4999-BA58-84BA6A86D5C1}" srcOrd="1" destOrd="0" parTransId="{5F36C51E-2EF3-4C47-B28A-154C5806EC51}" sibTransId="{D7754637-62B0-4333-9851-EEB61F06B6D9}"/>
    <dgm:cxn modelId="{9642E7A2-3FD3-47F5-810F-14140D5E270C}" srcId="{B5BAD10E-24BD-4EBE-A796-8A8B273BC4FB}" destId="{4125C6BD-6157-489D-835B-C4D7A15082A8}" srcOrd="2" destOrd="0" parTransId="{258320DF-AB66-4A5A-A903-B2DD23541422}" sibTransId="{562CB59E-A0D3-41BC-ABB1-73B241A38CB3}"/>
    <dgm:cxn modelId="{EAAAAEC9-4BE5-4306-92BD-BDD95FEE62DE}" srcId="{B5BAD10E-24BD-4EBE-A796-8A8B273BC4FB}" destId="{B2A37083-7C65-4043-9959-439B0FD89788}" srcOrd="0" destOrd="0" parTransId="{71384879-B9FC-4C95-8043-E58043EAD876}" sibTransId="{D78BC1C9-B1A2-4487-B755-67E7CB7342AC}"/>
    <dgm:cxn modelId="{0E1F08E1-9230-4E3D-AB9E-F787514268F9}" type="presOf" srcId="{4125C6BD-6157-489D-835B-C4D7A15082A8}" destId="{EF52A5A6-CE16-40D9-AB2B-314CE4650329}" srcOrd="0" destOrd="0" presId="urn:microsoft.com/office/officeart/2018/2/layout/IconVerticalSolidList"/>
    <dgm:cxn modelId="{8F5B9BF2-DAC5-44C4-B90B-C0383DC9EFCA}" type="presOf" srcId="{B5BAD10E-24BD-4EBE-A796-8A8B273BC4FB}" destId="{A64A82FA-E6B9-4995-8C48-812BE141DCBB}" srcOrd="0" destOrd="0" presId="urn:microsoft.com/office/officeart/2018/2/layout/IconVerticalSolidList"/>
    <dgm:cxn modelId="{1C8FFCC9-8724-4759-B288-5F49A010C00B}" type="presParOf" srcId="{A64A82FA-E6B9-4995-8C48-812BE141DCBB}" destId="{73EAE640-3EAF-4BD7-B34F-0569205395AE}" srcOrd="0" destOrd="0" presId="urn:microsoft.com/office/officeart/2018/2/layout/IconVerticalSolidList"/>
    <dgm:cxn modelId="{4E83F8D3-AAC2-4D83-82A9-106C41C91953}" type="presParOf" srcId="{73EAE640-3EAF-4BD7-B34F-0569205395AE}" destId="{BE69547F-D0A5-4170-BA7B-10E3E0EA7E92}" srcOrd="0" destOrd="0" presId="urn:microsoft.com/office/officeart/2018/2/layout/IconVerticalSolidList"/>
    <dgm:cxn modelId="{96BCB42F-BC9B-4B15-ACB3-4C7492D2CBAD}" type="presParOf" srcId="{73EAE640-3EAF-4BD7-B34F-0569205395AE}" destId="{63DCAC50-5EA7-4327-AF99-F69F8A86B16A}" srcOrd="1" destOrd="0" presId="urn:microsoft.com/office/officeart/2018/2/layout/IconVerticalSolidList"/>
    <dgm:cxn modelId="{FB38FE66-C1F3-455F-A34D-2C6E5D77463B}" type="presParOf" srcId="{73EAE640-3EAF-4BD7-B34F-0569205395AE}" destId="{19D6DDD9-E707-4ECF-8829-BF4A485671B1}" srcOrd="2" destOrd="0" presId="urn:microsoft.com/office/officeart/2018/2/layout/IconVerticalSolidList"/>
    <dgm:cxn modelId="{2356A382-94B4-4786-95E4-2F6B84AE4571}" type="presParOf" srcId="{73EAE640-3EAF-4BD7-B34F-0569205395AE}" destId="{DBE1D7DB-CFB0-4C95-83B3-56FEBC1204EC}" srcOrd="3" destOrd="0" presId="urn:microsoft.com/office/officeart/2018/2/layout/IconVerticalSolidList"/>
    <dgm:cxn modelId="{769482F5-1606-4427-9819-4C12AFEA8065}" type="presParOf" srcId="{A64A82FA-E6B9-4995-8C48-812BE141DCBB}" destId="{B6BB4B50-836C-43ED-869E-0680C41FB08E}" srcOrd="1" destOrd="0" presId="urn:microsoft.com/office/officeart/2018/2/layout/IconVerticalSolidList"/>
    <dgm:cxn modelId="{247DBD63-3553-4D02-A5E7-1AF7F87A5290}" type="presParOf" srcId="{A64A82FA-E6B9-4995-8C48-812BE141DCBB}" destId="{8182D79F-F127-47F2-82FC-C19D84797741}" srcOrd="2" destOrd="0" presId="urn:microsoft.com/office/officeart/2018/2/layout/IconVerticalSolidList"/>
    <dgm:cxn modelId="{5EB79865-88C3-4413-B088-5435A6339C6E}" type="presParOf" srcId="{8182D79F-F127-47F2-82FC-C19D84797741}" destId="{44F66833-C25C-4D46-8665-9BE419F2B980}" srcOrd="0" destOrd="0" presId="urn:microsoft.com/office/officeart/2018/2/layout/IconVerticalSolidList"/>
    <dgm:cxn modelId="{CF7445ED-9408-4E48-95C8-F76DB0D33BC1}" type="presParOf" srcId="{8182D79F-F127-47F2-82FC-C19D84797741}" destId="{5526F040-C4B5-4DD7-9075-05F5839BC36A}" srcOrd="1" destOrd="0" presId="urn:microsoft.com/office/officeart/2018/2/layout/IconVerticalSolidList"/>
    <dgm:cxn modelId="{FBC07796-92FB-4675-8592-AAFCEB531A75}" type="presParOf" srcId="{8182D79F-F127-47F2-82FC-C19D84797741}" destId="{D2534629-7156-4AFA-81A3-2D8E0AF85C71}" srcOrd="2" destOrd="0" presId="urn:microsoft.com/office/officeart/2018/2/layout/IconVerticalSolidList"/>
    <dgm:cxn modelId="{002DF06A-6F00-4B80-AC62-72E3B819AEA4}" type="presParOf" srcId="{8182D79F-F127-47F2-82FC-C19D84797741}" destId="{6965AA23-507C-446E-AE91-85F56ECBA774}" srcOrd="3" destOrd="0" presId="urn:microsoft.com/office/officeart/2018/2/layout/IconVerticalSolidList"/>
    <dgm:cxn modelId="{B95FF873-86E8-4E90-A828-355E51F830C6}" type="presParOf" srcId="{A64A82FA-E6B9-4995-8C48-812BE141DCBB}" destId="{167A6B6F-D32C-4986-8F1A-C06F973EE220}" srcOrd="3" destOrd="0" presId="urn:microsoft.com/office/officeart/2018/2/layout/IconVerticalSolidList"/>
    <dgm:cxn modelId="{7919209C-4758-41E4-AE84-AEEE23DC01D3}" type="presParOf" srcId="{A64A82FA-E6B9-4995-8C48-812BE141DCBB}" destId="{8C840668-0F54-4EBB-A66A-47EDBCDAE42D}" srcOrd="4" destOrd="0" presId="urn:microsoft.com/office/officeart/2018/2/layout/IconVerticalSolidList"/>
    <dgm:cxn modelId="{3985C9B4-DF14-47DA-952B-8E213082261B}" type="presParOf" srcId="{8C840668-0F54-4EBB-A66A-47EDBCDAE42D}" destId="{CC498515-3657-4A8D-BEE4-588974978442}" srcOrd="0" destOrd="0" presId="urn:microsoft.com/office/officeart/2018/2/layout/IconVerticalSolidList"/>
    <dgm:cxn modelId="{70DECFD3-EF6F-4DAC-BBBB-6A83FCAF2C1D}" type="presParOf" srcId="{8C840668-0F54-4EBB-A66A-47EDBCDAE42D}" destId="{00FFA18A-4557-4AE2-B9E1-B378A50B5F7A}" srcOrd="1" destOrd="0" presId="urn:microsoft.com/office/officeart/2018/2/layout/IconVerticalSolidList"/>
    <dgm:cxn modelId="{F11CBB94-2825-445C-89F9-188F9ED56AA3}" type="presParOf" srcId="{8C840668-0F54-4EBB-A66A-47EDBCDAE42D}" destId="{998EE62D-849F-491D-B8A7-65F4F7F98616}" srcOrd="2" destOrd="0" presId="urn:microsoft.com/office/officeart/2018/2/layout/IconVerticalSolidList"/>
    <dgm:cxn modelId="{2560AC41-A339-4759-BCE7-F51FA9D98024}" type="presParOf" srcId="{8C840668-0F54-4EBB-A66A-47EDBCDAE42D}" destId="{EF52A5A6-CE16-40D9-AB2B-314CE4650329}" srcOrd="3" destOrd="0" presId="urn:microsoft.com/office/officeart/2018/2/layout/IconVerticalSolidList"/>
    <dgm:cxn modelId="{55CA85D1-F753-44FE-A4C7-2051A5332CFE}" type="presParOf" srcId="{A64A82FA-E6B9-4995-8C48-812BE141DCBB}" destId="{4D3E8B77-CCC7-4754-8F94-913C6E26B3D4}" srcOrd="5" destOrd="0" presId="urn:microsoft.com/office/officeart/2018/2/layout/IconVerticalSolidList"/>
    <dgm:cxn modelId="{DF8BC325-0AFA-41A2-9027-2D98C1495268}" type="presParOf" srcId="{A64A82FA-E6B9-4995-8C48-812BE141DCBB}" destId="{731DED63-CCD6-49D4-87DB-36638A8800F4}" srcOrd="6" destOrd="0" presId="urn:microsoft.com/office/officeart/2018/2/layout/IconVerticalSolidList"/>
    <dgm:cxn modelId="{1C85BC62-660D-467C-8F07-5CB7FDEBC1B5}" type="presParOf" srcId="{731DED63-CCD6-49D4-87DB-36638A8800F4}" destId="{EFCE6FF8-789C-45EC-97F2-D3EDA6CEE2F0}" srcOrd="0" destOrd="0" presId="urn:microsoft.com/office/officeart/2018/2/layout/IconVerticalSolidList"/>
    <dgm:cxn modelId="{AA0CE926-ABB0-4C5F-B5B9-1D3A26E53D05}" type="presParOf" srcId="{731DED63-CCD6-49D4-87DB-36638A8800F4}" destId="{83416A10-F3C1-4FAC-A09A-4F92D15CDA1F}" srcOrd="1" destOrd="0" presId="urn:microsoft.com/office/officeart/2018/2/layout/IconVerticalSolidList"/>
    <dgm:cxn modelId="{7DB84851-9B80-42F8-9D74-0106FA7E2539}" type="presParOf" srcId="{731DED63-CCD6-49D4-87DB-36638A8800F4}" destId="{F386E8B8-38E2-4E59-962D-4C9E677BBCC7}" srcOrd="2" destOrd="0" presId="urn:microsoft.com/office/officeart/2018/2/layout/IconVerticalSolidList"/>
    <dgm:cxn modelId="{01A7FA45-EBF8-4AFC-BF0A-5D78F4A61F60}" type="presParOf" srcId="{731DED63-CCD6-49D4-87DB-36638A8800F4}" destId="{18A95A37-9CC3-4F6B-BD20-607EE0A79F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494AB-5749-486C-BA2E-51B909C8ED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F2F1037-F62D-43CB-BD6B-E707A64D01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48 continuous real [0,100] attributes of type </a:t>
          </a:r>
          <a:r>
            <a:rPr lang="en-US" dirty="0" err="1"/>
            <a:t>word_freq_WORD</a:t>
          </a:r>
          <a:r>
            <a:rPr lang="en-US" dirty="0"/>
            <a:t> in % </a:t>
          </a:r>
        </a:p>
      </dgm:t>
    </dgm:pt>
    <dgm:pt modelId="{259EFD8B-918A-4BA9-8234-1AB100FD0AB8}" type="parTrans" cxnId="{8AFF7018-C980-472B-A494-E53D0DF05DC1}">
      <dgm:prSet/>
      <dgm:spPr/>
      <dgm:t>
        <a:bodyPr/>
        <a:lstStyle/>
        <a:p>
          <a:endParaRPr lang="en-US"/>
        </a:p>
      </dgm:t>
    </dgm:pt>
    <dgm:pt modelId="{A2B474FB-24D7-44B0-9C72-1C8427D855C5}" type="sibTrans" cxnId="{8AFF7018-C980-472B-A494-E53D0DF05DC1}">
      <dgm:prSet/>
      <dgm:spPr/>
      <dgm:t>
        <a:bodyPr/>
        <a:lstStyle/>
        <a:p>
          <a:endParaRPr lang="en-US"/>
        </a:p>
      </dgm:t>
    </dgm:pt>
    <dgm:pt modelId="{B5C11379-1FC0-43EE-8ECD-27E05A89886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6 continuous real [0,100] attributes of type </a:t>
          </a:r>
          <a:r>
            <a:rPr lang="en-US" dirty="0" err="1"/>
            <a:t>char_freq_CHAR</a:t>
          </a:r>
          <a:r>
            <a:rPr lang="en-US" dirty="0"/>
            <a:t> in %</a:t>
          </a:r>
        </a:p>
      </dgm:t>
    </dgm:pt>
    <dgm:pt modelId="{C4EB8C7A-F4F3-4A1F-824B-87CEEAB35FE7}" type="parTrans" cxnId="{AB0C21C1-8FD7-4648-8C5C-EC619AAD8479}">
      <dgm:prSet/>
      <dgm:spPr/>
      <dgm:t>
        <a:bodyPr/>
        <a:lstStyle/>
        <a:p>
          <a:endParaRPr lang="en-US"/>
        </a:p>
      </dgm:t>
    </dgm:pt>
    <dgm:pt modelId="{891D4041-7ECD-45E0-8439-FA2CDEC2AF29}" type="sibTrans" cxnId="{AB0C21C1-8FD7-4648-8C5C-EC619AAD8479}">
      <dgm:prSet/>
      <dgm:spPr/>
      <dgm:t>
        <a:bodyPr/>
        <a:lstStyle/>
        <a:p>
          <a:endParaRPr lang="en-US"/>
        </a:p>
      </dgm:t>
    </dgm:pt>
    <dgm:pt modelId="{AF61FF0F-8717-4981-AF11-F58810814F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3 continuous real [1,...] attribute </a:t>
          </a:r>
          <a:r>
            <a:rPr lang="fr-FR" dirty="0"/>
            <a:t>:</a:t>
          </a:r>
          <a:endParaRPr lang="en-US" dirty="0"/>
        </a:p>
      </dgm:t>
    </dgm:pt>
    <dgm:pt modelId="{58870D46-C1FD-4EF5-8BF0-6286BFEF006C}" type="parTrans" cxnId="{8B650906-CC2D-497D-8B56-69611494A607}">
      <dgm:prSet/>
      <dgm:spPr/>
      <dgm:t>
        <a:bodyPr/>
        <a:lstStyle/>
        <a:p>
          <a:endParaRPr lang="en-US"/>
        </a:p>
      </dgm:t>
    </dgm:pt>
    <dgm:pt modelId="{D61FCE23-1CAE-4E31-805A-F62C7671DFF2}" type="sibTrans" cxnId="{8B650906-CC2D-497D-8B56-69611494A607}">
      <dgm:prSet/>
      <dgm:spPr/>
      <dgm:t>
        <a:bodyPr/>
        <a:lstStyle/>
        <a:p>
          <a:endParaRPr lang="en-US"/>
        </a:p>
      </dgm:t>
    </dgm:pt>
    <dgm:pt modelId="{CF933E08-570B-4E70-AB93-5FD62361995B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100" dirty="0"/>
            <a:t>  - </a:t>
          </a:r>
          <a:r>
            <a:rPr lang="en-US" sz="1050" dirty="0"/>
            <a:t>Average length of uninterrupted sequences of capital letters</a:t>
          </a:r>
        </a:p>
      </dgm:t>
    </dgm:pt>
    <dgm:pt modelId="{904A8E17-83B1-4397-9A98-A9CF81BD7E1E}" type="parTrans" cxnId="{44D321F9-0B18-42B9-8EC0-4E8D1BF0EFCF}">
      <dgm:prSet/>
      <dgm:spPr/>
      <dgm:t>
        <a:bodyPr/>
        <a:lstStyle/>
        <a:p>
          <a:endParaRPr lang="en-US"/>
        </a:p>
      </dgm:t>
    </dgm:pt>
    <dgm:pt modelId="{53969B04-4A9A-41FD-BB83-AD0FA5E3A2D3}" type="sibTrans" cxnId="{44D321F9-0B18-42B9-8EC0-4E8D1BF0EFCF}">
      <dgm:prSet/>
      <dgm:spPr/>
      <dgm:t>
        <a:bodyPr/>
        <a:lstStyle/>
        <a:p>
          <a:endParaRPr lang="en-US"/>
        </a:p>
      </dgm:t>
    </dgm:pt>
    <dgm:pt modelId="{4052C6E1-285B-4594-9254-162DF55E19C7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050" dirty="0"/>
            <a:t>  - Length of longest uninterrupted sequence of capital letters</a:t>
          </a:r>
        </a:p>
      </dgm:t>
    </dgm:pt>
    <dgm:pt modelId="{9DF44C3F-7144-474C-AE9E-25D75874D00F}" type="parTrans" cxnId="{039D0787-E9DE-4C7F-87CD-FC7429E4E323}">
      <dgm:prSet/>
      <dgm:spPr/>
      <dgm:t>
        <a:bodyPr/>
        <a:lstStyle/>
        <a:p>
          <a:endParaRPr lang="en-US"/>
        </a:p>
      </dgm:t>
    </dgm:pt>
    <dgm:pt modelId="{0837853B-CDBA-462F-A0C7-473483460C39}" type="sibTrans" cxnId="{039D0787-E9DE-4C7F-87CD-FC7429E4E323}">
      <dgm:prSet/>
      <dgm:spPr/>
      <dgm:t>
        <a:bodyPr/>
        <a:lstStyle/>
        <a:p>
          <a:endParaRPr lang="en-US"/>
        </a:p>
      </dgm:t>
    </dgm:pt>
    <dgm:pt modelId="{345CAD6A-1145-4053-8651-DDDE06833490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050" dirty="0"/>
            <a:t>  - Total number of capital letters in the e-mail</a:t>
          </a:r>
        </a:p>
      </dgm:t>
    </dgm:pt>
    <dgm:pt modelId="{78759EF8-7737-43A8-B4B5-872E1669ACB0}" type="parTrans" cxnId="{ABA0933F-5700-4136-90D3-132181C0E293}">
      <dgm:prSet/>
      <dgm:spPr/>
      <dgm:t>
        <a:bodyPr/>
        <a:lstStyle/>
        <a:p>
          <a:endParaRPr lang="en-US"/>
        </a:p>
      </dgm:t>
    </dgm:pt>
    <dgm:pt modelId="{AD48A674-059A-49F1-A520-7417CC4486BC}" type="sibTrans" cxnId="{ABA0933F-5700-4136-90D3-132181C0E293}">
      <dgm:prSet/>
      <dgm:spPr/>
      <dgm:t>
        <a:bodyPr/>
        <a:lstStyle/>
        <a:p>
          <a:endParaRPr lang="en-US"/>
        </a:p>
      </dgm:t>
    </dgm:pt>
    <dgm:pt modelId="{183C2A71-F16F-4CF0-9D94-88D3005165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1 nominal {0,1} class attribute of type spam :</a:t>
          </a:r>
        </a:p>
      </dgm:t>
    </dgm:pt>
    <dgm:pt modelId="{6C544ACB-6B9B-4358-97B5-49C330375051}" type="parTrans" cxnId="{357FCD13-B05D-49C5-8767-9B0FFA3E2959}">
      <dgm:prSet/>
      <dgm:spPr/>
      <dgm:t>
        <a:bodyPr/>
        <a:lstStyle/>
        <a:p>
          <a:endParaRPr lang="en-US"/>
        </a:p>
      </dgm:t>
    </dgm:pt>
    <dgm:pt modelId="{5F0A97AD-1783-44BD-AE95-706C5EA3EDBB}" type="sibTrans" cxnId="{357FCD13-B05D-49C5-8767-9B0FFA3E2959}">
      <dgm:prSet/>
      <dgm:spPr/>
      <dgm:t>
        <a:bodyPr/>
        <a:lstStyle/>
        <a:p>
          <a:endParaRPr lang="en-US"/>
        </a:p>
      </dgm:t>
    </dgm:pt>
    <dgm:pt modelId="{C80B09BB-C84B-423A-9CE5-834BC4A2E5F1}" type="pres">
      <dgm:prSet presAssocID="{6FB494AB-5749-486C-BA2E-51B909C8EDEE}" presName="root" presStyleCnt="0">
        <dgm:presLayoutVars>
          <dgm:dir/>
          <dgm:resizeHandles val="exact"/>
        </dgm:presLayoutVars>
      </dgm:prSet>
      <dgm:spPr/>
    </dgm:pt>
    <dgm:pt modelId="{7A1D7A6F-E00B-41F5-BD01-3DE2B376B839}" type="pres">
      <dgm:prSet presAssocID="{9F2F1037-F62D-43CB-BD6B-E707A64D0199}" presName="compNode" presStyleCnt="0"/>
      <dgm:spPr/>
    </dgm:pt>
    <dgm:pt modelId="{C7F7F385-A51C-44E9-BE3B-7BB793717024}" type="pres">
      <dgm:prSet presAssocID="{9F2F1037-F62D-43CB-BD6B-E707A64D01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ouf"/>
        </a:ext>
      </dgm:extLst>
    </dgm:pt>
    <dgm:pt modelId="{587CA71F-9862-4B21-AF2F-62EB63D6ED3C}" type="pres">
      <dgm:prSet presAssocID="{9F2F1037-F62D-43CB-BD6B-E707A64D0199}" presName="iconSpace" presStyleCnt="0"/>
      <dgm:spPr/>
    </dgm:pt>
    <dgm:pt modelId="{8E205E35-789C-429D-B3AE-C59FBF8B4CB8}" type="pres">
      <dgm:prSet presAssocID="{9F2F1037-F62D-43CB-BD6B-E707A64D0199}" presName="parTx" presStyleLbl="revTx" presStyleIdx="0" presStyleCnt="8">
        <dgm:presLayoutVars>
          <dgm:chMax val="0"/>
          <dgm:chPref val="0"/>
        </dgm:presLayoutVars>
      </dgm:prSet>
      <dgm:spPr/>
    </dgm:pt>
    <dgm:pt modelId="{01CF3B34-0821-4EFE-AECF-EC908751178D}" type="pres">
      <dgm:prSet presAssocID="{9F2F1037-F62D-43CB-BD6B-E707A64D0199}" presName="txSpace" presStyleCnt="0"/>
      <dgm:spPr/>
    </dgm:pt>
    <dgm:pt modelId="{26A37908-EB2D-458B-9D11-7573F1C15C44}" type="pres">
      <dgm:prSet presAssocID="{9F2F1037-F62D-43CB-BD6B-E707A64D0199}" presName="desTx" presStyleLbl="revTx" presStyleIdx="1" presStyleCnt="8">
        <dgm:presLayoutVars/>
      </dgm:prSet>
      <dgm:spPr/>
    </dgm:pt>
    <dgm:pt modelId="{6C758CFE-D407-4791-83F1-CAFF7C366AD7}" type="pres">
      <dgm:prSet presAssocID="{A2B474FB-24D7-44B0-9C72-1C8427D855C5}" presName="sibTrans" presStyleCnt="0"/>
      <dgm:spPr/>
    </dgm:pt>
    <dgm:pt modelId="{E5E149C1-0736-49AA-9BD6-D5306C0C5A54}" type="pres">
      <dgm:prSet presAssocID="{B5C11379-1FC0-43EE-8ECD-27E05A898869}" presName="compNode" presStyleCnt="0"/>
      <dgm:spPr/>
    </dgm:pt>
    <dgm:pt modelId="{3B9A1413-8039-4770-8BC7-7488CAF2D0C4}" type="pres">
      <dgm:prSet presAssocID="{B5C11379-1FC0-43EE-8ECD-27E05A898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de Morse avec un remplissage uni"/>
        </a:ext>
      </dgm:extLst>
    </dgm:pt>
    <dgm:pt modelId="{3826C04E-D823-4A68-8032-3442E438281C}" type="pres">
      <dgm:prSet presAssocID="{B5C11379-1FC0-43EE-8ECD-27E05A898869}" presName="iconSpace" presStyleCnt="0"/>
      <dgm:spPr/>
    </dgm:pt>
    <dgm:pt modelId="{FDD85A73-08DF-4723-A525-E351740A9FE6}" type="pres">
      <dgm:prSet presAssocID="{B5C11379-1FC0-43EE-8ECD-27E05A898869}" presName="parTx" presStyleLbl="revTx" presStyleIdx="2" presStyleCnt="8">
        <dgm:presLayoutVars>
          <dgm:chMax val="0"/>
          <dgm:chPref val="0"/>
        </dgm:presLayoutVars>
      </dgm:prSet>
      <dgm:spPr/>
    </dgm:pt>
    <dgm:pt modelId="{21CC8642-5E2C-48CC-9BC0-80535132BFE4}" type="pres">
      <dgm:prSet presAssocID="{B5C11379-1FC0-43EE-8ECD-27E05A898869}" presName="txSpace" presStyleCnt="0"/>
      <dgm:spPr/>
    </dgm:pt>
    <dgm:pt modelId="{0ABCDC4A-F037-4EE5-91CC-F89D7232199D}" type="pres">
      <dgm:prSet presAssocID="{B5C11379-1FC0-43EE-8ECD-27E05A898869}" presName="desTx" presStyleLbl="revTx" presStyleIdx="3" presStyleCnt="8">
        <dgm:presLayoutVars/>
      </dgm:prSet>
      <dgm:spPr/>
    </dgm:pt>
    <dgm:pt modelId="{753AB3E9-DAC9-4871-8259-4FD5CD864C36}" type="pres">
      <dgm:prSet presAssocID="{891D4041-7ECD-45E0-8439-FA2CDEC2AF29}" presName="sibTrans" presStyleCnt="0"/>
      <dgm:spPr/>
    </dgm:pt>
    <dgm:pt modelId="{1463BD2A-A36A-47B7-AD6E-E8B5529FA95E}" type="pres">
      <dgm:prSet presAssocID="{AF61FF0F-8717-4981-AF11-F58810814F1D}" presName="compNode" presStyleCnt="0"/>
      <dgm:spPr/>
    </dgm:pt>
    <dgm:pt modelId="{AA302602-9F9E-4A6A-B1CC-CBCA64941C97}" type="pres">
      <dgm:prSet presAssocID="{AF61FF0F-8717-4981-AF11-F58810814F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307843E-928B-4535-AABF-C527970B6CD9}" type="pres">
      <dgm:prSet presAssocID="{AF61FF0F-8717-4981-AF11-F58810814F1D}" presName="iconSpace" presStyleCnt="0"/>
      <dgm:spPr/>
    </dgm:pt>
    <dgm:pt modelId="{7909EF62-3005-4013-8708-B922C18286DE}" type="pres">
      <dgm:prSet presAssocID="{AF61FF0F-8717-4981-AF11-F58810814F1D}" presName="parTx" presStyleLbl="revTx" presStyleIdx="4" presStyleCnt="8">
        <dgm:presLayoutVars>
          <dgm:chMax val="0"/>
          <dgm:chPref val="0"/>
        </dgm:presLayoutVars>
      </dgm:prSet>
      <dgm:spPr/>
    </dgm:pt>
    <dgm:pt modelId="{5C0E0609-712B-4E75-B231-705A6DD7C40F}" type="pres">
      <dgm:prSet presAssocID="{AF61FF0F-8717-4981-AF11-F58810814F1D}" presName="txSpace" presStyleCnt="0"/>
      <dgm:spPr/>
    </dgm:pt>
    <dgm:pt modelId="{7402506D-1400-4962-828E-961C39E70E86}" type="pres">
      <dgm:prSet presAssocID="{AF61FF0F-8717-4981-AF11-F58810814F1D}" presName="desTx" presStyleLbl="revTx" presStyleIdx="5" presStyleCnt="8" custLinFactNeighborX="-253" custLinFactNeighborY="22577">
        <dgm:presLayoutVars/>
      </dgm:prSet>
      <dgm:spPr/>
    </dgm:pt>
    <dgm:pt modelId="{C7E022EC-DC0F-4E30-81BB-5BF9422438A1}" type="pres">
      <dgm:prSet presAssocID="{D61FCE23-1CAE-4E31-805A-F62C7671DFF2}" presName="sibTrans" presStyleCnt="0"/>
      <dgm:spPr/>
    </dgm:pt>
    <dgm:pt modelId="{46B67BBD-72F4-4E84-8E31-68DAD6EF6085}" type="pres">
      <dgm:prSet presAssocID="{183C2A71-F16F-4CF0-9D94-88D30051656A}" presName="compNode" presStyleCnt="0"/>
      <dgm:spPr/>
    </dgm:pt>
    <dgm:pt modelId="{F26FE1B4-3D1D-4FEC-AA9A-8C1AA3F3217B}" type="pres">
      <dgm:prSet presAssocID="{183C2A71-F16F-4CF0-9D94-88D3005165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ire avec un remplissage uni"/>
        </a:ext>
      </dgm:extLst>
    </dgm:pt>
    <dgm:pt modelId="{F3649AB2-C191-4566-B091-535E357FB96C}" type="pres">
      <dgm:prSet presAssocID="{183C2A71-F16F-4CF0-9D94-88D30051656A}" presName="iconSpace" presStyleCnt="0"/>
      <dgm:spPr/>
    </dgm:pt>
    <dgm:pt modelId="{3DCB3C62-8BF6-417A-94DC-AAEFFE1D31F8}" type="pres">
      <dgm:prSet presAssocID="{183C2A71-F16F-4CF0-9D94-88D30051656A}" presName="parTx" presStyleLbl="revTx" presStyleIdx="6" presStyleCnt="8">
        <dgm:presLayoutVars>
          <dgm:chMax val="0"/>
          <dgm:chPref val="0"/>
        </dgm:presLayoutVars>
      </dgm:prSet>
      <dgm:spPr/>
    </dgm:pt>
    <dgm:pt modelId="{FBD74479-C3A4-4976-BB90-27395ED10A78}" type="pres">
      <dgm:prSet presAssocID="{183C2A71-F16F-4CF0-9D94-88D30051656A}" presName="txSpace" presStyleCnt="0"/>
      <dgm:spPr/>
    </dgm:pt>
    <dgm:pt modelId="{2389A02F-09DC-4EBA-BC63-34E97A500684}" type="pres">
      <dgm:prSet presAssocID="{183C2A71-F16F-4CF0-9D94-88D30051656A}" presName="desTx" presStyleLbl="revTx" presStyleIdx="7" presStyleCnt="8">
        <dgm:presLayoutVars/>
      </dgm:prSet>
      <dgm:spPr/>
    </dgm:pt>
  </dgm:ptLst>
  <dgm:cxnLst>
    <dgm:cxn modelId="{24D15101-AE4F-4264-9BEA-65180EADEC8F}" type="presOf" srcId="{CF933E08-570B-4E70-AB93-5FD62361995B}" destId="{7402506D-1400-4962-828E-961C39E70E86}" srcOrd="0" destOrd="0" presId="urn:microsoft.com/office/officeart/2018/5/layout/CenteredIconLabelDescriptionList"/>
    <dgm:cxn modelId="{8B650906-CC2D-497D-8B56-69611494A607}" srcId="{6FB494AB-5749-486C-BA2E-51B909C8EDEE}" destId="{AF61FF0F-8717-4981-AF11-F58810814F1D}" srcOrd="2" destOrd="0" parTransId="{58870D46-C1FD-4EF5-8BF0-6286BFEF006C}" sibTransId="{D61FCE23-1CAE-4E31-805A-F62C7671DFF2}"/>
    <dgm:cxn modelId="{357FCD13-B05D-49C5-8767-9B0FFA3E2959}" srcId="{6FB494AB-5749-486C-BA2E-51B909C8EDEE}" destId="{183C2A71-F16F-4CF0-9D94-88D30051656A}" srcOrd="3" destOrd="0" parTransId="{6C544ACB-6B9B-4358-97B5-49C330375051}" sibTransId="{5F0A97AD-1783-44BD-AE95-706C5EA3EDBB}"/>
    <dgm:cxn modelId="{8AFF7018-C980-472B-A494-E53D0DF05DC1}" srcId="{6FB494AB-5749-486C-BA2E-51B909C8EDEE}" destId="{9F2F1037-F62D-43CB-BD6B-E707A64D0199}" srcOrd="0" destOrd="0" parTransId="{259EFD8B-918A-4BA9-8234-1AB100FD0AB8}" sibTransId="{A2B474FB-24D7-44B0-9C72-1C8427D855C5}"/>
    <dgm:cxn modelId="{ABA0933F-5700-4136-90D3-132181C0E293}" srcId="{AF61FF0F-8717-4981-AF11-F58810814F1D}" destId="{345CAD6A-1145-4053-8651-DDDE06833490}" srcOrd="2" destOrd="0" parTransId="{78759EF8-7737-43A8-B4B5-872E1669ACB0}" sibTransId="{AD48A674-059A-49F1-A520-7417CC4486BC}"/>
    <dgm:cxn modelId="{0034CE47-D17D-4064-B022-CD55C991E996}" type="presOf" srcId="{183C2A71-F16F-4CF0-9D94-88D30051656A}" destId="{3DCB3C62-8BF6-417A-94DC-AAEFFE1D31F8}" srcOrd="0" destOrd="0" presId="urn:microsoft.com/office/officeart/2018/5/layout/CenteredIconLabelDescriptionList"/>
    <dgm:cxn modelId="{248A9175-1373-4DCA-B515-F2F9440353A0}" type="presOf" srcId="{9F2F1037-F62D-43CB-BD6B-E707A64D0199}" destId="{8E205E35-789C-429D-B3AE-C59FBF8B4CB8}" srcOrd="0" destOrd="0" presId="urn:microsoft.com/office/officeart/2018/5/layout/CenteredIconLabelDescriptionList"/>
    <dgm:cxn modelId="{039D0787-E9DE-4C7F-87CD-FC7429E4E323}" srcId="{AF61FF0F-8717-4981-AF11-F58810814F1D}" destId="{4052C6E1-285B-4594-9254-162DF55E19C7}" srcOrd="1" destOrd="0" parTransId="{9DF44C3F-7144-474C-AE9E-25D75874D00F}" sibTransId="{0837853B-CDBA-462F-A0C7-473483460C39}"/>
    <dgm:cxn modelId="{00307E9D-827F-40A2-90DE-C2C05BE974F6}" type="presOf" srcId="{B5C11379-1FC0-43EE-8ECD-27E05A898869}" destId="{FDD85A73-08DF-4723-A525-E351740A9FE6}" srcOrd="0" destOrd="0" presId="urn:microsoft.com/office/officeart/2018/5/layout/CenteredIconLabelDescriptionList"/>
    <dgm:cxn modelId="{D3320AB2-FA6B-4344-BCD5-FF2CADF471CF}" type="presOf" srcId="{345CAD6A-1145-4053-8651-DDDE06833490}" destId="{7402506D-1400-4962-828E-961C39E70E86}" srcOrd="0" destOrd="2" presId="urn:microsoft.com/office/officeart/2018/5/layout/CenteredIconLabelDescriptionList"/>
    <dgm:cxn modelId="{AB0C21C1-8FD7-4648-8C5C-EC619AAD8479}" srcId="{6FB494AB-5749-486C-BA2E-51B909C8EDEE}" destId="{B5C11379-1FC0-43EE-8ECD-27E05A898869}" srcOrd="1" destOrd="0" parTransId="{C4EB8C7A-F4F3-4A1F-824B-87CEEAB35FE7}" sibTransId="{891D4041-7ECD-45E0-8439-FA2CDEC2AF29}"/>
    <dgm:cxn modelId="{CCACFDCC-F485-4F3C-BB02-1BD1D27D4B4E}" type="presOf" srcId="{AF61FF0F-8717-4981-AF11-F58810814F1D}" destId="{7909EF62-3005-4013-8708-B922C18286DE}" srcOrd="0" destOrd="0" presId="urn:microsoft.com/office/officeart/2018/5/layout/CenteredIconLabelDescriptionList"/>
    <dgm:cxn modelId="{2FEDF6D3-7CBA-4BB3-A3D5-43765A2EAAEA}" type="presOf" srcId="{6FB494AB-5749-486C-BA2E-51B909C8EDEE}" destId="{C80B09BB-C84B-423A-9CE5-834BC4A2E5F1}" srcOrd="0" destOrd="0" presId="urn:microsoft.com/office/officeart/2018/5/layout/CenteredIconLabelDescriptionList"/>
    <dgm:cxn modelId="{44D321F9-0B18-42B9-8EC0-4E8D1BF0EFCF}" srcId="{AF61FF0F-8717-4981-AF11-F58810814F1D}" destId="{CF933E08-570B-4E70-AB93-5FD62361995B}" srcOrd="0" destOrd="0" parTransId="{904A8E17-83B1-4397-9A98-A9CF81BD7E1E}" sibTransId="{53969B04-4A9A-41FD-BB83-AD0FA5E3A2D3}"/>
    <dgm:cxn modelId="{FB562AFF-14AA-449A-8422-4EAA70B3E073}" type="presOf" srcId="{4052C6E1-285B-4594-9254-162DF55E19C7}" destId="{7402506D-1400-4962-828E-961C39E70E86}" srcOrd="0" destOrd="1" presId="urn:microsoft.com/office/officeart/2018/5/layout/CenteredIconLabelDescriptionList"/>
    <dgm:cxn modelId="{AA426C39-5BC7-44B3-945D-E7B02FC657C2}" type="presParOf" srcId="{C80B09BB-C84B-423A-9CE5-834BC4A2E5F1}" destId="{7A1D7A6F-E00B-41F5-BD01-3DE2B376B839}" srcOrd="0" destOrd="0" presId="urn:microsoft.com/office/officeart/2018/5/layout/CenteredIconLabelDescriptionList"/>
    <dgm:cxn modelId="{76EBE6E3-C3C8-41F2-96F6-9AD72C5B7DEE}" type="presParOf" srcId="{7A1D7A6F-E00B-41F5-BD01-3DE2B376B839}" destId="{C7F7F385-A51C-44E9-BE3B-7BB793717024}" srcOrd="0" destOrd="0" presId="urn:microsoft.com/office/officeart/2018/5/layout/CenteredIconLabelDescriptionList"/>
    <dgm:cxn modelId="{4E816526-4DEB-4659-9484-B2158D0D5E19}" type="presParOf" srcId="{7A1D7A6F-E00B-41F5-BD01-3DE2B376B839}" destId="{587CA71F-9862-4B21-AF2F-62EB63D6ED3C}" srcOrd="1" destOrd="0" presId="urn:microsoft.com/office/officeart/2018/5/layout/CenteredIconLabelDescriptionList"/>
    <dgm:cxn modelId="{B59C0166-B93F-4CAA-9FFC-2F4DEF65AB66}" type="presParOf" srcId="{7A1D7A6F-E00B-41F5-BD01-3DE2B376B839}" destId="{8E205E35-789C-429D-B3AE-C59FBF8B4CB8}" srcOrd="2" destOrd="0" presId="urn:microsoft.com/office/officeart/2018/5/layout/CenteredIconLabelDescriptionList"/>
    <dgm:cxn modelId="{DB0C1301-4CE3-47A4-B34E-3B81EFFEEE07}" type="presParOf" srcId="{7A1D7A6F-E00B-41F5-BD01-3DE2B376B839}" destId="{01CF3B34-0821-4EFE-AECF-EC908751178D}" srcOrd="3" destOrd="0" presId="urn:microsoft.com/office/officeart/2018/5/layout/CenteredIconLabelDescriptionList"/>
    <dgm:cxn modelId="{E7D3D775-7C37-45F5-BB5B-CB3726AF190D}" type="presParOf" srcId="{7A1D7A6F-E00B-41F5-BD01-3DE2B376B839}" destId="{26A37908-EB2D-458B-9D11-7573F1C15C44}" srcOrd="4" destOrd="0" presId="urn:microsoft.com/office/officeart/2018/5/layout/CenteredIconLabelDescriptionList"/>
    <dgm:cxn modelId="{995F264E-C68F-4BDB-BD96-5BB33435EAEE}" type="presParOf" srcId="{C80B09BB-C84B-423A-9CE5-834BC4A2E5F1}" destId="{6C758CFE-D407-4791-83F1-CAFF7C366AD7}" srcOrd="1" destOrd="0" presId="urn:microsoft.com/office/officeart/2018/5/layout/CenteredIconLabelDescriptionList"/>
    <dgm:cxn modelId="{2E93AE74-A4D1-4114-8467-5BE4D29648E1}" type="presParOf" srcId="{C80B09BB-C84B-423A-9CE5-834BC4A2E5F1}" destId="{E5E149C1-0736-49AA-9BD6-D5306C0C5A54}" srcOrd="2" destOrd="0" presId="urn:microsoft.com/office/officeart/2018/5/layout/CenteredIconLabelDescriptionList"/>
    <dgm:cxn modelId="{F073B4AE-2619-4A3E-A599-EBE34FF6035F}" type="presParOf" srcId="{E5E149C1-0736-49AA-9BD6-D5306C0C5A54}" destId="{3B9A1413-8039-4770-8BC7-7488CAF2D0C4}" srcOrd="0" destOrd="0" presId="urn:microsoft.com/office/officeart/2018/5/layout/CenteredIconLabelDescriptionList"/>
    <dgm:cxn modelId="{380D589A-79B8-4609-B3A8-2A47449EDBC2}" type="presParOf" srcId="{E5E149C1-0736-49AA-9BD6-D5306C0C5A54}" destId="{3826C04E-D823-4A68-8032-3442E438281C}" srcOrd="1" destOrd="0" presId="urn:microsoft.com/office/officeart/2018/5/layout/CenteredIconLabelDescriptionList"/>
    <dgm:cxn modelId="{A1376C36-DA74-450D-8D12-2DB076B38CCA}" type="presParOf" srcId="{E5E149C1-0736-49AA-9BD6-D5306C0C5A54}" destId="{FDD85A73-08DF-4723-A525-E351740A9FE6}" srcOrd="2" destOrd="0" presId="urn:microsoft.com/office/officeart/2018/5/layout/CenteredIconLabelDescriptionList"/>
    <dgm:cxn modelId="{97A2A970-F422-4CA6-81C1-44C5DE3C7700}" type="presParOf" srcId="{E5E149C1-0736-49AA-9BD6-D5306C0C5A54}" destId="{21CC8642-5E2C-48CC-9BC0-80535132BFE4}" srcOrd="3" destOrd="0" presId="urn:microsoft.com/office/officeart/2018/5/layout/CenteredIconLabelDescriptionList"/>
    <dgm:cxn modelId="{645925B9-1C18-49A6-A739-8674D27B7585}" type="presParOf" srcId="{E5E149C1-0736-49AA-9BD6-D5306C0C5A54}" destId="{0ABCDC4A-F037-4EE5-91CC-F89D7232199D}" srcOrd="4" destOrd="0" presId="urn:microsoft.com/office/officeart/2018/5/layout/CenteredIconLabelDescriptionList"/>
    <dgm:cxn modelId="{7B5FA179-9FB2-4C87-A20E-C62F34E4DE7A}" type="presParOf" srcId="{C80B09BB-C84B-423A-9CE5-834BC4A2E5F1}" destId="{753AB3E9-DAC9-4871-8259-4FD5CD864C36}" srcOrd="3" destOrd="0" presId="urn:microsoft.com/office/officeart/2018/5/layout/CenteredIconLabelDescriptionList"/>
    <dgm:cxn modelId="{C8595FBC-DD25-4CD9-9266-2ACC1350D870}" type="presParOf" srcId="{C80B09BB-C84B-423A-9CE5-834BC4A2E5F1}" destId="{1463BD2A-A36A-47B7-AD6E-E8B5529FA95E}" srcOrd="4" destOrd="0" presId="urn:microsoft.com/office/officeart/2018/5/layout/CenteredIconLabelDescriptionList"/>
    <dgm:cxn modelId="{0EBE1182-615D-4D82-B5FC-408C3C6D74EF}" type="presParOf" srcId="{1463BD2A-A36A-47B7-AD6E-E8B5529FA95E}" destId="{AA302602-9F9E-4A6A-B1CC-CBCA64941C97}" srcOrd="0" destOrd="0" presId="urn:microsoft.com/office/officeart/2018/5/layout/CenteredIconLabelDescriptionList"/>
    <dgm:cxn modelId="{4FD79105-152E-40E7-9066-AE63080881A3}" type="presParOf" srcId="{1463BD2A-A36A-47B7-AD6E-E8B5529FA95E}" destId="{5307843E-928B-4535-AABF-C527970B6CD9}" srcOrd="1" destOrd="0" presId="urn:microsoft.com/office/officeart/2018/5/layout/CenteredIconLabelDescriptionList"/>
    <dgm:cxn modelId="{A58E7CD9-0AA6-43DA-9ECE-7C23AC58952B}" type="presParOf" srcId="{1463BD2A-A36A-47B7-AD6E-E8B5529FA95E}" destId="{7909EF62-3005-4013-8708-B922C18286DE}" srcOrd="2" destOrd="0" presId="urn:microsoft.com/office/officeart/2018/5/layout/CenteredIconLabelDescriptionList"/>
    <dgm:cxn modelId="{3B93A541-F1EA-452E-9E41-A101D30EFADE}" type="presParOf" srcId="{1463BD2A-A36A-47B7-AD6E-E8B5529FA95E}" destId="{5C0E0609-712B-4E75-B231-705A6DD7C40F}" srcOrd="3" destOrd="0" presId="urn:microsoft.com/office/officeart/2018/5/layout/CenteredIconLabelDescriptionList"/>
    <dgm:cxn modelId="{69073C14-0681-4ED4-830B-EEF09AF52117}" type="presParOf" srcId="{1463BD2A-A36A-47B7-AD6E-E8B5529FA95E}" destId="{7402506D-1400-4962-828E-961C39E70E86}" srcOrd="4" destOrd="0" presId="urn:microsoft.com/office/officeart/2018/5/layout/CenteredIconLabelDescriptionList"/>
    <dgm:cxn modelId="{02901197-EEDD-4343-B47F-168014194130}" type="presParOf" srcId="{C80B09BB-C84B-423A-9CE5-834BC4A2E5F1}" destId="{C7E022EC-DC0F-4E30-81BB-5BF9422438A1}" srcOrd="5" destOrd="0" presId="urn:microsoft.com/office/officeart/2018/5/layout/CenteredIconLabelDescriptionList"/>
    <dgm:cxn modelId="{BF7AA8A7-ADFB-4801-8B69-8C81B2FAA96E}" type="presParOf" srcId="{C80B09BB-C84B-423A-9CE5-834BC4A2E5F1}" destId="{46B67BBD-72F4-4E84-8E31-68DAD6EF6085}" srcOrd="6" destOrd="0" presId="urn:microsoft.com/office/officeart/2018/5/layout/CenteredIconLabelDescriptionList"/>
    <dgm:cxn modelId="{B5C20BBF-198D-45B6-91DB-9C8D59A8C2DE}" type="presParOf" srcId="{46B67BBD-72F4-4E84-8E31-68DAD6EF6085}" destId="{F26FE1B4-3D1D-4FEC-AA9A-8C1AA3F3217B}" srcOrd="0" destOrd="0" presId="urn:microsoft.com/office/officeart/2018/5/layout/CenteredIconLabelDescriptionList"/>
    <dgm:cxn modelId="{40328B0F-EAB6-48CF-9284-F8AA614FCDD4}" type="presParOf" srcId="{46B67BBD-72F4-4E84-8E31-68DAD6EF6085}" destId="{F3649AB2-C191-4566-B091-535E357FB96C}" srcOrd="1" destOrd="0" presId="urn:microsoft.com/office/officeart/2018/5/layout/CenteredIconLabelDescriptionList"/>
    <dgm:cxn modelId="{00F073F7-5D71-4FED-BDA6-D322A3E0AB57}" type="presParOf" srcId="{46B67BBD-72F4-4E84-8E31-68DAD6EF6085}" destId="{3DCB3C62-8BF6-417A-94DC-AAEFFE1D31F8}" srcOrd="2" destOrd="0" presId="urn:microsoft.com/office/officeart/2018/5/layout/CenteredIconLabelDescriptionList"/>
    <dgm:cxn modelId="{AAEF5A80-C761-4E84-8C35-CF77BDFE7E32}" type="presParOf" srcId="{46B67BBD-72F4-4E84-8E31-68DAD6EF6085}" destId="{FBD74479-C3A4-4976-BB90-27395ED10A78}" srcOrd="3" destOrd="0" presId="urn:microsoft.com/office/officeart/2018/5/layout/CenteredIconLabelDescriptionList"/>
    <dgm:cxn modelId="{6C7C08A6-3469-4680-9B16-60758508CA91}" type="presParOf" srcId="{46B67BBD-72F4-4E84-8E31-68DAD6EF6085}" destId="{2389A02F-09DC-4EBA-BC63-34E97A50068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084FB-A8A7-47EB-B7CD-CAB3D0AD0F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9DF6B1-1879-4806-9258-1B39D1803D18}">
      <dgm:prSet/>
      <dgm:spPr/>
      <dgm:t>
        <a:bodyPr/>
        <a:lstStyle/>
        <a:p>
          <a:r>
            <a:rPr lang="fr-FR"/>
            <a:t>39% of the emails are spams</a:t>
          </a:r>
          <a:endParaRPr lang="en-US"/>
        </a:p>
      </dgm:t>
    </dgm:pt>
    <dgm:pt modelId="{8E7E4ED3-590F-468B-B182-5CD0B9662728}" type="parTrans" cxnId="{AE420AEA-F6F4-4DD6-9842-C398E4EBE122}">
      <dgm:prSet/>
      <dgm:spPr/>
      <dgm:t>
        <a:bodyPr/>
        <a:lstStyle/>
        <a:p>
          <a:endParaRPr lang="en-US"/>
        </a:p>
      </dgm:t>
    </dgm:pt>
    <dgm:pt modelId="{5993E251-DFCC-48C5-81B8-E12948BA30FA}" type="sibTrans" cxnId="{AE420AEA-F6F4-4DD6-9842-C398E4EBE122}">
      <dgm:prSet/>
      <dgm:spPr/>
      <dgm:t>
        <a:bodyPr/>
        <a:lstStyle/>
        <a:p>
          <a:endParaRPr lang="en-US"/>
        </a:p>
      </dgm:t>
    </dgm:pt>
    <dgm:pt modelId="{06AE36F0-C096-427C-8C15-A2CCF6979091}">
      <dgm:prSet/>
      <dgm:spPr/>
      <dgm:t>
        <a:bodyPr/>
        <a:lstStyle/>
        <a:p>
          <a:r>
            <a:rPr lang="fr-FR"/>
            <a:t>No outliers </a:t>
          </a:r>
          <a:endParaRPr lang="en-US"/>
        </a:p>
      </dgm:t>
    </dgm:pt>
    <dgm:pt modelId="{088232D0-3877-4A2B-9332-34CF856904CB}" type="parTrans" cxnId="{95449C7A-FED5-42F8-943A-2D84381E5208}">
      <dgm:prSet/>
      <dgm:spPr/>
      <dgm:t>
        <a:bodyPr/>
        <a:lstStyle/>
        <a:p>
          <a:endParaRPr lang="en-US"/>
        </a:p>
      </dgm:t>
    </dgm:pt>
    <dgm:pt modelId="{658D76CA-9D09-47DC-BC83-75235783ABB6}" type="sibTrans" cxnId="{95449C7A-FED5-42F8-943A-2D84381E5208}">
      <dgm:prSet/>
      <dgm:spPr/>
      <dgm:t>
        <a:bodyPr/>
        <a:lstStyle/>
        <a:p>
          <a:endParaRPr lang="en-US"/>
        </a:p>
      </dgm:t>
    </dgm:pt>
    <dgm:pt modelId="{5131A3C9-B841-4205-B0B6-7FC9A2F3C91B}">
      <dgm:prSet/>
      <dgm:spPr/>
      <dgm:t>
        <a:bodyPr/>
        <a:lstStyle/>
        <a:p>
          <a:r>
            <a:rPr lang="fr-FR"/>
            <a:t>No missing values</a:t>
          </a:r>
          <a:endParaRPr lang="en-US"/>
        </a:p>
      </dgm:t>
    </dgm:pt>
    <dgm:pt modelId="{BA0FF5E3-8180-4D45-A61E-A4828871B082}" type="parTrans" cxnId="{EBB1E7E8-765C-4CB2-93A3-43A4608D60BD}">
      <dgm:prSet/>
      <dgm:spPr/>
      <dgm:t>
        <a:bodyPr/>
        <a:lstStyle/>
        <a:p>
          <a:endParaRPr lang="en-US"/>
        </a:p>
      </dgm:t>
    </dgm:pt>
    <dgm:pt modelId="{4ADD3ACE-06D2-4A1D-9F8F-FAD11C10E4F4}" type="sibTrans" cxnId="{EBB1E7E8-765C-4CB2-93A3-43A4608D60BD}">
      <dgm:prSet/>
      <dgm:spPr/>
      <dgm:t>
        <a:bodyPr/>
        <a:lstStyle/>
        <a:p>
          <a:endParaRPr lang="en-US"/>
        </a:p>
      </dgm:t>
    </dgm:pt>
    <dgm:pt modelId="{705D7FDC-2957-43A8-AFAA-B59A9E4DB9DB}" type="pres">
      <dgm:prSet presAssocID="{821084FB-A8A7-47EB-B7CD-CAB3D0AD0FF0}" presName="root" presStyleCnt="0">
        <dgm:presLayoutVars>
          <dgm:dir/>
          <dgm:resizeHandles val="exact"/>
        </dgm:presLayoutVars>
      </dgm:prSet>
      <dgm:spPr/>
    </dgm:pt>
    <dgm:pt modelId="{9C9ED3F0-A8D9-4D0D-A81E-A5C266159E93}" type="pres">
      <dgm:prSet presAssocID="{999DF6B1-1879-4806-9258-1B39D1803D18}" presName="compNode" presStyleCnt="0"/>
      <dgm:spPr/>
    </dgm:pt>
    <dgm:pt modelId="{C04B7F63-3F24-4FB9-83BF-8E6EB467D8CF}" type="pres">
      <dgm:prSet presAssocID="{999DF6B1-1879-4806-9258-1B39D1803D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pe"/>
        </a:ext>
      </dgm:extLst>
    </dgm:pt>
    <dgm:pt modelId="{015524F2-7AE0-477E-A97C-0ED207F2CD3C}" type="pres">
      <dgm:prSet presAssocID="{999DF6B1-1879-4806-9258-1B39D1803D18}" presName="spaceRect" presStyleCnt="0"/>
      <dgm:spPr/>
    </dgm:pt>
    <dgm:pt modelId="{3E19CC99-E61D-4679-8DF2-E9221912516B}" type="pres">
      <dgm:prSet presAssocID="{999DF6B1-1879-4806-9258-1B39D1803D18}" presName="textRect" presStyleLbl="revTx" presStyleIdx="0" presStyleCnt="3">
        <dgm:presLayoutVars>
          <dgm:chMax val="1"/>
          <dgm:chPref val="1"/>
        </dgm:presLayoutVars>
      </dgm:prSet>
      <dgm:spPr/>
    </dgm:pt>
    <dgm:pt modelId="{3A9E3489-566E-4270-99CC-CC220C67F17C}" type="pres">
      <dgm:prSet presAssocID="{5993E251-DFCC-48C5-81B8-E12948BA30FA}" presName="sibTrans" presStyleCnt="0"/>
      <dgm:spPr/>
    </dgm:pt>
    <dgm:pt modelId="{42EA30C9-C823-471C-8B72-17FA4717C244}" type="pres">
      <dgm:prSet presAssocID="{06AE36F0-C096-427C-8C15-A2CCF6979091}" presName="compNode" presStyleCnt="0"/>
      <dgm:spPr/>
    </dgm:pt>
    <dgm:pt modelId="{496D5E0B-A445-4B09-B2BE-097E0B7CED06}" type="pres">
      <dgm:prSet presAssocID="{06AE36F0-C096-427C-8C15-A2CCF69790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mer"/>
        </a:ext>
      </dgm:extLst>
    </dgm:pt>
    <dgm:pt modelId="{44CFCD4D-3B2F-42C1-B678-11C251656E3C}" type="pres">
      <dgm:prSet presAssocID="{06AE36F0-C096-427C-8C15-A2CCF6979091}" presName="spaceRect" presStyleCnt="0"/>
      <dgm:spPr/>
    </dgm:pt>
    <dgm:pt modelId="{523B562E-981A-45F3-9290-4921AC972FA6}" type="pres">
      <dgm:prSet presAssocID="{06AE36F0-C096-427C-8C15-A2CCF6979091}" presName="textRect" presStyleLbl="revTx" presStyleIdx="1" presStyleCnt="3">
        <dgm:presLayoutVars>
          <dgm:chMax val="1"/>
          <dgm:chPref val="1"/>
        </dgm:presLayoutVars>
      </dgm:prSet>
      <dgm:spPr/>
    </dgm:pt>
    <dgm:pt modelId="{8F4821B7-4E2C-4EA4-B1E7-2DF7C4615521}" type="pres">
      <dgm:prSet presAssocID="{658D76CA-9D09-47DC-BC83-75235783ABB6}" presName="sibTrans" presStyleCnt="0"/>
      <dgm:spPr/>
    </dgm:pt>
    <dgm:pt modelId="{6ACD561C-488F-49AD-AD85-34B61E817DA6}" type="pres">
      <dgm:prSet presAssocID="{5131A3C9-B841-4205-B0B6-7FC9A2F3C91B}" presName="compNode" presStyleCnt="0"/>
      <dgm:spPr/>
    </dgm:pt>
    <dgm:pt modelId="{E28A5C00-38DB-46AE-8E5C-86868B21FE7A}" type="pres">
      <dgm:prSet presAssocID="{5131A3C9-B841-4205-B0B6-7FC9A2F3C9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A18A29E5-0FEE-4003-9F7A-3AE578EB17B0}" type="pres">
      <dgm:prSet presAssocID="{5131A3C9-B841-4205-B0B6-7FC9A2F3C91B}" presName="spaceRect" presStyleCnt="0"/>
      <dgm:spPr/>
    </dgm:pt>
    <dgm:pt modelId="{78A4163A-FD64-4C64-B342-8FE3D391B7E3}" type="pres">
      <dgm:prSet presAssocID="{5131A3C9-B841-4205-B0B6-7FC9A2F3C9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85D70B-35DD-4B77-B6F4-7E4D6A56D3A4}" type="presOf" srcId="{06AE36F0-C096-427C-8C15-A2CCF6979091}" destId="{523B562E-981A-45F3-9290-4921AC972FA6}" srcOrd="0" destOrd="0" presId="urn:microsoft.com/office/officeart/2018/2/layout/IconLabelList"/>
    <dgm:cxn modelId="{04B9A02B-9807-4446-A71B-DE6A7063E316}" type="presOf" srcId="{821084FB-A8A7-47EB-B7CD-CAB3D0AD0FF0}" destId="{705D7FDC-2957-43A8-AFAA-B59A9E4DB9DB}" srcOrd="0" destOrd="0" presId="urn:microsoft.com/office/officeart/2018/2/layout/IconLabelList"/>
    <dgm:cxn modelId="{20D3884B-675A-4BD9-AF0A-C2AD306F73CF}" type="presOf" srcId="{5131A3C9-B841-4205-B0B6-7FC9A2F3C91B}" destId="{78A4163A-FD64-4C64-B342-8FE3D391B7E3}" srcOrd="0" destOrd="0" presId="urn:microsoft.com/office/officeart/2018/2/layout/IconLabelList"/>
    <dgm:cxn modelId="{95449C7A-FED5-42F8-943A-2D84381E5208}" srcId="{821084FB-A8A7-47EB-B7CD-CAB3D0AD0FF0}" destId="{06AE36F0-C096-427C-8C15-A2CCF6979091}" srcOrd="1" destOrd="0" parTransId="{088232D0-3877-4A2B-9332-34CF856904CB}" sibTransId="{658D76CA-9D09-47DC-BC83-75235783ABB6}"/>
    <dgm:cxn modelId="{789FD0E7-2F41-426A-9C8C-AB067A1F250B}" type="presOf" srcId="{999DF6B1-1879-4806-9258-1B39D1803D18}" destId="{3E19CC99-E61D-4679-8DF2-E9221912516B}" srcOrd="0" destOrd="0" presId="urn:microsoft.com/office/officeart/2018/2/layout/IconLabelList"/>
    <dgm:cxn modelId="{EBB1E7E8-765C-4CB2-93A3-43A4608D60BD}" srcId="{821084FB-A8A7-47EB-B7CD-CAB3D0AD0FF0}" destId="{5131A3C9-B841-4205-B0B6-7FC9A2F3C91B}" srcOrd="2" destOrd="0" parTransId="{BA0FF5E3-8180-4D45-A61E-A4828871B082}" sibTransId="{4ADD3ACE-06D2-4A1D-9F8F-FAD11C10E4F4}"/>
    <dgm:cxn modelId="{AE420AEA-F6F4-4DD6-9842-C398E4EBE122}" srcId="{821084FB-A8A7-47EB-B7CD-CAB3D0AD0FF0}" destId="{999DF6B1-1879-4806-9258-1B39D1803D18}" srcOrd="0" destOrd="0" parTransId="{8E7E4ED3-590F-468B-B182-5CD0B9662728}" sibTransId="{5993E251-DFCC-48C5-81B8-E12948BA30FA}"/>
    <dgm:cxn modelId="{186CB2C6-9329-4FDF-B72E-DEDFEB9A3E2E}" type="presParOf" srcId="{705D7FDC-2957-43A8-AFAA-B59A9E4DB9DB}" destId="{9C9ED3F0-A8D9-4D0D-A81E-A5C266159E93}" srcOrd="0" destOrd="0" presId="urn:microsoft.com/office/officeart/2018/2/layout/IconLabelList"/>
    <dgm:cxn modelId="{F15F0342-BFA6-46BF-B11C-3F8EFA2B1509}" type="presParOf" srcId="{9C9ED3F0-A8D9-4D0D-A81E-A5C266159E93}" destId="{C04B7F63-3F24-4FB9-83BF-8E6EB467D8CF}" srcOrd="0" destOrd="0" presId="urn:microsoft.com/office/officeart/2018/2/layout/IconLabelList"/>
    <dgm:cxn modelId="{CF6ABD78-2A11-4527-BB10-5CDBCB844D1B}" type="presParOf" srcId="{9C9ED3F0-A8D9-4D0D-A81E-A5C266159E93}" destId="{015524F2-7AE0-477E-A97C-0ED207F2CD3C}" srcOrd="1" destOrd="0" presId="urn:microsoft.com/office/officeart/2018/2/layout/IconLabelList"/>
    <dgm:cxn modelId="{3B3AC45B-1112-4817-AC38-9B501C5AAF91}" type="presParOf" srcId="{9C9ED3F0-A8D9-4D0D-A81E-A5C266159E93}" destId="{3E19CC99-E61D-4679-8DF2-E9221912516B}" srcOrd="2" destOrd="0" presId="urn:microsoft.com/office/officeart/2018/2/layout/IconLabelList"/>
    <dgm:cxn modelId="{6FE18644-5C90-45B5-B026-7B2469392AB1}" type="presParOf" srcId="{705D7FDC-2957-43A8-AFAA-B59A9E4DB9DB}" destId="{3A9E3489-566E-4270-99CC-CC220C67F17C}" srcOrd="1" destOrd="0" presId="urn:microsoft.com/office/officeart/2018/2/layout/IconLabelList"/>
    <dgm:cxn modelId="{55F3A887-AEE8-4AE3-A758-56915D0DD135}" type="presParOf" srcId="{705D7FDC-2957-43A8-AFAA-B59A9E4DB9DB}" destId="{42EA30C9-C823-471C-8B72-17FA4717C244}" srcOrd="2" destOrd="0" presId="urn:microsoft.com/office/officeart/2018/2/layout/IconLabelList"/>
    <dgm:cxn modelId="{878690D7-5049-4B0C-BEBA-47C89EFAA930}" type="presParOf" srcId="{42EA30C9-C823-471C-8B72-17FA4717C244}" destId="{496D5E0B-A445-4B09-B2BE-097E0B7CED06}" srcOrd="0" destOrd="0" presId="urn:microsoft.com/office/officeart/2018/2/layout/IconLabelList"/>
    <dgm:cxn modelId="{F72E44C0-5CFF-4E4C-96C0-B2AFBFDBF5E4}" type="presParOf" srcId="{42EA30C9-C823-471C-8B72-17FA4717C244}" destId="{44CFCD4D-3B2F-42C1-B678-11C251656E3C}" srcOrd="1" destOrd="0" presId="urn:microsoft.com/office/officeart/2018/2/layout/IconLabelList"/>
    <dgm:cxn modelId="{B604AA14-A70F-43F3-B863-94ECF0B95CB9}" type="presParOf" srcId="{42EA30C9-C823-471C-8B72-17FA4717C244}" destId="{523B562E-981A-45F3-9290-4921AC972FA6}" srcOrd="2" destOrd="0" presId="urn:microsoft.com/office/officeart/2018/2/layout/IconLabelList"/>
    <dgm:cxn modelId="{D2F5321E-7809-4A49-8E92-4820CF83F7E9}" type="presParOf" srcId="{705D7FDC-2957-43A8-AFAA-B59A9E4DB9DB}" destId="{8F4821B7-4E2C-4EA4-B1E7-2DF7C4615521}" srcOrd="3" destOrd="0" presId="urn:microsoft.com/office/officeart/2018/2/layout/IconLabelList"/>
    <dgm:cxn modelId="{01BEF08D-5206-47CB-8A5D-6619C3BF18FE}" type="presParOf" srcId="{705D7FDC-2957-43A8-AFAA-B59A9E4DB9DB}" destId="{6ACD561C-488F-49AD-AD85-34B61E817DA6}" srcOrd="4" destOrd="0" presId="urn:microsoft.com/office/officeart/2018/2/layout/IconLabelList"/>
    <dgm:cxn modelId="{B3CE2372-3C38-43A4-B9FC-660E9A176409}" type="presParOf" srcId="{6ACD561C-488F-49AD-AD85-34B61E817DA6}" destId="{E28A5C00-38DB-46AE-8E5C-86868B21FE7A}" srcOrd="0" destOrd="0" presId="urn:microsoft.com/office/officeart/2018/2/layout/IconLabelList"/>
    <dgm:cxn modelId="{709DF4E4-E4FD-4F30-A08A-15672F4F7A7C}" type="presParOf" srcId="{6ACD561C-488F-49AD-AD85-34B61E817DA6}" destId="{A18A29E5-0FEE-4003-9F7A-3AE578EB17B0}" srcOrd="1" destOrd="0" presId="urn:microsoft.com/office/officeart/2018/2/layout/IconLabelList"/>
    <dgm:cxn modelId="{7FA80607-55F4-495C-B755-3E06B9F3D68A}" type="presParOf" srcId="{6ACD561C-488F-49AD-AD85-34B61E817DA6}" destId="{78A4163A-FD64-4C64-B342-8FE3D391B7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94ED1F-1648-4E53-95A0-FDE2BC61316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01E244-D671-4E48-8436-8E44FF3D7F25}">
      <dgm:prSet/>
      <dgm:spPr/>
      <dgm:t>
        <a:bodyPr/>
        <a:lstStyle/>
        <a:p>
          <a:pPr>
            <a:defRPr b="1"/>
          </a:pPr>
          <a:r>
            <a:rPr lang="en-US" dirty="0"/>
            <a:t>Input :</a:t>
          </a:r>
        </a:p>
      </dgm:t>
    </dgm:pt>
    <dgm:pt modelId="{37DDABE0-D292-476E-B144-4006F446CF9C}" type="parTrans" cxnId="{75F5EEA0-BA07-4C32-9C62-91D2D84E9E76}">
      <dgm:prSet/>
      <dgm:spPr/>
      <dgm:t>
        <a:bodyPr/>
        <a:lstStyle/>
        <a:p>
          <a:endParaRPr lang="en-US"/>
        </a:p>
      </dgm:t>
    </dgm:pt>
    <dgm:pt modelId="{ABB5A731-F5F9-4CCF-AB29-A7018C894595}" type="sibTrans" cxnId="{75F5EEA0-BA07-4C32-9C62-91D2D84E9E76}">
      <dgm:prSet/>
      <dgm:spPr/>
      <dgm:t>
        <a:bodyPr/>
        <a:lstStyle/>
        <a:p>
          <a:endParaRPr lang="en-US"/>
        </a:p>
      </dgm:t>
    </dgm:pt>
    <dgm:pt modelId="{85A3A20B-F1A4-4341-B193-044A19AE8956}">
      <dgm:prSet/>
      <dgm:spPr/>
      <dgm:t>
        <a:bodyPr/>
        <a:lstStyle/>
        <a:p>
          <a:pPr>
            <a:buNone/>
          </a:pPr>
          <a:r>
            <a:rPr lang="en-US" sz="1700" kern="1200" dirty="0"/>
            <a:t>Request to the </a:t>
          </a:r>
          <a:r>
            <a:rPr lang="en-US" sz="1700" kern="1200" dirty="0" err="1"/>
            <a:t>api</a:t>
          </a:r>
          <a:r>
            <a:rPr lang="en-US" sz="1700" kern="1200" dirty="0"/>
            <a:t> must have the following Json format :</a:t>
          </a:r>
        </a:p>
      </dgm:t>
    </dgm:pt>
    <dgm:pt modelId="{806B075E-8B08-4FF6-8BC2-9EDC64230022}" type="parTrans" cxnId="{21C7BAC0-BE46-4293-8358-F8CDB98BFCB4}">
      <dgm:prSet/>
      <dgm:spPr/>
      <dgm:t>
        <a:bodyPr/>
        <a:lstStyle/>
        <a:p>
          <a:endParaRPr lang="en-US"/>
        </a:p>
      </dgm:t>
    </dgm:pt>
    <dgm:pt modelId="{404EC299-7285-43B2-8D84-60C1D73C485A}" type="sibTrans" cxnId="{21C7BAC0-BE46-4293-8358-F8CDB98BFCB4}">
      <dgm:prSet/>
      <dgm:spPr/>
      <dgm:t>
        <a:bodyPr/>
        <a:lstStyle/>
        <a:p>
          <a:endParaRPr lang="en-US"/>
        </a:p>
      </dgm:t>
    </dgm:pt>
    <dgm:pt modelId="{67DB84F2-B1EE-4E3A-AFC1-4FB8DB8E3288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700" kern="1200" dirty="0"/>
            <a:t> data = 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[1,[X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,X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,...] = [1,[[x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1i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]*57, 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2i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]*57, ... [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x</a:t>
          </a:r>
          <a:r>
            <a:rPr lang="en-US" sz="1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]*57]</a:t>
          </a:r>
        </a:p>
      </dgm:t>
    </dgm:pt>
    <dgm:pt modelId="{BDF49D6D-9883-4206-BC21-5CA05542CB4F}" type="parTrans" cxnId="{563E6D38-994A-4C79-A4DE-1A735AC4B132}">
      <dgm:prSet/>
      <dgm:spPr/>
      <dgm:t>
        <a:bodyPr/>
        <a:lstStyle/>
        <a:p>
          <a:endParaRPr lang="en-US"/>
        </a:p>
      </dgm:t>
    </dgm:pt>
    <dgm:pt modelId="{DEC39EBE-DA41-4C27-B253-13F53279F31D}" type="sibTrans" cxnId="{563E6D38-994A-4C79-A4DE-1A735AC4B132}">
      <dgm:prSet/>
      <dgm:spPr/>
      <dgm:t>
        <a:bodyPr/>
        <a:lstStyle/>
        <a:p>
          <a:endParaRPr lang="en-US"/>
        </a:p>
      </dgm:t>
    </dgm:pt>
    <dgm:pt modelId="{B124D733-97A5-43CB-B588-6034C254615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700" kern="1200" dirty="0"/>
            <a:t> data = [0,["raw email text 1", "raw email text 2", ... ]]</a:t>
          </a:r>
        </a:p>
      </dgm:t>
    </dgm:pt>
    <dgm:pt modelId="{F5498C3C-7C81-4081-ACBA-99166D658CA3}" type="parTrans" cxnId="{F2F546BB-F0EC-42A0-B151-543B573C0DD6}">
      <dgm:prSet/>
      <dgm:spPr/>
      <dgm:t>
        <a:bodyPr/>
        <a:lstStyle/>
        <a:p>
          <a:endParaRPr lang="en-US"/>
        </a:p>
      </dgm:t>
    </dgm:pt>
    <dgm:pt modelId="{6402704B-CA45-4ADD-B16D-0914EEE34773}" type="sibTrans" cxnId="{F2F546BB-F0EC-42A0-B151-543B573C0DD6}">
      <dgm:prSet/>
      <dgm:spPr/>
      <dgm:t>
        <a:bodyPr/>
        <a:lstStyle/>
        <a:p>
          <a:endParaRPr lang="en-US"/>
        </a:p>
      </dgm:t>
    </dgm:pt>
    <dgm:pt modelId="{BA916E41-9B8C-46AA-BAB3-55D1C85AF8C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700" kern="1200" dirty="0"/>
            <a:t> data[0]=0 if it is a list of raw emails, data[0]=1 if it is a list of vector compatible with the model</a:t>
          </a:r>
        </a:p>
      </dgm:t>
    </dgm:pt>
    <dgm:pt modelId="{39815C65-24F9-4CC1-A3F2-53962C5F85F1}" type="parTrans" cxnId="{B0C4D5A6-4D61-4DB5-B4E6-7054833B09E0}">
      <dgm:prSet/>
      <dgm:spPr/>
      <dgm:t>
        <a:bodyPr/>
        <a:lstStyle/>
        <a:p>
          <a:endParaRPr lang="en-US"/>
        </a:p>
      </dgm:t>
    </dgm:pt>
    <dgm:pt modelId="{7AB2E6D0-0407-445B-B96F-BA13EEE0385D}" type="sibTrans" cxnId="{B0C4D5A6-4D61-4DB5-B4E6-7054833B09E0}">
      <dgm:prSet/>
      <dgm:spPr/>
      <dgm:t>
        <a:bodyPr/>
        <a:lstStyle/>
        <a:p>
          <a:endParaRPr lang="en-US"/>
        </a:p>
      </dgm:t>
    </dgm:pt>
    <dgm:pt modelId="{9D6BD5ED-D44C-4B36-83EE-309EADB41281}">
      <dgm:prSet/>
      <dgm:spPr/>
      <dgm:t>
        <a:bodyPr/>
        <a:lstStyle/>
        <a:p>
          <a:pPr>
            <a:defRPr b="1"/>
          </a:pPr>
          <a:r>
            <a:rPr lang="en-US"/>
            <a:t>Output : </a:t>
          </a:r>
        </a:p>
      </dgm:t>
    </dgm:pt>
    <dgm:pt modelId="{2A9A39F1-3DA7-4480-B070-CEAEB63CFC2C}" type="parTrans" cxnId="{FC7C734D-3143-41E5-B671-E74FEF64DEAF}">
      <dgm:prSet/>
      <dgm:spPr/>
      <dgm:t>
        <a:bodyPr/>
        <a:lstStyle/>
        <a:p>
          <a:endParaRPr lang="en-US"/>
        </a:p>
      </dgm:t>
    </dgm:pt>
    <dgm:pt modelId="{5E747DDB-D49F-498D-BD39-DF684BA5DEDD}" type="sibTrans" cxnId="{FC7C734D-3143-41E5-B671-E74FEF64DEAF}">
      <dgm:prSet/>
      <dgm:spPr/>
      <dgm:t>
        <a:bodyPr/>
        <a:lstStyle/>
        <a:p>
          <a:endParaRPr lang="en-US"/>
        </a:p>
      </dgm:t>
    </dgm:pt>
    <dgm:pt modelId="{A2803F61-460C-476A-9BEE-B63AF799CE38}">
      <dgm:prSet/>
      <dgm:spPr/>
      <dgm:t>
        <a:bodyPr/>
        <a:lstStyle/>
        <a:p>
          <a:pPr>
            <a:buNone/>
          </a:pPr>
          <a:r>
            <a:rPr lang="en-US" dirty="0"/>
            <a:t>The </a:t>
          </a:r>
          <a:r>
            <a:rPr lang="en-US" dirty="0" err="1"/>
            <a:t>api</a:t>
          </a:r>
          <a:r>
            <a:rPr lang="en-US" dirty="0"/>
            <a:t> will return data in the following Json format :</a:t>
          </a:r>
        </a:p>
      </dgm:t>
    </dgm:pt>
    <dgm:pt modelId="{4E2D9D42-BD32-4815-B7FB-72FF115BBC39}" type="parTrans" cxnId="{BF06115E-6213-402A-8E40-50041987AC46}">
      <dgm:prSet/>
      <dgm:spPr/>
      <dgm:t>
        <a:bodyPr/>
        <a:lstStyle/>
        <a:p>
          <a:endParaRPr lang="en-US"/>
        </a:p>
      </dgm:t>
    </dgm:pt>
    <dgm:pt modelId="{8BF4F11D-F2D1-4DA1-B539-016D76F580C6}" type="sibTrans" cxnId="{BF06115E-6213-402A-8E40-50041987AC46}">
      <dgm:prSet/>
      <dgm:spPr/>
      <dgm:t>
        <a:bodyPr/>
        <a:lstStyle/>
        <a:p>
          <a:endParaRPr lang="en-US"/>
        </a:p>
      </dgm:t>
    </dgm:pt>
    <dgm:pt modelId="{3804CF93-893D-46F0-833B-787FACCA925A}">
      <dgm:prSet/>
      <dgm:spPr/>
      <dgm:t>
        <a:bodyPr/>
        <a:lstStyle/>
        <a:p>
          <a:r>
            <a:rPr lang="en-US" dirty="0"/>
            <a:t>[p1,p2,...]</a:t>
          </a:r>
        </a:p>
      </dgm:t>
    </dgm:pt>
    <dgm:pt modelId="{2FB29779-9A46-4F52-9260-51FAB0DD791D}" type="parTrans" cxnId="{CFAFC77D-9A57-40A9-BD9B-3E52469AA09B}">
      <dgm:prSet/>
      <dgm:spPr/>
      <dgm:t>
        <a:bodyPr/>
        <a:lstStyle/>
        <a:p>
          <a:endParaRPr lang="en-US"/>
        </a:p>
      </dgm:t>
    </dgm:pt>
    <dgm:pt modelId="{03E094F7-BE93-408B-AA8F-92BF36D96B4A}" type="sibTrans" cxnId="{CFAFC77D-9A57-40A9-BD9B-3E52469AA09B}">
      <dgm:prSet/>
      <dgm:spPr/>
      <dgm:t>
        <a:bodyPr/>
        <a:lstStyle/>
        <a:p>
          <a:endParaRPr lang="en-US"/>
        </a:p>
      </dgm:t>
    </dgm:pt>
    <dgm:pt modelId="{82884F94-B4DA-4D87-AA43-664DA084FD2A}">
      <dgm:prSet/>
      <dgm:spPr/>
      <dgm:t>
        <a:bodyPr/>
        <a:lstStyle/>
        <a:p>
          <a:pPr>
            <a:buNone/>
          </a:pPr>
          <a:r>
            <a:rPr lang="en-US" sz="1700" kern="1200" dirty="0"/>
            <a:t>data[0] is a flag to know if the data is a row emails or a vector :</a:t>
          </a:r>
        </a:p>
      </dgm:t>
    </dgm:pt>
    <dgm:pt modelId="{B5BA80C7-C868-4C63-928F-3388F28E932B}" type="parTrans" cxnId="{A4B357AB-A818-43CE-BD2D-1D114296137E}">
      <dgm:prSet/>
      <dgm:spPr/>
      <dgm:t>
        <a:bodyPr/>
        <a:lstStyle/>
        <a:p>
          <a:endParaRPr lang="fr-FR"/>
        </a:p>
      </dgm:t>
    </dgm:pt>
    <dgm:pt modelId="{A78F36CE-5588-4C0E-9A7D-85690F8623FD}" type="sibTrans" cxnId="{A4B357AB-A818-43CE-BD2D-1D114296137E}">
      <dgm:prSet/>
      <dgm:spPr/>
      <dgm:t>
        <a:bodyPr/>
        <a:lstStyle/>
        <a:p>
          <a:endParaRPr lang="fr-FR"/>
        </a:p>
      </dgm:t>
    </dgm:pt>
    <dgm:pt modelId="{BFB2FC67-0F04-4F80-A54F-770B1E182FD6}">
      <dgm:prSet/>
      <dgm:spPr/>
      <dgm:t>
        <a:bodyPr/>
        <a:lstStyle/>
        <a:p>
          <a:endParaRPr lang="en-US" sz="1700" kern="1200" dirty="0"/>
        </a:p>
      </dgm:t>
    </dgm:pt>
    <dgm:pt modelId="{8AF76940-7DCE-44B0-95C3-F444A942254C}" type="parTrans" cxnId="{4C1A40DF-4BE2-4C41-B069-D6D31CF2A310}">
      <dgm:prSet/>
      <dgm:spPr/>
      <dgm:t>
        <a:bodyPr/>
        <a:lstStyle/>
        <a:p>
          <a:endParaRPr lang="fr-FR"/>
        </a:p>
      </dgm:t>
    </dgm:pt>
    <dgm:pt modelId="{B5D3C953-C513-40F7-971E-80DC41CD07FA}" type="sibTrans" cxnId="{4C1A40DF-4BE2-4C41-B069-D6D31CF2A310}">
      <dgm:prSet/>
      <dgm:spPr/>
      <dgm:t>
        <a:bodyPr/>
        <a:lstStyle/>
        <a:p>
          <a:endParaRPr lang="fr-FR"/>
        </a:p>
      </dgm:t>
    </dgm:pt>
    <dgm:pt modelId="{A776210D-E9E2-4126-A48A-06F66E35877D}">
      <dgm:prSet/>
      <dgm:spPr/>
      <dgm:t>
        <a:bodyPr/>
        <a:lstStyle/>
        <a:p>
          <a:r>
            <a:rPr lang="en-US" sz="1700" kern="1200" dirty="0">
              <a:latin typeface="Gill Sans MT"/>
              <a:ea typeface="+mn-ea"/>
              <a:cs typeface="+mn-cs"/>
            </a:rPr>
            <a:t>For raw email data :</a:t>
          </a:r>
          <a:endParaRPr lang="en-US" sz="1700" kern="1200" dirty="0"/>
        </a:p>
      </dgm:t>
    </dgm:pt>
    <dgm:pt modelId="{BBE06DD7-BEB3-4E55-921C-8F97AFEE3AEE}" type="parTrans" cxnId="{9E8C9E96-43AD-4032-83E5-4D97A2ACB1E4}">
      <dgm:prSet/>
      <dgm:spPr/>
      <dgm:t>
        <a:bodyPr/>
        <a:lstStyle/>
        <a:p>
          <a:endParaRPr lang="fr-FR"/>
        </a:p>
      </dgm:t>
    </dgm:pt>
    <dgm:pt modelId="{1FFCAD74-6850-4BD8-BBB1-08C46C7DCD4E}" type="sibTrans" cxnId="{9E8C9E96-43AD-4032-83E5-4D97A2ACB1E4}">
      <dgm:prSet/>
      <dgm:spPr/>
      <dgm:t>
        <a:bodyPr/>
        <a:lstStyle/>
        <a:p>
          <a:endParaRPr lang="fr-FR"/>
        </a:p>
      </dgm:t>
    </dgm:pt>
    <dgm:pt modelId="{89E444BA-9FAB-4CD6-A6A4-F5073EF8A101}">
      <dgm:prSet/>
      <dgm:spPr/>
      <dgm:t>
        <a:bodyPr/>
        <a:lstStyle/>
        <a:p>
          <a:r>
            <a:rPr lang="en-US" sz="1700" kern="1200" dirty="0"/>
            <a:t>For vectorized data :</a:t>
          </a:r>
        </a:p>
      </dgm:t>
    </dgm:pt>
    <dgm:pt modelId="{DCBE5948-6ABE-4FF7-88DF-6D8CEBDAB960}" type="parTrans" cxnId="{04FB8061-CA19-4AC8-BCC3-9ADCDE860AE9}">
      <dgm:prSet/>
      <dgm:spPr/>
      <dgm:t>
        <a:bodyPr/>
        <a:lstStyle/>
        <a:p>
          <a:endParaRPr lang="fr-FR"/>
        </a:p>
      </dgm:t>
    </dgm:pt>
    <dgm:pt modelId="{DB6D0B64-2262-4D97-9073-C19BFFD4484E}" type="sibTrans" cxnId="{04FB8061-CA19-4AC8-BCC3-9ADCDE860AE9}">
      <dgm:prSet/>
      <dgm:spPr/>
      <dgm:t>
        <a:bodyPr/>
        <a:lstStyle/>
        <a:p>
          <a:endParaRPr lang="fr-FR"/>
        </a:p>
      </dgm:t>
    </dgm:pt>
    <dgm:pt modelId="{F708F9D0-4368-41B1-9186-8E809972D07E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700" kern="1200" dirty="0"/>
            <a:t>with every </a:t>
          </a:r>
          <a:r>
            <a:rPr lang="en-US" sz="1700" kern="1200" dirty="0" err="1"/>
            <a:t>xni</a:t>
          </a:r>
          <a:r>
            <a:rPr lang="en-US" sz="1700" kern="1200" dirty="0"/>
            <a:t> corresponding to a columns of </a:t>
          </a:r>
          <a:r>
            <a:rPr lang="en-US" sz="1700" kern="1200" dirty="0" err="1"/>
            <a:t>Xn</a:t>
          </a:r>
          <a:endParaRPr lang="en-US" sz="1700" kern="1200" dirty="0"/>
        </a:p>
      </dgm:t>
    </dgm:pt>
    <dgm:pt modelId="{C3F2FA08-1F06-4B45-BD89-8E9905A4A323}" type="parTrans" cxnId="{921673DD-A889-4CBD-8494-9EAC0F8CE114}">
      <dgm:prSet/>
      <dgm:spPr/>
      <dgm:t>
        <a:bodyPr/>
        <a:lstStyle/>
        <a:p>
          <a:endParaRPr lang="fr-FR"/>
        </a:p>
      </dgm:t>
    </dgm:pt>
    <dgm:pt modelId="{C98F1B81-5DE8-4D74-A48A-5BA24C01BFCD}" type="sibTrans" cxnId="{921673DD-A889-4CBD-8494-9EAC0F8CE114}">
      <dgm:prSet/>
      <dgm:spPr/>
      <dgm:t>
        <a:bodyPr/>
        <a:lstStyle/>
        <a:p>
          <a:endParaRPr lang="fr-FR"/>
        </a:p>
      </dgm:t>
    </dgm:pt>
    <dgm:pt modelId="{A522C5B3-D332-4844-873D-01AD0A825653}">
      <dgm:prSet/>
      <dgm:spPr/>
      <dgm:t>
        <a:bodyPr/>
        <a:lstStyle/>
        <a:p>
          <a:pPr>
            <a:buNone/>
          </a:pPr>
          <a:r>
            <a:rPr lang="en-US" dirty="0"/>
            <a:t>with </a:t>
          </a:r>
          <a:r>
            <a:rPr lang="en-US" dirty="0" err="1"/>
            <a:t>pn</a:t>
          </a:r>
          <a:r>
            <a:rPr lang="en-US" dirty="0"/>
            <a:t> the prediction for the n </a:t>
          </a:r>
          <a:r>
            <a:rPr lang="en-US" dirty="0" err="1"/>
            <a:t>th</a:t>
          </a:r>
          <a:r>
            <a:rPr lang="en-US" dirty="0"/>
            <a:t> element</a:t>
          </a:r>
        </a:p>
      </dgm:t>
    </dgm:pt>
    <dgm:pt modelId="{DEE12271-4BE4-4AEB-9255-91DCCA523E5A}" type="parTrans" cxnId="{63A5C05E-2282-44FC-8BFD-2FAC0FAFAA54}">
      <dgm:prSet/>
      <dgm:spPr/>
      <dgm:t>
        <a:bodyPr/>
        <a:lstStyle/>
        <a:p>
          <a:endParaRPr lang="fr-FR"/>
        </a:p>
      </dgm:t>
    </dgm:pt>
    <dgm:pt modelId="{EB96B9B8-CD80-4B48-8C02-4A69FD9CBF9E}" type="sibTrans" cxnId="{63A5C05E-2282-44FC-8BFD-2FAC0FAFAA54}">
      <dgm:prSet/>
      <dgm:spPr/>
      <dgm:t>
        <a:bodyPr/>
        <a:lstStyle/>
        <a:p>
          <a:endParaRPr lang="fr-FR"/>
        </a:p>
      </dgm:t>
    </dgm:pt>
    <dgm:pt modelId="{25B7E9ED-1AE5-4A3E-B6DF-909B7BEB5418}" type="pres">
      <dgm:prSet presAssocID="{0C94ED1F-1648-4E53-95A0-FDE2BC613166}" presName="linear" presStyleCnt="0">
        <dgm:presLayoutVars>
          <dgm:dir/>
          <dgm:animLvl val="lvl"/>
          <dgm:resizeHandles val="exact"/>
        </dgm:presLayoutVars>
      </dgm:prSet>
      <dgm:spPr/>
    </dgm:pt>
    <dgm:pt modelId="{DDB80F5E-29E1-4283-8699-3A8AD1A335FE}" type="pres">
      <dgm:prSet presAssocID="{7101E244-D671-4E48-8436-8E44FF3D7F25}" presName="parentLin" presStyleCnt="0"/>
      <dgm:spPr/>
    </dgm:pt>
    <dgm:pt modelId="{4E8BCDB6-EDBD-4B98-A1C0-3AB01EB718BA}" type="pres">
      <dgm:prSet presAssocID="{7101E244-D671-4E48-8436-8E44FF3D7F25}" presName="parentLeftMargin" presStyleLbl="node1" presStyleIdx="0" presStyleCnt="2"/>
      <dgm:spPr/>
    </dgm:pt>
    <dgm:pt modelId="{609A8973-722A-4A19-B38E-0DF607150791}" type="pres">
      <dgm:prSet presAssocID="{7101E244-D671-4E48-8436-8E44FF3D7F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680267-6712-4046-9F8D-0E564CC9CE7F}" type="pres">
      <dgm:prSet presAssocID="{7101E244-D671-4E48-8436-8E44FF3D7F25}" presName="negativeSpace" presStyleCnt="0"/>
      <dgm:spPr/>
    </dgm:pt>
    <dgm:pt modelId="{A4FB64FD-1F96-4CA0-B071-D9B35C178207}" type="pres">
      <dgm:prSet presAssocID="{7101E244-D671-4E48-8436-8E44FF3D7F25}" presName="childText" presStyleLbl="conFgAcc1" presStyleIdx="0" presStyleCnt="2">
        <dgm:presLayoutVars>
          <dgm:bulletEnabled val="1"/>
        </dgm:presLayoutVars>
      </dgm:prSet>
      <dgm:spPr/>
    </dgm:pt>
    <dgm:pt modelId="{963AD950-7A47-4ED8-84F4-112945018AAA}" type="pres">
      <dgm:prSet presAssocID="{ABB5A731-F5F9-4CCF-AB29-A7018C894595}" presName="spaceBetweenRectangles" presStyleCnt="0"/>
      <dgm:spPr/>
    </dgm:pt>
    <dgm:pt modelId="{454DCBF6-81D7-42AB-8A97-276375ED0396}" type="pres">
      <dgm:prSet presAssocID="{9D6BD5ED-D44C-4B36-83EE-309EADB41281}" presName="parentLin" presStyleCnt="0"/>
      <dgm:spPr/>
    </dgm:pt>
    <dgm:pt modelId="{939C21DE-8321-4C95-B427-03974284F980}" type="pres">
      <dgm:prSet presAssocID="{9D6BD5ED-D44C-4B36-83EE-309EADB41281}" presName="parentLeftMargin" presStyleLbl="node1" presStyleIdx="0" presStyleCnt="2"/>
      <dgm:spPr/>
    </dgm:pt>
    <dgm:pt modelId="{424CB831-90AD-4109-8527-48DDD90B9888}" type="pres">
      <dgm:prSet presAssocID="{9D6BD5ED-D44C-4B36-83EE-309EADB412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B5299B-351F-402B-98D0-5FF07FADDF92}" type="pres">
      <dgm:prSet presAssocID="{9D6BD5ED-D44C-4B36-83EE-309EADB41281}" presName="negativeSpace" presStyleCnt="0"/>
      <dgm:spPr/>
    </dgm:pt>
    <dgm:pt modelId="{075BEA9C-7BFF-4B30-8EDE-82F5D04E1CB0}" type="pres">
      <dgm:prSet presAssocID="{9D6BD5ED-D44C-4B36-83EE-309EADB4128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6FE510-305D-419C-853A-B97A05D3B3E2}" type="presOf" srcId="{67DB84F2-B1EE-4E3A-AFC1-4FB8DB8E3288}" destId="{A4FB64FD-1F96-4CA0-B071-D9B35C178207}" srcOrd="0" destOrd="2" presId="urn:microsoft.com/office/officeart/2005/8/layout/list1"/>
    <dgm:cxn modelId="{E3D4F01B-D5DC-4A90-B6A3-525460DC6879}" type="presOf" srcId="{BFB2FC67-0F04-4F80-A54F-770B1E182FD6}" destId="{A4FB64FD-1F96-4CA0-B071-D9B35C178207}" srcOrd="0" destOrd="6" presId="urn:microsoft.com/office/officeart/2005/8/layout/list1"/>
    <dgm:cxn modelId="{99E6B531-8458-4C51-85A6-107BF30D2B29}" type="presOf" srcId="{9D6BD5ED-D44C-4B36-83EE-309EADB41281}" destId="{939C21DE-8321-4C95-B427-03974284F980}" srcOrd="0" destOrd="0" presId="urn:microsoft.com/office/officeart/2005/8/layout/list1"/>
    <dgm:cxn modelId="{563E6D38-994A-4C79-A4DE-1A735AC4B132}" srcId="{89E444BA-9FAB-4CD6-A6A4-F5073EF8A101}" destId="{67DB84F2-B1EE-4E3A-AFC1-4FB8DB8E3288}" srcOrd="0" destOrd="0" parTransId="{BDF49D6D-9883-4206-BC21-5CA05542CB4F}" sibTransId="{DEC39EBE-DA41-4C27-B253-13F53279F31D}"/>
    <dgm:cxn modelId="{BF06115E-6213-402A-8E40-50041987AC46}" srcId="{9D6BD5ED-D44C-4B36-83EE-309EADB41281}" destId="{A2803F61-460C-476A-9BEE-B63AF799CE38}" srcOrd="0" destOrd="0" parTransId="{4E2D9D42-BD32-4815-B7FB-72FF115BBC39}" sibTransId="{8BF4F11D-F2D1-4DA1-B539-016D76F580C6}"/>
    <dgm:cxn modelId="{3A591A5E-A3F2-467A-8949-1019BE144B82}" type="presOf" srcId="{7101E244-D671-4E48-8436-8E44FF3D7F25}" destId="{4E8BCDB6-EDBD-4B98-A1C0-3AB01EB718BA}" srcOrd="0" destOrd="0" presId="urn:microsoft.com/office/officeart/2005/8/layout/list1"/>
    <dgm:cxn modelId="{63A5C05E-2282-44FC-8BFD-2FAC0FAFAA54}" srcId="{3804CF93-893D-46F0-833B-787FACCA925A}" destId="{A522C5B3-D332-4844-873D-01AD0A825653}" srcOrd="0" destOrd="0" parTransId="{DEE12271-4BE4-4AEB-9255-91DCCA523E5A}" sibTransId="{EB96B9B8-CD80-4B48-8C02-4A69FD9CBF9E}"/>
    <dgm:cxn modelId="{04FB8061-CA19-4AC8-BCC3-9ADCDE860AE9}" srcId="{7101E244-D671-4E48-8436-8E44FF3D7F25}" destId="{89E444BA-9FAB-4CD6-A6A4-F5073EF8A101}" srcOrd="1" destOrd="0" parTransId="{DCBE5948-6ABE-4FF7-88DF-6D8CEBDAB960}" sibTransId="{DB6D0B64-2262-4D97-9073-C19BFFD4484E}"/>
    <dgm:cxn modelId="{8EF64248-4C4B-4BB6-B3F8-DCAF8A7964D5}" type="presOf" srcId="{0C94ED1F-1648-4E53-95A0-FDE2BC613166}" destId="{25B7E9ED-1AE5-4A3E-B6DF-909B7BEB5418}" srcOrd="0" destOrd="0" presId="urn:microsoft.com/office/officeart/2005/8/layout/list1"/>
    <dgm:cxn modelId="{FC7C734D-3143-41E5-B671-E74FEF64DEAF}" srcId="{0C94ED1F-1648-4E53-95A0-FDE2BC613166}" destId="{9D6BD5ED-D44C-4B36-83EE-309EADB41281}" srcOrd="1" destOrd="0" parTransId="{2A9A39F1-3DA7-4480-B070-CEAEB63CFC2C}" sibTransId="{5E747DDB-D49F-498D-BD39-DF684BA5DEDD}"/>
    <dgm:cxn modelId="{039F5059-FD9C-4804-AC6A-1CE325E9F219}" type="presOf" srcId="{7101E244-D671-4E48-8436-8E44FF3D7F25}" destId="{609A8973-722A-4A19-B38E-0DF607150791}" srcOrd="1" destOrd="0" presId="urn:microsoft.com/office/officeart/2005/8/layout/list1"/>
    <dgm:cxn modelId="{0F5E3D5A-91A8-48CD-9C3E-8C2DB7DD5626}" type="presOf" srcId="{A2803F61-460C-476A-9BEE-B63AF799CE38}" destId="{075BEA9C-7BFF-4B30-8EDE-82F5D04E1CB0}" srcOrd="0" destOrd="0" presId="urn:microsoft.com/office/officeart/2005/8/layout/list1"/>
    <dgm:cxn modelId="{7E149D7A-4EB4-458F-BF94-31F41135A1EE}" type="presOf" srcId="{BA916E41-9B8C-46AA-BAB3-55D1C85AF8CA}" destId="{A4FB64FD-1F96-4CA0-B071-D9B35C178207}" srcOrd="0" destOrd="8" presId="urn:microsoft.com/office/officeart/2005/8/layout/list1"/>
    <dgm:cxn modelId="{CFAFC77D-9A57-40A9-BD9B-3E52469AA09B}" srcId="{9D6BD5ED-D44C-4B36-83EE-309EADB41281}" destId="{3804CF93-893D-46F0-833B-787FACCA925A}" srcOrd="1" destOrd="0" parTransId="{2FB29779-9A46-4F52-9260-51FAB0DD791D}" sibTransId="{03E094F7-BE93-408B-AA8F-92BF36D96B4A}"/>
    <dgm:cxn modelId="{5410E684-D51F-4992-9E3F-79FE54B02751}" type="presOf" srcId="{B124D733-97A5-43CB-B588-6034C2546151}" destId="{A4FB64FD-1F96-4CA0-B071-D9B35C178207}" srcOrd="0" destOrd="5" presId="urn:microsoft.com/office/officeart/2005/8/layout/list1"/>
    <dgm:cxn modelId="{B7E8AA8A-9414-400A-99ED-695250B9B87E}" type="presOf" srcId="{89E444BA-9FAB-4CD6-A6A4-F5073EF8A101}" destId="{A4FB64FD-1F96-4CA0-B071-D9B35C178207}" srcOrd="0" destOrd="1" presId="urn:microsoft.com/office/officeart/2005/8/layout/list1"/>
    <dgm:cxn modelId="{9E8C9E96-43AD-4032-83E5-4D97A2ACB1E4}" srcId="{7101E244-D671-4E48-8436-8E44FF3D7F25}" destId="{A776210D-E9E2-4126-A48A-06F66E35877D}" srcOrd="2" destOrd="0" parTransId="{BBE06DD7-BEB3-4E55-921C-8F97AFEE3AEE}" sibTransId="{1FFCAD74-6850-4BD8-BBB1-08C46C7DCD4E}"/>
    <dgm:cxn modelId="{75F5EEA0-BA07-4C32-9C62-91D2D84E9E76}" srcId="{0C94ED1F-1648-4E53-95A0-FDE2BC613166}" destId="{7101E244-D671-4E48-8436-8E44FF3D7F25}" srcOrd="0" destOrd="0" parTransId="{37DDABE0-D292-476E-B144-4006F446CF9C}" sibTransId="{ABB5A731-F5F9-4CCF-AB29-A7018C894595}"/>
    <dgm:cxn modelId="{F2E92DA2-6FDC-4BF2-8EC3-07EB72D558D5}" type="presOf" srcId="{F708F9D0-4368-41B1-9186-8E809972D07E}" destId="{A4FB64FD-1F96-4CA0-B071-D9B35C178207}" srcOrd="0" destOrd="3" presId="urn:microsoft.com/office/officeart/2005/8/layout/list1"/>
    <dgm:cxn modelId="{B0C4D5A6-4D61-4DB5-B4E6-7054833B09E0}" srcId="{82884F94-B4DA-4D87-AA43-664DA084FD2A}" destId="{BA916E41-9B8C-46AA-BAB3-55D1C85AF8CA}" srcOrd="0" destOrd="0" parTransId="{39815C65-24F9-4CC1-A3F2-53962C5F85F1}" sibTransId="{7AB2E6D0-0407-445B-B96F-BA13EEE0385D}"/>
    <dgm:cxn modelId="{A4B357AB-A818-43CE-BD2D-1D114296137E}" srcId="{7101E244-D671-4E48-8436-8E44FF3D7F25}" destId="{82884F94-B4DA-4D87-AA43-664DA084FD2A}" srcOrd="3" destOrd="0" parTransId="{B5BA80C7-C868-4C63-928F-3388F28E932B}" sibTransId="{A78F36CE-5588-4C0E-9A7D-85690F8623FD}"/>
    <dgm:cxn modelId="{D30916B5-E0C2-4AEA-9EFF-89B096AA8790}" type="presOf" srcId="{A522C5B3-D332-4844-873D-01AD0A825653}" destId="{075BEA9C-7BFF-4B30-8EDE-82F5D04E1CB0}" srcOrd="0" destOrd="2" presId="urn:microsoft.com/office/officeart/2005/8/layout/list1"/>
    <dgm:cxn modelId="{18A45DB6-D384-44EB-8143-26656362DB9D}" type="presOf" srcId="{85A3A20B-F1A4-4341-B193-044A19AE8956}" destId="{A4FB64FD-1F96-4CA0-B071-D9B35C178207}" srcOrd="0" destOrd="0" presId="urn:microsoft.com/office/officeart/2005/8/layout/list1"/>
    <dgm:cxn modelId="{217226B9-3ADD-438D-AD47-11CE4C4AC734}" type="presOf" srcId="{A776210D-E9E2-4126-A48A-06F66E35877D}" destId="{A4FB64FD-1F96-4CA0-B071-D9B35C178207}" srcOrd="0" destOrd="4" presId="urn:microsoft.com/office/officeart/2005/8/layout/list1"/>
    <dgm:cxn modelId="{F2F546BB-F0EC-42A0-B151-543B573C0DD6}" srcId="{A776210D-E9E2-4126-A48A-06F66E35877D}" destId="{B124D733-97A5-43CB-B588-6034C2546151}" srcOrd="0" destOrd="0" parTransId="{F5498C3C-7C81-4081-ACBA-99166D658CA3}" sibTransId="{6402704B-CA45-4ADD-B16D-0914EEE34773}"/>
    <dgm:cxn modelId="{3162DDBB-8D63-41FB-AD9D-815028332DED}" type="presOf" srcId="{3804CF93-893D-46F0-833B-787FACCA925A}" destId="{075BEA9C-7BFF-4B30-8EDE-82F5D04E1CB0}" srcOrd="0" destOrd="1" presId="urn:microsoft.com/office/officeart/2005/8/layout/list1"/>
    <dgm:cxn modelId="{21C7BAC0-BE46-4293-8358-F8CDB98BFCB4}" srcId="{7101E244-D671-4E48-8436-8E44FF3D7F25}" destId="{85A3A20B-F1A4-4341-B193-044A19AE8956}" srcOrd="0" destOrd="0" parTransId="{806B075E-8B08-4FF6-8BC2-9EDC64230022}" sibTransId="{404EC299-7285-43B2-8D84-60C1D73C485A}"/>
    <dgm:cxn modelId="{959CEAC1-801A-46B5-ADF1-C78A7445ED19}" type="presOf" srcId="{82884F94-B4DA-4D87-AA43-664DA084FD2A}" destId="{A4FB64FD-1F96-4CA0-B071-D9B35C178207}" srcOrd="0" destOrd="7" presId="urn:microsoft.com/office/officeart/2005/8/layout/list1"/>
    <dgm:cxn modelId="{A0259BCF-14A0-4164-B3B2-5B6EFAE2F11B}" type="presOf" srcId="{9D6BD5ED-D44C-4B36-83EE-309EADB41281}" destId="{424CB831-90AD-4109-8527-48DDD90B9888}" srcOrd="1" destOrd="0" presId="urn:microsoft.com/office/officeart/2005/8/layout/list1"/>
    <dgm:cxn modelId="{921673DD-A889-4CBD-8494-9EAC0F8CE114}" srcId="{67DB84F2-B1EE-4E3A-AFC1-4FB8DB8E3288}" destId="{F708F9D0-4368-41B1-9186-8E809972D07E}" srcOrd="0" destOrd="0" parTransId="{C3F2FA08-1F06-4B45-BD89-8E9905A4A323}" sibTransId="{C98F1B81-5DE8-4D74-A48A-5BA24C01BFCD}"/>
    <dgm:cxn modelId="{4C1A40DF-4BE2-4C41-B069-D6D31CF2A310}" srcId="{A776210D-E9E2-4126-A48A-06F66E35877D}" destId="{BFB2FC67-0F04-4F80-A54F-770B1E182FD6}" srcOrd="1" destOrd="0" parTransId="{8AF76940-7DCE-44B0-95C3-F444A942254C}" sibTransId="{B5D3C953-C513-40F7-971E-80DC41CD07FA}"/>
    <dgm:cxn modelId="{9243FA77-B088-4572-84C2-BD675BABC9B4}" type="presParOf" srcId="{25B7E9ED-1AE5-4A3E-B6DF-909B7BEB5418}" destId="{DDB80F5E-29E1-4283-8699-3A8AD1A335FE}" srcOrd="0" destOrd="0" presId="urn:microsoft.com/office/officeart/2005/8/layout/list1"/>
    <dgm:cxn modelId="{D37BD207-3C7E-4281-BF82-C873112796CA}" type="presParOf" srcId="{DDB80F5E-29E1-4283-8699-3A8AD1A335FE}" destId="{4E8BCDB6-EDBD-4B98-A1C0-3AB01EB718BA}" srcOrd="0" destOrd="0" presId="urn:microsoft.com/office/officeart/2005/8/layout/list1"/>
    <dgm:cxn modelId="{A2926812-BC02-492B-9888-BAB0C34FDEB4}" type="presParOf" srcId="{DDB80F5E-29E1-4283-8699-3A8AD1A335FE}" destId="{609A8973-722A-4A19-B38E-0DF607150791}" srcOrd="1" destOrd="0" presId="urn:microsoft.com/office/officeart/2005/8/layout/list1"/>
    <dgm:cxn modelId="{6770A5CC-40F4-47FE-B04D-1D5810492F5E}" type="presParOf" srcId="{25B7E9ED-1AE5-4A3E-B6DF-909B7BEB5418}" destId="{77680267-6712-4046-9F8D-0E564CC9CE7F}" srcOrd="1" destOrd="0" presId="urn:microsoft.com/office/officeart/2005/8/layout/list1"/>
    <dgm:cxn modelId="{5D9A89C7-82B4-4055-8FD6-5793514F1AC2}" type="presParOf" srcId="{25B7E9ED-1AE5-4A3E-B6DF-909B7BEB5418}" destId="{A4FB64FD-1F96-4CA0-B071-D9B35C178207}" srcOrd="2" destOrd="0" presId="urn:microsoft.com/office/officeart/2005/8/layout/list1"/>
    <dgm:cxn modelId="{5DC56E43-A1E1-406B-86D1-D22DB9797A30}" type="presParOf" srcId="{25B7E9ED-1AE5-4A3E-B6DF-909B7BEB5418}" destId="{963AD950-7A47-4ED8-84F4-112945018AAA}" srcOrd="3" destOrd="0" presId="urn:microsoft.com/office/officeart/2005/8/layout/list1"/>
    <dgm:cxn modelId="{C419ACD4-4C51-49D4-B23F-1096BB92A8E1}" type="presParOf" srcId="{25B7E9ED-1AE5-4A3E-B6DF-909B7BEB5418}" destId="{454DCBF6-81D7-42AB-8A97-276375ED0396}" srcOrd="4" destOrd="0" presId="urn:microsoft.com/office/officeart/2005/8/layout/list1"/>
    <dgm:cxn modelId="{9D73B777-E1ED-434B-B97E-58FC9EFF48AF}" type="presParOf" srcId="{454DCBF6-81D7-42AB-8A97-276375ED0396}" destId="{939C21DE-8321-4C95-B427-03974284F980}" srcOrd="0" destOrd="0" presId="urn:microsoft.com/office/officeart/2005/8/layout/list1"/>
    <dgm:cxn modelId="{F2D3B347-BB72-4BF9-B68A-8B85D6FF49A3}" type="presParOf" srcId="{454DCBF6-81D7-42AB-8A97-276375ED0396}" destId="{424CB831-90AD-4109-8527-48DDD90B9888}" srcOrd="1" destOrd="0" presId="urn:microsoft.com/office/officeart/2005/8/layout/list1"/>
    <dgm:cxn modelId="{55ED6A8B-06D3-47E5-87D5-E65AC7C7651C}" type="presParOf" srcId="{25B7E9ED-1AE5-4A3E-B6DF-909B7BEB5418}" destId="{32B5299B-351F-402B-98D0-5FF07FADDF92}" srcOrd="5" destOrd="0" presId="urn:microsoft.com/office/officeart/2005/8/layout/list1"/>
    <dgm:cxn modelId="{A31415B9-43B0-4BB6-924D-9F334EA2943E}" type="presParOf" srcId="{25B7E9ED-1AE5-4A3E-B6DF-909B7BEB5418}" destId="{075BEA9C-7BFF-4B30-8EDE-82F5D04E1C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9547F-D0A5-4170-BA7B-10E3E0EA7E92}">
      <dsp:nvSpPr>
        <dsp:cNvPr id="0" name=""/>
        <dsp:cNvSpPr/>
      </dsp:nvSpPr>
      <dsp:spPr>
        <a:xfrm>
          <a:off x="0" y="2277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CAC50-5EA7-4327-AF99-F69F8A86B16A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D7DB-CFB0-4C95-83B3-56FEBC1204EC}">
      <dsp:nvSpPr>
        <dsp:cNvPr id="0" name=""/>
        <dsp:cNvSpPr/>
      </dsp:nvSpPr>
      <dsp:spPr>
        <a:xfrm>
          <a:off x="1332954" y="2277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Origin : archive.ics.uci.edu/ml/datasets/Spambase</a:t>
          </a:r>
          <a:endParaRPr lang="en-US" sz="1800" kern="1200"/>
        </a:p>
      </dsp:txBody>
      <dsp:txXfrm>
        <a:off x="1332954" y="2277"/>
        <a:ext cx="4763045" cy="1154072"/>
      </dsp:txXfrm>
    </dsp:sp>
    <dsp:sp modelId="{44F66833-C25C-4D46-8665-9BE419F2B980}">
      <dsp:nvSpPr>
        <dsp:cNvPr id="0" name=""/>
        <dsp:cNvSpPr/>
      </dsp:nvSpPr>
      <dsp:spPr>
        <a:xfrm>
          <a:off x="0" y="1444868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6F040-C4B5-4DD7-9075-05F5839BC36A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5AA23-507C-446E-AE91-85F56ECBA774}">
      <dsp:nvSpPr>
        <dsp:cNvPr id="0" name=""/>
        <dsp:cNvSpPr/>
      </dsp:nvSpPr>
      <dsp:spPr>
        <a:xfrm>
          <a:off x="1332954" y="1444868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Task</a:t>
          </a:r>
          <a:r>
            <a:rPr lang="fr-FR" sz="1800" kern="1200" dirty="0"/>
            <a:t> : Classification : Spam / Non Spam</a:t>
          </a:r>
          <a:endParaRPr lang="en-US" sz="1800" kern="1200" dirty="0"/>
        </a:p>
      </dsp:txBody>
      <dsp:txXfrm>
        <a:off x="1332954" y="1444868"/>
        <a:ext cx="4763045" cy="1154072"/>
      </dsp:txXfrm>
    </dsp:sp>
    <dsp:sp modelId="{CC498515-3657-4A8D-BEE4-588974978442}">
      <dsp:nvSpPr>
        <dsp:cNvPr id="0" name=""/>
        <dsp:cNvSpPr/>
      </dsp:nvSpPr>
      <dsp:spPr>
        <a:xfrm>
          <a:off x="0" y="2887459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FA18A-4557-4AE2-B9E1-B378A50B5F7A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2A5A6-CE16-40D9-AB2B-314CE4650329}">
      <dsp:nvSpPr>
        <dsp:cNvPr id="0" name=""/>
        <dsp:cNvSpPr/>
      </dsp:nvSpPr>
      <dsp:spPr>
        <a:xfrm>
          <a:off x="1332954" y="2887459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Number of instances : 4601</a:t>
          </a:r>
          <a:endParaRPr lang="en-US" sz="1800" kern="1200"/>
        </a:p>
      </dsp:txBody>
      <dsp:txXfrm>
        <a:off x="1332954" y="2887459"/>
        <a:ext cx="4763045" cy="1154072"/>
      </dsp:txXfrm>
    </dsp:sp>
    <dsp:sp modelId="{EFCE6FF8-789C-45EC-97F2-D3EDA6CEE2F0}">
      <dsp:nvSpPr>
        <dsp:cNvPr id="0" name=""/>
        <dsp:cNvSpPr/>
      </dsp:nvSpPr>
      <dsp:spPr>
        <a:xfrm>
          <a:off x="0" y="4330050"/>
          <a:ext cx="6096000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16A10-F3C1-4FAC-A09A-4F92D15CDA1F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5A37-9CC3-4F6B-BD20-607EE0A79F8B}">
      <dsp:nvSpPr>
        <dsp:cNvPr id="0" name=""/>
        <dsp:cNvSpPr/>
      </dsp:nvSpPr>
      <dsp:spPr>
        <a:xfrm>
          <a:off x="1332954" y="4330050"/>
          <a:ext cx="4763045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Attributes</a:t>
          </a:r>
          <a:r>
            <a:rPr lang="fr-FR" sz="1800" kern="1200" dirty="0"/>
            <a:t> :  57 </a:t>
          </a:r>
          <a:r>
            <a:rPr lang="fr-FR" sz="1800" kern="1200" dirty="0" err="1"/>
            <a:t>floats</a:t>
          </a:r>
          <a:r>
            <a:rPr lang="fr-FR" sz="1800" kern="1200" dirty="0"/>
            <a:t>, 1 class</a:t>
          </a:r>
          <a:endParaRPr lang="en-US" sz="1800" kern="1200" dirty="0"/>
        </a:p>
      </dsp:txBody>
      <dsp:txXfrm>
        <a:off x="1332954" y="4330050"/>
        <a:ext cx="4763045" cy="1154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F385-A51C-44E9-BE3B-7BB793717024}">
      <dsp:nvSpPr>
        <dsp:cNvPr id="0" name=""/>
        <dsp:cNvSpPr/>
      </dsp:nvSpPr>
      <dsp:spPr>
        <a:xfrm>
          <a:off x="783813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5E35-789C-429D-B3AE-C59FBF8B4CB8}">
      <dsp:nvSpPr>
        <dsp:cNvPr id="0" name=""/>
        <dsp:cNvSpPr/>
      </dsp:nvSpPr>
      <dsp:spPr>
        <a:xfrm>
          <a:off x="7774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48 continuous real [0,100] attributes of type </a:t>
          </a:r>
          <a:r>
            <a:rPr lang="en-US" sz="1400" kern="1200" dirty="0" err="1"/>
            <a:t>word_freq_WORD</a:t>
          </a:r>
          <a:r>
            <a:rPr lang="en-US" sz="1400" kern="1200" dirty="0"/>
            <a:t> in % </a:t>
          </a:r>
        </a:p>
      </dsp:txBody>
      <dsp:txXfrm>
        <a:off x="7774" y="1777183"/>
        <a:ext cx="2387812" cy="626800"/>
      </dsp:txXfrm>
    </dsp:sp>
    <dsp:sp modelId="{26A37908-EB2D-458B-9D11-7573F1C15C44}">
      <dsp:nvSpPr>
        <dsp:cNvPr id="0" name=""/>
        <dsp:cNvSpPr/>
      </dsp:nvSpPr>
      <dsp:spPr>
        <a:xfrm>
          <a:off x="7774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A1413-8039-4770-8BC7-7488CAF2D0C4}">
      <dsp:nvSpPr>
        <dsp:cNvPr id="0" name=""/>
        <dsp:cNvSpPr/>
      </dsp:nvSpPr>
      <dsp:spPr>
        <a:xfrm>
          <a:off x="358949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5A73-08DF-4723-A525-E351740A9FE6}">
      <dsp:nvSpPr>
        <dsp:cNvPr id="0" name=""/>
        <dsp:cNvSpPr/>
      </dsp:nvSpPr>
      <dsp:spPr>
        <a:xfrm>
          <a:off x="281345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 continuous real [0,100] attributes of type </a:t>
          </a:r>
          <a:r>
            <a:rPr lang="en-US" sz="1400" kern="1200" dirty="0" err="1"/>
            <a:t>char_freq_CHAR</a:t>
          </a:r>
          <a:r>
            <a:rPr lang="en-US" sz="1400" kern="1200" dirty="0"/>
            <a:t> in %</a:t>
          </a:r>
        </a:p>
      </dsp:txBody>
      <dsp:txXfrm>
        <a:off x="2813453" y="1777183"/>
        <a:ext cx="2387812" cy="626800"/>
      </dsp:txXfrm>
    </dsp:sp>
    <dsp:sp modelId="{0ABCDC4A-F037-4EE5-91CC-F89D7232199D}">
      <dsp:nvSpPr>
        <dsp:cNvPr id="0" name=""/>
        <dsp:cNvSpPr/>
      </dsp:nvSpPr>
      <dsp:spPr>
        <a:xfrm>
          <a:off x="2813453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2602-9F9E-4A6A-B1CC-CBCA64941C97}">
      <dsp:nvSpPr>
        <dsp:cNvPr id="0" name=""/>
        <dsp:cNvSpPr/>
      </dsp:nvSpPr>
      <dsp:spPr>
        <a:xfrm>
          <a:off x="639517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9EF62-3005-4013-8708-B922C18286DE}">
      <dsp:nvSpPr>
        <dsp:cNvPr id="0" name=""/>
        <dsp:cNvSpPr/>
      </dsp:nvSpPr>
      <dsp:spPr>
        <a:xfrm>
          <a:off x="561913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 continuous real [1,...] attribute </a:t>
          </a:r>
          <a:r>
            <a:rPr lang="fr-FR" sz="1400" kern="1200" dirty="0"/>
            <a:t>:</a:t>
          </a:r>
          <a:endParaRPr lang="en-US" sz="1400" kern="1200" dirty="0"/>
        </a:p>
      </dsp:txBody>
      <dsp:txXfrm>
        <a:off x="5619133" y="1777183"/>
        <a:ext cx="2387812" cy="626800"/>
      </dsp:txXfrm>
    </dsp:sp>
    <dsp:sp modelId="{7402506D-1400-4962-828E-961C39E70E86}">
      <dsp:nvSpPr>
        <dsp:cNvPr id="0" name=""/>
        <dsp:cNvSpPr/>
      </dsp:nvSpPr>
      <dsp:spPr>
        <a:xfrm>
          <a:off x="5613092" y="2696730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  - </a:t>
          </a:r>
          <a:r>
            <a:rPr lang="en-US" sz="1050" kern="1200" dirty="0"/>
            <a:t>Average length of uninterrupted sequences of capital letters</a:t>
          </a:r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/>
            <a:t>  - Length of longest uninterrupted sequence of capital letters</a:t>
          </a:r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kern="1200" dirty="0"/>
            <a:t>  - Total number of capital letters in the e-mail</a:t>
          </a:r>
        </a:p>
      </dsp:txBody>
      <dsp:txXfrm>
        <a:off x="5613092" y="2696730"/>
        <a:ext cx="2387812" cy="1058330"/>
      </dsp:txXfrm>
    </dsp:sp>
    <dsp:sp modelId="{F26FE1B4-3D1D-4FEC-AA9A-8C1AA3F3217B}">
      <dsp:nvSpPr>
        <dsp:cNvPr id="0" name=""/>
        <dsp:cNvSpPr/>
      </dsp:nvSpPr>
      <dsp:spPr>
        <a:xfrm>
          <a:off x="9200852" y="825763"/>
          <a:ext cx="835734" cy="835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B3C62-8BF6-417A-94DC-AAEFFE1D31F8}">
      <dsp:nvSpPr>
        <dsp:cNvPr id="0" name=""/>
        <dsp:cNvSpPr/>
      </dsp:nvSpPr>
      <dsp:spPr>
        <a:xfrm>
          <a:off x="8424813" y="1777183"/>
          <a:ext cx="2387812" cy="62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 nominal {0,1} class attribute of type spam :</a:t>
          </a:r>
        </a:p>
      </dsp:txBody>
      <dsp:txXfrm>
        <a:off x="8424813" y="1777183"/>
        <a:ext cx="2387812" cy="626800"/>
      </dsp:txXfrm>
    </dsp:sp>
    <dsp:sp modelId="{2389A02F-09DC-4EBA-BC63-34E97A500684}">
      <dsp:nvSpPr>
        <dsp:cNvPr id="0" name=""/>
        <dsp:cNvSpPr/>
      </dsp:nvSpPr>
      <dsp:spPr>
        <a:xfrm>
          <a:off x="8424813" y="2457791"/>
          <a:ext cx="2387812" cy="1058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B7F63-3F24-4FB9-83BF-8E6EB467D8CF}">
      <dsp:nvSpPr>
        <dsp:cNvPr id="0" name=""/>
        <dsp:cNvSpPr/>
      </dsp:nvSpPr>
      <dsp:spPr>
        <a:xfrm>
          <a:off x="1149187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CC99-E61D-4679-8DF2-E9221912516B}">
      <dsp:nvSpPr>
        <dsp:cNvPr id="0" name=""/>
        <dsp:cNvSpPr/>
      </dsp:nvSpPr>
      <dsp:spPr>
        <a:xfrm>
          <a:off x="506512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39% of the emails are spams</a:t>
          </a:r>
          <a:endParaRPr lang="en-US" sz="2700" kern="1200"/>
        </a:p>
      </dsp:txBody>
      <dsp:txXfrm>
        <a:off x="506512" y="1731075"/>
        <a:ext cx="2337000" cy="720000"/>
      </dsp:txXfrm>
    </dsp:sp>
    <dsp:sp modelId="{496D5E0B-A445-4B09-B2BE-097E0B7CED06}">
      <dsp:nvSpPr>
        <dsp:cNvPr id="0" name=""/>
        <dsp:cNvSpPr/>
      </dsp:nvSpPr>
      <dsp:spPr>
        <a:xfrm>
          <a:off x="3895162" y="350240"/>
          <a:ext cx="1051650" cy="1051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562E-981A-45F3-9290-4921AC972FA6}">
      <dsp:nvSpPr>
        <dsp:cNvPr id="0" name=""/>
        <dsp:cNvSpPr/>
      </dsp:nvSpPr>
      <dsp:spPr>
        <a:xfrm>
          <a:off x="3252487" y="1731075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No outliers </a:t>
          </a:r>
          <a:endParaRPr lang="en-US" sz="2700" kern="1200"/>
        </a:p>
      </dsp:txBody>
      <dsp:txXfrm>
        <a:off x="3252487" y="1731075"/>
        <a:ext cx="2337000" cy="720000"/>
      </dsp:txXfrm>
    </dsp:sp>
    <dsp:sp modelId="{E28A5C00-38DB-46AE-8E5C-86868B21FE7A}">
      <dsp:nvSpPr>
        <dsp:cNvPr id="0" name=""/>
        <dsp:cNvSpPr/>
      </dsp:nvSpPr>
      <dsp:spPr>
        <a:xfrm>
          <a:off x="2522175" y="3035325"/>
          <a:ext cx="1051650" cy="1051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4163A-FD64-4C64-B342-8FE3D391B7E3}">
      <dsp:nvSpPr>
        <dsp:cNvPr id="0" name=""/>
        <dsp:cNvSpPr/>
      </dsp:nvSpPr>
      <dsp:spPr>
        <a:xfrm>
          <a:off x="1879500" y="4416159"/>
          <a:ext cx="2337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No missing values</a:t>
          </a:r>
          <a:endParaRPr lang="en-US" sz="2700" kern="1200"/>
        </a:p>
      </dsp:txBody>
      <dsp:txXfrm>
        <a:off x="1879500" y="4416159"/>
        <a:ext cx="2337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B64FD-1F96-4CA0-B071-D9B35C178207}">
      <dsp:nvSpPr>
        <dsp:cNvPr id="0" name=""/>
        <dsp:cNvSpPr/>
      </dsp:nvSpPr>
      <dsp:spPr>
        <a:xfrm>
          <a:off x="0" y="284849"/>
          <a:ext cx="6096000" cy="351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Request to the </a:t>
          </a:r>
          <a:r>
            <a:rPr lang="en-US" sz="1700" kern="1200" dirty="0" err="1"/>
            <a:t>api</a:t>
          </a:r>
          <a:r>
            <a:rPr lang="en-US" sz="1700" kern="1200" dirty="0"/>
            <a:t> must have the following Json format 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vectorized data 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700" kern="1200" dirty="0"/>
            <a:t> data = 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[1,[X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1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,X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2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,...] = [1,[[x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1i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]*57, [x</a:t>
          </a: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2i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]*57, ... [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x</a:t>
          </a:r>
          <a:r>
            <a:rPr lang="en-US" sz="14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ni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]*57]</a:t>
          </a:r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700" kern="1200" dirty="0"/>
            <a:t>with every </a:t>
          </a:r>
          <a:r>
            <a:rPr lang="en-US" sz="1700" kern="1200" dirty="0" err="1"/>
            <a:t>xni</a:t>
          </a:r>
          <a:r>
            <a:rPr lang="en-US" sz="1700" kern="1200" dirty="0"/>
            <a:t> corresponding to a columns of </a:t>
          </a:r>
          <a:r>
            <a:rPr lang="en-US" sz="1700" kern="1200" dirty="0" err="1"/>
            <a:t>Xn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Gill Sans MT"/>
              <a:ea typeface="+mn-ea"/>
              <a:cs typeface="+mn-cs"/>
            </a:rPr>
            <a:t>For raw email data 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700" kern="1200" dirty="0"/>
            <a:t> data = [0,["raw email text 1", "raw email text 2", ... ]]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data[0] is a flag to know if the data is a row emails or a vector 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700" kern="1200" dirty="0"/>
            <a:t> data[0]=0 if it is a list of raw emails, data[0]=1 if it is a list of vector compatible with the model</a:t>
          </a:r>
        </a:p>
      </dsp:txBody>
      <dsp:txXfrm>
        <a:off x="0" y="284849"/>
        <a:ext cx="6096000" cy="3515400"/>
      </dsp:txXfrm>
    </dsp:sp>
    <dsp:sp modelId="{609A8973-722A-4A19-B38E-0DF607150791}">
      <dsp:nvSpPr>
        <dsp:cNvPr id="0" name=""/>
        <dsp:cNvSpPr/>
      </dsp:nvSpPr>
      <dsp:spPr>
        <a:xfrm>
          <a:off x="304800" y="19169"/>
          <a:ext cx="426720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Input :</a:t>
          </a:r>
        </a:p>
      </dsp:txBody>
      <dsp:txXfrm>
        <a:off x="330739" y="45108"/>
        <a:ext cx="4215322" cy="479482"/>
      </dsp:txXfrm>
    </dsp:sp>
    <dsp:sp modelId="{075BEA9C-7BFF-4B30-8EDE-82F5D04E1CB0}">
      <dsp:nvSpPr>
        <dsp:cNvPr id="0" name=""/>
        <dsp:cNvSpPr/>
      </dsp:nvSpPr>
      <dsp:spPr>
        <a:xfrm>
          <a:off x="0" y="4163130"/>
          <a:ext cx="60960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The </a:t>
          </a:r>
          <a:r>
            <a:rPr lang="en-US" sz="1800" kern="1200" dirty="0" err="1"/>
            <a:t>api</a:t>
          </a:r>
          <a:r>
            <a:rPr lang="en-US" sz="1800" kern="1200" dirty="0"/>
            <a:t> will return data in the following Json format 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[p1,p2,...]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with </a:t>
          </a:r>
          <a:r>
            <a:rPr lang="en-US" sz="1800" kern="1200" dirty="0" err="1"/>
            <a:t>pn</a:t>
          </a:r>
          <a:r>
            <a:rPr lang="en-US" sz="1800" kern="1200" dirty="0"/>
            <a:t> the prediction for the n </a:t>
          </a:r>
          <a:r>
            <a:rPr lang="en-US" sz="1800" kern="1200" dirty="0" err="1"/>
            <a:t>th</a:t>
          </a:r>
          <a:r>
            <a:rPr lang="en-US" sz="1800" kern="1200" dirty="0"/>
            <a:t> element</a:t>
          </a:r>
        </a:p>
      </dsp:txBody>
      <dsp:txXfrm>
        <a:off x="0" y="4163130"/>
        <a:ext cx="6096000" cy="1304100"/>
      </dsp:txXfrm>
    </dsp:sp>
    <dsp:sp modelId="{424CB831-90AD-4109-8527-48DDD90B9888}">
      <dsp:nvSpPr>
        <dsp:cNvPr id="0" name=""/>
        <dsp:cNvSpPr/>
      </dsp:nvSpPr>
      <dsp:spPr>
        <a:xfrm>
          <a:off x="304800" y="3897450"/>
          <a:ext cx="4267200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Output : </a:t>
          </a:r>
        </a:p>
      </dsp:txBody>
      <dsp:txXfrm>
        <a:off x="330739" y="3923389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5C6554B-BCFD-45DB-9557-9ABCA700A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F0D073-38FB-4C39-A1FC-A611A84B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2"/>
                </a:solidFill>
              </a:rPr>
              <a:t>SPAMBASE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E7533-0A3F-4B86-B54E-7EE8D7F9B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900">
                <a:solidFill>
                  <a:schemeClr val="bg1"/>
                </a:solidFill>
              </a:rPr>
              <a:t>Ulysse BERTHET</a:t>
            </a:r>
          </a:p>
          <a:p>
            <a:pPr>
              <a:lnSpc>
                <a:spcPct val="90000"/>
              </a:lnSpc>
            </a:pPr>
            <a:r>
              <a:rPr lang="fr-FR" sz="1900">
                <a:solidFill>
                  <a:schemeClr val="bg1"/>
                </a:solidFill>
              </a:rPr>
              <a:t>Tristan DARRIGOL</a:t>
            </a:r>
          </a:p>
        </p:txBody>
      </p:sp>
    </p:spTree>
    <p:extLst>
      <p:ext uri="{BB962C8B-B14F-4D97-AF65-F5344CB8AC3E}">
        <p14:creationId xmlns:p14="http://schemas.microsoft.com/office/powerpoint/2010/main" val="78785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BD710F-F660-4BAC-87E9-0A21C66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solidFill>
                  <a:schemeClr val="bg2"/>
                </a:solidFill>
              </a:rPr>
              <a:t>The dataset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F678ED-4B4F-48F7-B0DE-F472FA4BC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99564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2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E646A7-D148-4320-A501-0291AA75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10820400" cy="13716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BE81A9-9FF9-41F2-ADE2-D42BFF7D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45" y="947223"/>
            <a:ext cx="9394874" cy="928467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Attributs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68298F-6DDB-4FD0-913C-48FCC0540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70650"/>
              </p:ext>
            </p:extLst>
          </p:nvPr>
        </p:nvGraphicFramePr>
        <p:xfrm>
          <a:off x="685800" y="2252694"/>
          <a:ext cx="10820400" cy="434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70014575-B5ED-4038-A4E1-015F51D2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01" y="5077601"/>
            <a:ext cx="2325362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'all', '3d',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'over',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remove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'internet', 'order', 'mail',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receive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will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'people', 'report',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addresses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'free', 'business', 'email',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you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credit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your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'font', '000', 'money',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hpl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george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'650',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'telnet', '857', 'data', '415', '85',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technology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'1999', 'parts', 'pm', 'direct',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'meeting', 'original',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're',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edu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'table',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conference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023E0D-F5F0-49D2-9823-CE33F9ECC37D}"/>
              </a:ext>
            </a:extLst>
          </p:cNvPr>
          <p:cNvSpPr txBox="1"/>
          <p:nvPr/>
        </p:nvSpPr>
        <p:spPr>
          <a:xfrm>
            <a:off x="685800" y="4800601"/>
            <a:ext cx="232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 </a:t>
            </a:r>
            <a:r>
              <a:rPr lang="fr-FR" sz="1200" dirty="0" err="1"/>
              <a:t>words</a:t>
            </a:r>
            <a:r>
              <a:rPr lang="fr-FR" sz="1200" dirty="0"/>
              <a:t> in 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FCEAC2-F41A-4E50-9542-618A9E9D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11" y="5077599"/>
            <a:ext cx="1919636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[';', '(', '[', '!', '$', ‘#’]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CA03C1-5C20-46E8-9821-6F5FA022F6EC}"/>
              </a:ext>
            </a:extLst>
          </p:cNvPr>
          <p:cNvSpPr txBox="1"/>
          <p:nvPr/>
        </p:nvSpPr>
        <p:spPr>
          <a:xfrm>
            <a:off x="3615210" y="4800600"/>
            <a:ext cx="232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For char in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E92A42-67A9-4463-B8E6-20F992580861}"/>
              </a:ext>
            </a:extLst>
          </p:cNvPr>
          <p:cNvSpPr txBox="1"/>
          <p:nvPr/>
        </p:nvSpPr>
        <p:spPr>
          <a:xfrm>
            <a:off x="9356451" y="4804361"/>
            <a:ext cx="232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= Spam </a:t>
            </a:r>
          </a:p>
          <a:p>
            <a:r>
              <a:rPr lang="fr-FR" sz="1200" dirty="0"/>
              <a:t>0 = Non Spam</a:t>
            </a:r>
          </a:p>
        </p:txBody>
      </p:sp>
    </p:spTree>
    <p:extLst>
      <p:ext uri="{BB962C8B-B14F-4D97-AF65-F5344CB8AC3E}">
        <p14:creationId xmlns:p14="http://schemas.microsoft.com/office/powerpoint/2010/main" val="83173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E59157-1949-4A24-8EED-40828F1B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fr-FR" sz="2000">
                <a:solidFill>
                  <a:schemeClr val="bg2"/>
                </a:solidFill>
              </a:rPr>
              <a:t>Data Informations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1973D876-BBA7-497C-BFDC-0BFD74716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882888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6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D50C41-5487-4C6D-B233-2DC613D05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794E3E-966D-43D0-B426-D33988B92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0767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14F335-927C-4BC4-AA0D-D801679A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64" y="277336"/>
            <a:ext cx="2692372" cy="933893"/>
          </a:xfrm>
        </p:spPr>
        <p:txBody>
          <a:bodyPr anchor="ctr">
            <a:normAutofit/>
          </a:bodyPr>
          <a:lstStyle/>
          <a:p>
            <a:pPr algn="ctr"/>
            <a:r>
              <a:rPr lang="fr-FR" sz="2200" dirty="0"/>
              <a:t>Variables </a:t>
            </a:r>
            <a:r>
              <a:rPr lang="fr-FR" sz="2200" dirty="0" err="1"/>
              <a:t>correlation</a:t>
            </a:r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4DF8C2-C4D5-4093-B478-8FE6DA1B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779" y="189614"/>
            <a:ext cx="4848214" cy="44603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32C593-0C5C-4D83-AE13-F786B273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786" y="4004950"/>
            <a:ext cx="3212668" cy="275486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E8452-2BD2-4E63-8954-DACE71F7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08" y="1688032"/>
            <a:ext cx="3146819" cy="41584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fr-FR" dirty="0"/>
              <a:t> « </a:t>
            </a:r>
            <a:r>
              <a:rPr lang="fr-FR" dirty="0" err="1"/>
              <a:t>your</a:t>
            </a:r>
            <a:r>
              <a:rPr lang="fr-FR" dirty="0"/>
              <a:t> »,  « 000 », « </a:t>
            </a:r>
            <a:r>
              <a:rPr lang="fr-FR" dirty="0" err="1"/>
              <a:t>remove</a:t>
            </a:r>
            <a:r>
              <a:rPr lang="fr-FR" dirty="0"/>
              <a:t> », « $ »,  « </a:t>
            </a:r>
            <a:r>
              <a:rPr lang="fr-FR" dirty="0" err="1"/>
              <a:t>you</a:t>
            </a:r>
            <a:r>
              <a:rPr lang="fr-FR" dirty="0"/>
              <a:t> », « free », « business » and total </a:t>
            </a:r>
            <a:r>
              <a:rPr lang="fr-FR" dirty="0" err="1"/>
              <a:t>number</a:t>
            </a:r>
            <a:r>
              <a:rPr lang="fr-FR" dirty="0"/>
              <a:t> of capital </a:t>
            </a:r>
            <a:r>
              <a:rPr lang="fr-FR" dirty="0" err="1"/>
              <a:t>letters</a:t>
            </a:r>
            <a:r>
              <a:rPr lang="fr-FR" dirty="0"/>
              <a:t> have the </a:t>
            </a:r>
            <a:r>
              <a:rPr lang="fr-FR" dirty="0" err="1"/>
              <a:t>highest</a:t>
            </a:r>
            <a:r>
              <a:rPr lang="fr-FR" dirty="0"/>
              <a:t> positive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email </a:t>
            </a:r>
            <a:r>
              <a:rPr lang="fr-FR" dirty="0" err="1"/>
              <a:t>being</a:t>
            </a:r>
            <a:r>
              <a:rPr lang="fr-FR" dirty="0"/>
              <a:t> a spam</a:t>
            </a:r>
          </a:p>
          <a:p>
            <a:pPr algn="just"/>
            <a:r>
              <a:rPr lang="fr-FR" dirty="0"/>
              <a:t>« </a:t>
            </a:r>
            <a:r>
              <a:rPr lang="fr-FR" dirty="0" err="1"/>
              <a:t>hp</a:t>
            </a:r>
            <a:r>
              <a:rPr lang="fr-FR" dirty="0"/>
              <a:t> » has 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email not </a:t>
            </a:r>
            <a:r>
              <a:rPr lang="fr-FR" dirty="0" err="1"/>
              <a:t>being</a:t>
            </a:r>
            <a:r>
              <a:rPr lang="fr-FR" dirty="0"/>
              <a:t> a spam</a:t>
            </a:r>
          </a:p>
          <a:p>
            <a:pPr algn="just"/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</a:t>
            </a:r>
            <a:r>
              <a:rPr lang="fr-FR" dirty="0" err="1"/>
              <a:t>strong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one variable and the email </a:t>
            </a:r>
            <a:r>
              <a:rPr lang="fr-FR" dirty="0" err="1"/>
              <a:t>being</a:t>
            </a:r>
            <a:r>
              <a:rPr lang="fr-FR" dirty="0"/>
              <a:t> a spam or not (all &lt;0.38)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86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FD7D4-D827-4026-8B04-8346C394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50" y="511126"/>
            <a:ext cx="3390899" cy="130360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Pair plot Top 4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variables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2E2C69-4BD3-4EDE-9DEE-3BDB2202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6" y="685800"/>
            <a:ext cx="5996065" cy="54864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97190-737A-4666-A155-F2BD9E7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49" y="2077523"/>
            <a:ext cx="3390899" cy="4501662"/>
          </a:xfrm>
        </p:spPr>
        <p:txBody>
          <a:bodyPr>
            <a:normAutofit/>
          </a:bodyPr>
          <a:lstStyle/>
          <a:p>
            <a:r>
              <a:rPr lang="en-US" dirty="0"/>
              <a:t>“your” is more present in non spam at lower frequency. It often appears once or less. In spam it appears more than once.</a:t>
            </a:r>
          </a:p>
          <a:p>
            <a:r>
              <a:rPr lang="en-US" dirty="0"/>
              <a:t>“000”, “remove” and “$” appear more in spam at all frequencies.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42F5BC-4844-473B-8913-8553FA6F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50" y="511126"/>
            <a:ext cx="3390899" cy="130360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Spam vs non spam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frequency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D0A32F-C2F8-4D2A-B25F-C5A5895F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7" y="339001"/>
            <a:ext cx="6096000" cy="364236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3A14B-8270-4116-B1AB-20FC82FE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701" y="2067051"/>
            <a:ext cx="3390899" cy="45016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Word and Char average frequency difference :</a:t>
            </a:r>
          </a:p>
          <a:p>
            <a:pPr lvl="1"/>
            <a:r>
              <a:rPr lang="en-US" dirty="0"/>
              <a:t>The words "you" and "your" are fare more frequent in spam emails than in non spam.</a:t>
            </a:r>
          </a:p>
          <a:p>
            <a:pPr lvl="1"/>
            <a:r>
              <a:rPr lang="en-US" dirty="0"/>
              <a:t>The words "</a:t>
            </a:r>
            <a:r>
              <a:rPr lang="en-US" dirty="0" err="1"/>
              <a:t>george</a:t>
            </a:r>
            <a:r>
              <a:rPr lang="en-US" dirty="0"/>
              <a:t>" and "hp" are fare more frequent in non spam emails than in spam.</a:t>
            </a:r>
          </a:p>
          <a:p>
            <a:pPr lvl="1"/>
            <a:r>
              <a:rPr lang="en-US" dirty="0"/>
              <a:t>Interpretation : </a:t>
            </a:r>
            <a:r>
              <a:rPr lang="en-US" dirty="0" err="1"/>
              <a:t>spamer</a:t>
            </a:r>
            <a:r>
              <a:rPr lang="en-US" dirty="0"/>
              <a:t> don't know your name and call you "you" instead of your name (George ?)</a:t>
            </a:r>
          </a:p>
          <a:p>
            <a:r>
              <a:rPr lang="en-US" dirty="0"/>
              <a:t>Capital average difference:</a:t>
            </a:r>
          </a:p>
          <a:p>
            <a:pPr lvl="1"/>
            <a:r>
              <a:rPr lang="en-US" dirty="0"/>
              <a:t>Capital letters are far more used in spam emails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517CF1-21FF-47FE-A14E-719349252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52" y="4065563"/>
            <a:ext cx="3409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78874-D2A4-4062-9B1F-B6634890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fr-FR" sz="2700" dirty="0"/>
              <a:t>Email to </a:t>
            </a:r>
            <a:r>
              <a:rPr lang="fr-FR" sz="2700" dirty="0" err="1"/>
              <a:t>vector</a:t>
            </a:r>
            <a:r>
              <a:rPr lang="fr-FR" sz="2700" dirty="0"/>
              <a:t> </a:t>
            </a:r>
            <a:r>
              <a:rPr lang="fr-FR" sz="2700" dirty="0" err="1"/>
              <a:t>converter</a:t>
            </a:r>
            <a:endParaRPr lang="fr-FR" sz="27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A4A40-A99E-4FA2-B9EA-FD62E4CB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749" y="1814732"/>
            <a:ext cx="4272508" cy="450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To test </a:t>
            </a:r>
            <a:r>
              <a:rPr lang="fr-FR" dirty="0" err="1"/>
              <a:t>raw</a:t>
            </a:r>
            <a:r>
              <a:rPr lang="fr-FR" dirty="0"/>
              <a:t> emails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model</a:t>
            </a:r>
          </a:p>
          <a:p>
            <a:r>
              <a:rPr lang="fr-FR" dirty="0" err="1"/>
              <a:t>Takes</a:t>
            </a:r>
            <a:r>
              <a:rPr lang="fr-FR" dirty="0"/>
              <a:t> a </a:t>
            </a:r>
            <a:r>
              <a:rPr lang="fr-FR" dirty="0" err="1"/>
              <a:t>raw</a:t>
            </a:r>
            <a:r>
              <a:rPr lang="fr-FR" dirty="0"/>
              <a:t> email (string) in input</a:t>
            </a:r>
          </a:p>
          <a:p>
            <a:r>
              <a:rPr lang="fr-FR" dirty="0" err="1"/>
              <a:t>Calculates</a:t>
            </a:r>
            <a:r>
              <a:rPr lang="fr-FR" dirty="0"/>
              <a:t> the </a:t>
            </a:r>
            <a:r>
              <a:rPr lang="fr-FR" dirty="0" err="1"/>
              <a:t>word</a:t>
            </a:r>
            <a:r>
              <a:rPr lang="fr-FR" dirty="0"/>
              <a:t> and char </a:t>
            </a:r>
            <a:r>
              <a:rPr lang="en-US" dirty="0"/>
              <a:t>frequencies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regex</a:t>
            </a:r>
          </a:p>
          <a:p>
            <a:r>
              <a:rPr lang="en-US" dirty="0"/>
              <a:t>Calculates the variables about capital letters using regex</a:t>
            </a:r>
          </a:p>
          <a:p>
            <a:r>
              <a:rPr lang="en-US" dirty="0"/>
              <a:t>Output a vector that can be interpreted by our model</a:t>
            </a:r>
          </a:p>
          <a:p>
            <a:endParaRPr lang="en-US" dirty="0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059D95D0-27B5-459C-A12F-61BB9C6F3952}"/>
              </a:ext>
            </a:extLst>
          </p:cNvPr>
          <p:cNvSpPr/>
          <p:nvPr/>
        </p:nvSpPr>
        <p:spPr>
          <a:xfrm>
            <a:off x="3106537" y="2013248"/>
            <a:ext cx="496302" cy="791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14DBB2-8876-45F2-B410-16BA192C1521}"/>
              </a:ext>
            </a:extLst>
          </p:cNvPr>
          <p:cNvSpPr/>
          <p:nvPr/>
        </p:nvSpPr>
        <p:spPr>
          <a:xfrm>
            <a:off x="2219127" y="239150"/>
            <a:ext cx="2404085" cy="16107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Raw email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«</a:t>
            </a:r>
            <a:r>
              <a:rPr lang="en-US" sz="1400" dirty="0">
                <a:solidFill>
                  <a:schemeClr val="tx1"/>
                </a:solidFill>
              </a:rPr>
              <a:t>You have won 1 MILLION $, please send you ADDRESS !!</a:t>
            </a:r>
            <a:r>
              <a:rPr lang="fr-FR" sz="1400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2AF3425-C4BE-4A64-AF1F-3C2757C83B2A}"/>
              </a:ext>
            </a:extLst>
          </p:cNvPr>
          <p:cNvSpPr/>
          <p:nvPr/>
        </p:nvSpPr>
        <p:spPr>
          <a:xfrm>
            <a:off x="472080" y="2967879"/>
            <a:ext cx="6406855" cy="16107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Vectorized</a:t>
            </a:r>
            <a:r>
              <a:rPr lang="fr-FR" dirty="0">
                <a:solidFill>
                  <a:schemeClr val="tx1"/>
                </a:solidFill>
              </a:rPr>
              <a:t> email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F16EBD-EC15-4138-AD67-E11B3EAA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31" y="3481348"/>
            <a:ext cx="5803560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[0.0, 11.11111111111111, 0.0, 0.0, 0.0, 0.0, 0.0, 0.0, 0.0, 0.0, 0.0, 0.0, 0.0, 0.0, 0.0, 0.0, 0.0, 0.0, 22.22222222222222, 0.0, 0.0, 0.0, 0.0, 0.0, 0.0, 0.0, 0.0, 0.0, 0.0, 0.0, 0.0, 0.0, 0.0, 0.0, 0.0, 0.0, 0.0, 0.0, 0.0, 0.0, 0.0, 0.0, 0.0, 0.0, 11.11111111111111, 0.0, 0.0, 0.0, 0.0, 0.0, 0.0, 22.22222222222222, 11.11111111111111, 0.0, 5.333333333333333, 11, 16]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4057A1F-869E-4F88-9B5D-1E50F3BFF04F}"/>
              </a:ext>
            </a:extLst>
          </p:cNvPr>
          <p:cNvSpPr/>
          <p:nvPr/>
        </p:nvSpPr>
        <p:spPr>
          <a:xfrm>
            <a:off x="2219127" y="5657745"/>
            <a:ext cx="2404085" cy="791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Classiffied</a:t>
            </a:r>
            <a:r>
              <a:rPr lang="fr-FR" dirty="0">
                <a:solidFill>
                  <a:schemeClr val="tx1"/>
                </a:solidFill>
              </a:rPr>
              <a:t> email :</a:t>
            </a:r>
          </a:p>
          <a:p>
            <a:r>
              <a:rPr lang="fr-FR" sz="1400" dirty="0">
                <a:solidFill>
                  <a:schemeClr val="tx1"/>
                </a:solidFill>
              </a:rPr>
              <a:t>[1] : Spam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46FEDE-3D44-4F6E-863C-23EBADE53AE5}"/>
              </a:ext>
            </a:extLst>
          </p:cNvPr>
          <p:cNvSpPr txBox="1"/>
          <p:nvPr/>
        </p:nvSpPr>
        <p:spPr>
          <a:xfrm>
            <a:off x="3839268" y="2134260"/>
            <a:ext cx="2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Email vectoriser</a:t>
            </a:r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C9368080-1C53-4528-A7AD-6EB86C585BC0}"/>
              </a:ext>
            </a:extLst>
          </p:cNvPr>
          <p:cNvSpPr/>
          <p:nvPr/>
        </p:nvSpPr>
        <p:spPr>
          <a:xfrm>
            <a:off x="3106537" y="4619310"/>
            <a:ext cx="496302" cy="791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220907-B74B-42CC-B335-F44296E14FCF}"/>
              </a:ext>
            </a:extLst>
          </p:cNvPr>
          <p:cNvSpPr txBox="1"/>
          <p:nvPr/>
        </p:nvSpPr>
        <p:spPr>
          <a:xfrm>
            <a:off x="3839268" y="4740322"/>
            <a:ext cx="2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66214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C35837-9588-40FB-B0A0-76D702DC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34609"/>
            <a:ext cx="2705100" cy="1153597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>
                <a:solidFill>
                  <a:schemeClr val="bg2"/>
                </a:solidFill>
              </a:rPr>
              <a:t>API</a:t>
            </a:r>
            <a:r>
              <a:rPr lang="fr-FR" dirty="0">
                <a:solidFill>
                  <a:schemeClr val="bg2"/>
                </a:solidFill>
              </a:rPr>
              <a:t> 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E77F130-BC31-487F-899F-8515A3CCA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01554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6CB4767-04FB-4859-B41A-F87A816EED50}"/>
              </a:ext>
            </a:extLst>
          </p:cNvPr>
          <p:cNvSpPr txBox="1"/>
          <p:nvPr/>
        </p:nvSpPr>
        <p:spPr>
          <a:xfrm>
            <a:off x="1570552" y="3507027"/>
            <a:ext cx="221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+mj-lt"/>
              </a:rPr>
              <a:t>Created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using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Flask</a:t>
            </a:r>
          </a:p>
        </p:txBody>
      </p:sp>
    </p:spTree>
    <p:extLst>
      <p:ext uri="{BB962C8B-B14F-4D97-AF65-F5344CB8AC3E}">
        <p14:creationId xmlns:p14="http://schemas.microsoft.com/office/powerpoint/2010/main" val="26696522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E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Office PowerPoint</Application>
  <PresentationFormat>Grand écran</PresentationFormat>
  <Paragraphs>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Gill Sans MT</vt:lpstr>
      <vt:lpstr>Goudy Old Style</vt:lpstr>
      <vt:lpstr>Wingdings</vt:lpstr>
      <vt:lpstr>ClassicFrameVTI</vt:lpstr>
      <vt:lpstr>SPAMBASE</vt:lpstr>
      <vt:lpstr>The dataset</vt:lpstr>
      <vt:lpstr>Attributs</vt:lpstr>
      <vt:lpstr>Data Informations</vt:lpstr>
      <vt:lpstr>Variables correlation</vt:lpstr>
      <vt:lpstr>Pair plot Top 4 most correlated variables </vt:lpstr>
      <vt:lpstr>Spam vs non spam average word frequency</vt:lpstr>
      <vt:lpstr>Email to vector converter</vt:lpstr>
      <vt:lpstr>API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SPAMBASE</dc:title>
  <dc:creator>Ulysse BERTHET</dc:creator>
  <cp:lastModifiedBy>Ulysse BERTHET</cp:lastModifiedBy>
  <cp:revision>1</cp:revision>
  <dcterms:created xsi:type="dcterms:W3CDTF">2021-01-10T19:09:11Z</dcterms:created>
  <dcterms:modified xsi:type="dcterms:W3CDTF">2021-01-10T19:36:58Z</dcterms:modified>
</cp:coreProperties>
</file>