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diapositive de titre présentera le groupe, le contexte, le sujet. (i.e. : la page de garde sera compacte),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6543bb02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6543bb0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6543bb0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6543bb0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Bonjour,</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Je vais donc vous parlez des différentes spécificités de notre projet</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Tout d’abord, nous avons pris en compte l’aspect utilisateur et nous avons rapidement donc en place un menu, et permet ainsi de sélectionner les fonctionnalités précédemment présentées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De plus, nous avons aussi mis l’accent sur la vérification de </a:t>
            </a:r>
            <a:r>
              <a:rPr lang="fr">
                <a:solidFill>
                  <a:schemeClr val="dk1"/>
                </a:solidFill>
                <a:latin typeface="Calibri"/>
                <a:ea typeface="Calibri"/>
                <a:cs typeface="Calibri"/>
                <a:sym typeface="Calibri"/>
              </a:rPr>
              <a:t>chaîne</a:t>
            </a:r>
            <a:r>
              <a:rPr lang="fr">
                <a:solidFill>
                  <a:schemeClr val="dk1"/>
                </a:solidFill>
                <a:latin typeface="Calibri"/>
                <a:ea typeface="Calibri"/>
                <a:cs typeface="Calibri"/>
                <a:sym typeface="Calibri"/>
              </a:rPr>
              <a:t>, pour éviter que l’utilisateur appuie sur entrée ou rentre   une donnée erronée. Cette vérification est aussi du côté développeur, car il permet de réfléchir aux différents cas d’erreur et d’exception notamment.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Notre groupe a comme particularité d’avoir travaillé sur 2 plateformes de développement, </a:t>
            </a:r>
            <a:r>
              <a:rPr lang="fr">
                <a:solidFill>
                  <a:schemeClr val="dk1"/>
                </a:solidFill>
                <a:latin typeface="Calibri"/>
                <a:ea typeface="Calibri"/>
                <a:cs typeface="Calibri"/>
                <a:sym typeface="Calibri"/>
              </a:rPr>
              <a:t>Eclipse</a:t>
            </a:r>
            <a:r>
              <a:rPr lang="fr">
                <a:solidFill>
                  <a:schemeClr val="dk1"/>
                </a:solidFill>
                <a:latin typeface="Calibri"/>
                <a:ea typeface="Calibri"/>
                <a:cs typeface="Calibri"/>
                <a:sym typeface="Calibri"/>
              </a:rPr>
              <a:t> et IntelliJ Ide. Notre Readme permet leurs mises en place.</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Enfin, en ce qui concerne le fonctionnement en groupe, nous avons opté pour un travail en mode fichier qu’on envoie dans notre discord.</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latin typeface="Calibri"/>
                <a:ea typeface="Calibri"/>
                <a:cs typeface="Calibri"/>
                <a:sym typeface="Calibri"/>
              </a:rPr>
              <a:t>Notre groupe travailler régulièrement sur place à l’école ou s’échange régulièrement en vocal sur discord.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6543bb02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6543bb0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t>Achèvement</a:t>
            </a:r>
            <a:endParaRPr/>
          </a:p>
          <a:p>
            <a:pPr indent="0" lvl="0" marL="0" rtl="0" algn="l">
              <a:lnSpc>
                <a:spcPct val="115000"/>
              </a:lnSpc>
              <a:spcBef>
                <a:spcPts val="1600"/>
              </a:spcBef>
              <a:spcAft>
                <a:spcPts val="0"/>
              </a:spcAft>
              <a:buNone/>
            </a:pPr>
            <a:r>
              <a:rPr lang="fr">
                <a:solidFill>
                  <a:schemeClr val="dk1"/>
                </a:solidFill>
                <a:highlight>
                  <a:srgbClr val="FFFFFF"/>
                </a:highlight>
              </a:rPr>
              <a:t>Actuellement, nous estimons avoir livré un projet qui fonctionne pour la partie Vcard et récemment des fonctionnalité sur l’Agenda. Cependant, le programme fonctionne uniquement en IDE, via Eclipse ou Intelj IDE mais pas en console.</a:t>
            </a:r>
            <a:br>
              <a:rPr lang="fr">
                <a:solidFill>
                  <a:schemeClr val="dk1"/>
                </a:solidFill>
                <a:highlight>
                  <a:srgbClr val="FFFFFF"/>
                </a:highlight>
              </a:rPr>
            </a:br>
            <a:r>
              <a:rPr lang="fr">
                <a:solidFill>
                  <a:schemeClr val="dk1"/>
                </a:solidFill>
                <a:highlight>
                  <a:srgbClr val="FFFFFF"/>
                </a:highlight>
              </a:rPr>
              <a:t>Nous avons passé tous le mois de Janvier et février pour avancer et finir la partie sur les cartes de visites.</a:t>
            </a:r>
            <a:br>
              <a:rPr lang="fr">
                <a:solidFill>
                  <a:schemeClr val="dk1"/>
                </a:solidFill>
                <a:highlight>
                  <a:srgbClr val="FFFFFF"/>
                </a:highlight>
              </a:rPr>
            </a:br>
            <a:r>
              <a:rPr lang="fr">
                <a:solidFill>
                  <a:schemeClr val="dk1"/>
                </a:solidFill>
                <a:highlight>
                  <a:srgbClr val="FFFFFF"/>
                </a:highlight>
              </a:rPr>
              <a:t>Puis en mars nous somme passé sur la partie Calendrier et finaliser le tout.</a:t>
            </a:r>
            <a:br>
              <a:rPr lang="fr">
                <a:solidFill>
                  <a:schemeClr val="dk1"/>
                </a:solidFill>
                <a:highlight>
                  <a:srgbClr val="FFFFFF"/>
                </a:highlight>
              </a:rPr>
            </a:br>
            <a:r>
              <a:rPr lang="fr">
                <a:solidFill>
                  <a:schemeClr val="dk1"/>
                </a:solidFill>
                <a:highlight>
                  <a:srgbClr val="FFFFFF"/>
                </a:highlight>
              </a:rPr>
              <a:t>Nous n’avons pas traiter les interfaces graphiques par manque de temps.</a:t>
            </a:r>
            <a:endParaRPr/>
          </a:p>
          <a:p>
            <a:pPr indent="0" lvl="0" marL="0" rtl="0" algn="l">
              <a:lnSpc>
                <a:spcPct val="115000"/>
              </a:lnSpc>
              <a:spcBef>
                <a:spcPts val="1200"/>
              </a:spcBef>
              <a:spcAft>
                <a:spcPts val="0"/>
              </a:spcAft>
              <a:buNone/>
            </a:pPr>
            <a:r>
              <a:rPr lang="fr"/>
              <a:t>Amélioration</a:t>
            </a:r>
            <a:endParaRPr/>
          </a:p>
          <a:p>
            <a:pPr indent="0" lvl="0" marL="0" rtl="0" algn="l">
              <a:lnSpc>
                <a:spcPct val="115000"/>
              </a:lnSpc>
              <a:spcBef>
                <a:spcPts val="1600"/>
              </a:spcBef>
              <a:spcAft>
                <a:spcPts val="0"/>
              </a:spcAft>
              <a:buNone/>
            </a:pPr>
            <a:r>
              <a:rPr lang="fr">
                <a:solidFill>
                  <a:schemeClr val="dk1"/>
                </a:solidFill>
                <a:highlight>
                  <a:srgbClr val="FFFFFF"/>
                </a:highlight>
              </a:rPr>
              <a:t>A l’heure actuelle si nous devons prendre notre projet et l’améliorer ce serait avec de l’aide extérieur.</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highlight>
                  <a:srgbClr val="FFFFFF"/>
                </a:highlight>
              </a:rPr>
              <a:t>En effet, dans un premier temps nous essayerons et prendrons du temps pour résoudre notre bug avec ceux-ci.</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highlight>
                  <a:srgbClr val="FFFFFF"/>
                </a:highlight>
              </a:rPr>
              <a:t>Puis nous essayerons de mettre les fonctionnalité que nous n’avons pas pu mettre en place, tel que l’ajout de fichier, d’événement, l’invitation, l’export par mail.</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highlight>
                  <a:srgbClr val="FFFFFF"/>
                </a:highlight>
              </a:rPr>
              <a:t>Pour finir, une piste d’évolution qui a été abordé au commencement a été la lecture avec synthèse vocale. Nous l’avons mis de côté car nous voulons concentrer sur les fonctionnalité importante.</a:t>
            </a:r>
            <a:endParaRPr>
              <a:solidFill>
                <a:schemeClr val="dk1"/>
              </a:solidFill>
              <a:highlight>
                <a:srgbClr val="FFFFFF"/>
              </a:highlight>
            </a:endParaRPr>
          </a:p>
          <a:p>
            <a:pPr indent="0" lvl="0" marL="0" rtl="0" algn="l">
              <a:lnSpc>
                <a:spcPct val="115000"/>
              </a:lnSpc>
              <a:spcBef>
                <a:spcPts val="1200"/>
              </a:spcBef>
              <a:spcAft>
                <a:spcPts val="16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Projet Java: Cartes et Calendrier</a:t>
            </a:r>
            <a:endParaRPr/>
          </a:p>
        </p:txBody>
      </p:sp>
      <p:sp>
        <p:nvSpPr>
          <p:cNvPr id="55" name="Google Shape;55;p13"/>
          <p:cNvSpPr txBox="1"/>
          <p:nvPr>
            <p:ph idx="1" type="subTitle"/>
          </p:nvPr>
        </p:nvSpPr>
        <p:spPr>
          <a:xfrm>
            <a:off x="311700" y="39358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Amadou Ly		Nikola Marinkovic		Ulysse Perret</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52975" y="374000"/>
            <a:ext cx="269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Carte de Visites</a:t>
            </a:r>
            <a:endParaRPr/>
          </a:p>
        </p:txBody>
      </p:sp>
      <p:sp>
        <p:nvSpPr>
          <p:cNvPr id="61" name="Google Shape;61;p14"/>
          <p:cNvSpPr txBox="1"/>
          <p:nvPr>
            <p:ph idx="1" type="body"/>
          </p:nvPr>
        </p:nvSpPr>
        <p:spPr>
          <a:xfrm>
            <a:off x="710725" y="1030200"/>
            <a:ext cx="3645000" cy="25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Fonctions faite: </a:t>
            </a: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Lecture et Affichage</a:t>
            </a: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Creation</a:t>
            </a: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Modification</a:t>
            </a: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Gestion de fichier :</a:t>
            </a:r>
            <a:endParaRPr>
              <a:solidFill>
                <a:schemeClr val="dk1"/>
              </a:solidFill>
            </a:endParaRPr>
          </a:p>
          <a:p>
            <a:pPr indent="-342900" lvl="1" marL="914400" rtl="0" algn="l">
              <a:spcBef>
                <a:spcPts val="0"/>
              </a:spcBef>
              <a:spcAft>
                <a:spcPts val="0"/>
              </a:spcAft>
              <a:buClr>
                <a:schemeClr val="dk1"/>
              </a:buClr>
              <a:buSzPts val="1800"/>
              <a:buChar char="-"/>
            </a:pPr>
            <a:r>
              <a:rPr lang="fr" sz="1800">
                <a:solidFill>
                  <a:schemeClr val="dk1"/>
                </a:solidFill>
              </a:rPr>
              <a:t>Transformation en html</a:t>
            </a:r>
            <a:endParaRPr sz="1800">
              <a:solidFill>
                <a:schemeClr val="dk1"/>
              </a:solidFill>
            </a:endParaRPr>
          </a:p>
          <a:p>
            <a:pPr indent="-342900" lvl="1" marL="914400" rtl="0" algn="l">
              <a:spcBef>
                <a:spcPts val="0"/>
              </a:spcBef>
              <a:spcAft>
                <a:spcPts val="0"/>
              </a:spcAft>
              <a:buClr>
                <a:schemeClr val="dk1"/>
              </a:buClr>
              <a:buSzPts val="1800"/>
              <a:buChar char="-"/>
            </a:pPr>
            <a:r>
              <a:rPr lang="fr" sz="1800">
                <a:solidFill>
                  <a:schemeClr val="dk1"/>
                </a:solidFill>
              </a:rPr>
              <a:t>Suppression</a:t>
            </a:r>
            <a:endParaRPr sz="1800"/>
          </a:p>
        </p:txBody>
      </p:sp>
      <p:sp>
        <p:nvSpPr>
          <p:cNvPr id="62" name="Google Shape;62;p14"/>
          <p:cNvSpPr txBox="1"/>
          <p:nvPr>
            <p:ph type="title"/>
          </p:nvPr>
        </p:nvSpPr>
        <p:spPr>
          <a:xfrm>
            <a:off x="4688250" y="411775"/>
            <a:ext cx="216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Calendrier</a:t>
            </a:r>
            <a:endParaRPr/>
          </a:p>
        </p:txBody>
      </p:sp>
      <p:sp>
        <p:nvSpPr>
          <p:cNvPr id="63" name="Google Shape;63;p14"/>
          <p:cNvSpPr txBox="1"/>
          <p:nvPr/>
        </p:nvSpPr>
        <p:spPr>
          <a:xfrm>
            <a:off x="4688250" y="10717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800">
                <a:solidFill>
                  <a:schemeClr val="dk1"/>
                </a:solidFill>
              </a:rPr>
              <a:t>F</a:t>
            </a:r>
            <a:r>
              <a:rPr lang="fr" sz="1800">
                <a:solidFill>
                  <a:schemeClr val="dk1"/>
                </a:solidFill>
              </a:rPr>
              <a:t>onctions faite: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fr" sz="1800">
                <a:solidFill>
                  <a:schemeClr val="dk1"/>
                </a:solidFill>
              </a:rPr>
              <a:t>Lecture et Affichage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fr" sz="1800">
                <a:solidFill>
                  <a:schemeClr val="dk1"/>
                </a:solidFill>
              </a:rPr>
              <a:t>Creation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Spécificités du Projet</a:t>
            </a:r>
            <a:endParaRPr/>
          </a:p>
        </p:txBody>
      </p:sp>
      <p:sp>
        <p:nvSpPr>
          <p:cNvPr id="69" name="Google Shape;69;p15"/>
          <p:cNvSpPr txBox="1"/>
          <p:nvPr>
            <p:ph idx="1" type="body"/>
          </p:nvPr>
        </p:nvSpPr>
        <p:spPr>
          <a:xfrm>
            <a:off x="727325" y="1069350"/>
            <a:ext cx="5820300" cy="274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fr">
                <a:solidFill>
                  <a:srgbClr val="000000"/>
                </a:solidFill>
              </a:rPr>
              <a:t>Menu</a:t>
            </a:r>
            <a:endParaRPr>
              <a:solidFill>
                <a:srgbClr val="000000"/>
              </a:solidFill>
            </a:endParaRPr>
          </a:p>
          <a:p>
            <a:pPr indent="-342900" lvl="0" marL="457200" rtl="0" algn="l">
              <a:spcBef>
                <a:spcPts val="0"/>
              </a:spcBef>
              <a:spcAft>
                <a:spcPts val="0"/>
              </a:spcAft>
              <a:buClr>
                <a:srgbClr val="000000"/>
              </a:buClr>
              <a:buSzPts val="1800"/>
              <a:buChar char="-"/>
            </a:pPr>
            <a:r>
              <a:rPr lang="fr">
                <a:solidFill>
                  <a:srgbClr val="000000"/>
                </a:solidFill>
              </a:rPr>
              <a:t>Vérifications</a:t>
            </a:r>
            <a:endParaRPr>
              <a:solidFill>
                <a:srgbClr val="000000"/>
              </a:solidFill>
            </a:endParaRPr>
          </a:p>
          <a:p>
            <a:pPr indent="-342900" lvl="0" marL="457200" rtl="0" algn="l">
              <a:spcBef>
                <a:spcPts val="0"/>
              </a:spcBef>
              <a:spcAft>
                <a:spcPts val="0"/>
              </a:spcAft>
              <a:buClr>
                <a:srgbClr val="000000"/>
              </a:buClr>
              <a:buSzPts val="1800"/>
              <a:buChar char="-"/>
            </a:pPr>
            <a:r>
              <a:rPr lang="fr">
                <a:solidFill>
                  <a:srgbClr val="000000"/>
                </a:solidFill>
              </a:rPr>
              <a:t>Travaille sur 2 IDE différent:</a:t>
            </a:r>
            <a:endParaRPr>
              <a:solidFill>
                <a:srgbClr val="000000"/>
              </a:solidFill>
            </a:endParaRPr>
          </a:p>
          <a:p>
            <a:pPr indent="-342900" lvl="1" marL="914400" rtl="0" algn="l">
              <a:spcBef>
                <a:spcPts val="0"/>
              </a:spcBef>
              <a:spcAft>
                <a:spcPts val="0"/>
              </a:spcAft>
              <a:buClr>
                <a:srgbClr val="000000"/>
              </a:buClr>
              <a:buSzPts val="1800"/>
              <a:buChar char="-"/>
            </a:pPr>
            <a:r>
              <a:rPr lang="fr" sz="1800">
                <a:solidFill>
                  <a:srgbClr val="000000"/>
                </a:solidFill>
              </a:rPr>
              <a:t>Eclipse </a:t>
            </a:r>
            <a:endParaRPr sz="1800">
              <a:solidFill>
                <a:srgbClr val="000000"/>
              </a:solidFill>
            </a:endParaRPr>
          </a:p>
          <a:p>
            <a:pPr indent="-342900" lvl="1" marL="914400" rtl="0" algn="l">
              <a:spcBef>
                <a:spcPts val="0"/>
              </a:spcBef>
              <a:spcAft>
                <a:spcPts val="0"/>
              </a:spcAft>
              <a:buClr>
                <a:srgbClr val="000000"/>
              </a:buClr>
              <a:buSzPts val="1800"/>
              <a:buChar char="-"/>
            </a:pPr>
            <a:r>
              <a:rPr lang="fr" sz="1800">
                <a:solidFill>
                  <a:srgbClr val="000000"/>
                </a:solidFill>
              </a:rPr>
              <a:t>IntelliJ IDE.</a:t>
            </a:r>
            <a:endParaRPr sz="1800">
              <a:solidFill>
                <a:srgbClr val="000000"/>
              </a:solidFill>
            </a:endParaRPr>
          </a:p>
          <a:p>
            <a:pPr indent="-342900" lvl="0" marL="457200" rtl="0" algn="l">
              <a:spcBef>
                <a:spcPts val="0"/>
              </a:spcBef>
              <a:spcAft>
                <a:spcPts val="0"/>
              </a:spcAft>
              <a:buClr>
                <a:srgbClr val="000000"/>
              </a:buClr>
              <a:buSzPts val="1800"/>
              <a:buChar char="-"/>
            </a:pPr>
            <a:r>
              <a:rPr lang="fr">
                <a:solidFill>
                  <a:srgbClr val="000000"/>
                </a:solidFill>
              </a:rPr>
              <a:t>Fonctionnement du groupe</a:t>
            </a:r>
            <a:endParaRPr>
              <a:solidFill>
                <a:srgbClr val="000000"/>
              </a:solidFill>
            </a:endParaRPr>
          </a:p>
          <a:p>
            <a:pPr indent="-342900" lvl="1" marL="914400" rtl="0" algn="l">
              <a:spcBef>
                <a:spcPts val="0"/>
              </a:spcBef>
              <a:spcAft>
                <a:spcPts val="0"/>
              </a:spcAft>
              <a:buClr>
                <a:srgbClr val="000000"/>
              </a:buClr>
              <a:buSzPts val="1800"/>
              <a:buChar char="-"/>
            </a:pPr>
            <a:r>
              <a:rPr lang="fr" sz="1800">
                <a:solidFill>
                  <a:srgbClr val="000000"/>
                </a:solidFill>
              </a:rPr>
              <a:t>Travaille en mode fichier</a:t>
            </a:r>
            <a:endParaRPr sz="1800">
              <a:solidFill>
                <a:srgbClr val="000000"/>
              </a:solidFill>
            </a:endParaRPr>
          </a:p>
          <a:p>
            <a:pPr indent="-342900" lvl="1" marL="914400" rtl="0" algn="l">
              <a:spcBef>
                <a:spcPts val="0"/>
              </a:spcBef>
              <a:spcAft>
                <a:spcPts val="0"/>
              </a:spcAft>
              <a:buClr>
                <a:srgbClr val="000000"/>
              </a:buClr>
              <a:buSzPts val="1800"/>
              <a:buChar char="-"/>
            </a:pPr>
            <a:r>
              <a:rPr lang="fr" sz="1800">
                <a:solidFill>
                  <a:srgbClr val="000000"/>
                </a:solidFill>
              </a:rPr>
              <a:t>Echange direct</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Conclusion</a:t>
            </a:r>
            <a:endParaRPr/>
          </a:p>
        </p:txBody>
      </p:sp>
      <p:sp>
        <p:nvSpPr>
          <p:cNvPr id="75" name="Google Shape;75;p16"/>
          <p:cNvSpPr txBox="1"/>
          <p:nvPr/>
        </p:nvSpPr>
        <p:spPr>
          <a:xfrm>
            <a:off x="1873775" y="1573950"/>
            <a:ext cx="6167400" cy="71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fr" sz="1800">
                <a:solidFill>
                  <a:schemeClr val="dk1"/>
                </a:solidFill>
              </a:rPr>
              <a:t>Achèvement du projet</a:t>
            </a:r>
            <a:endParaRPr sz="1800">
              <a:solidFill>
                <a:schemeClr val="dk1"/>
              </a:solidFill>
            </a:endParaRPr>
          </a:p>
          <a:p>
            <a:pPr indent="0" lvl="0" marL="0" rtl="0" algn="l">
              <a:lnSpc>
                <a:spcPct val="115000"/>
              </a:lnSpc>
              <a:spcBef>
                <a:spcPts val="1600"/>
              </a:spcBef>
              <a:spcAft>
                <a:spcPts val="0"/>
              </a:spcAft>
              <a:buNone/>
            </a:pPr>
            <a:r>
              <a:t/>
            </a:r>
            <a:endParaRPr sz="1800">
              <a:solidFill>
                <a:schemeClr val="dk1"/>
              </a:solidFill>
            </a:endParaRPr>
          </a:p>
          <a:p>
            <a:pPr indent="-342900" lvl="0" marL="457200" rtl="0" algn="l">
              <a:lnSpc>
                <a:spcPct val="115000"/>
              </a:lnSpc>
              <a:spcBef>
                <a:spcPts val="1600"/>
              </a:spcBef>
              <a:spcAft>
                <a:spcPts val="0"/>
              </a:spcAft>
              <a:buClr>
                <a:schemeClr val="dk1"/>
              </a:buClr>
              <a:buSzPts val="1800"/>
              <a:buChar char="-"/>
            </a:pPr>
            <a:r>
              <a:rPr lang="fr" sz="1800">
                <a:solidFill>
                  <a:schemeClr val="dk1"/>
                </a:solidFill>
              </a:rPr>
              <a:t>Amélioration éventuelle.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