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4v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635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ulyssesodyssey_1_original.png" descr="ulyssesodyssey_1_orig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44600"/>
            <a:ext cx="8509000" cy="850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"/>
          <p:cNvSpPr/>
          <p:nvPr/>
        </p:nvSpPr>
        <p:spPr>
          <a:xfrm flipH="1" flipV="1">
            <a:off x="787400" y="482599"/>
            <a:ext cx="11430000" cy="20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 flipH="1" flipV="1">
            <a:off x="673100" y="9206463"/>
            <a:ext cx="11430000" cy="20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ulyssesodyssey_1_original.png" descr="ulyssesodyssey_1_orig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3400" y="7493000"/>
            <a:ext cx="3784600" cy="378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1.0 Problema  /  2.0 Persona  /  3.0 Contexto  /  4.0 Prototipação"/>
          <p:cNvSpPr txBox="1"/>
          <p:nvPr/>
        </p:nvSpPr>
        <p:spPr>
          <a:xfrm>
            <a:off x="1258569" y="9220200"/>
            <a:ext cx="13589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 b="0" i="1">
                <a:solidFill>
                  <a:srgbClr val="92929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i="0"/>
              <a:t>1.0 Problema</a:t>
            </a:r>
            <a:r>
              <a:t>  /  2.0 Persona  /  3.0 Contexto  /  4.0 Prototipação</a:t>
            </a:r>
          </a:p>
        </p:txBody>
      </p:sp>
      <p:pic>
        <p:nvPicPr>
          <p:cNvPr id="125" name="Screen Shot 2017-08-06 at 04.57.51.png" descr="Screen Shot 2017-08-06 at 04.57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1219200"/>
            <a:ext cx="11331706" cy="668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&lt; 1.0  Problema &gt;"/>
          <p:cNvSpPr txBox="1"/>
          <p:nvPr/>
        </p:nvSpPr>
        <p:spPr>
          <a:xfrm>
            <a:off x="4418076" y="324611"/>
            <a:ext cx="41686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&lt; 1.0  Problema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1.0 Problema  /  2.0 Persona  /  3.0 Contexto  /  4.0 Prototipação"/>
          <p:cNvSpPr txBox="1"/>
          <p:nvPr/>
        </p:nvSpPr>
        <p:spPr>
          <a:xfrm>
            <a:off x="1258569" y="9220200"/>
            <a:ext cx="13589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 b="0" i="1">
                <a:solidFill>
                  <a:srgbClr val="92929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1.0 Problema</a:t>
            </a:r>
            <a:r>
              <a:t>  /  </a:t>
            </a:r>
            <a:r>
              <a:rPr b="1"/>
              <a:t>2.0 Persona</a:t>
            </a:r>
            <a:r>
              <a:t>  /  3.0 Contexto  /  4.0 Prototipação</a:t>
            </a:r>
          </a:p>
        </p:txBody>
      </p:sp>
      <p:pic>
        <p:nvPicPr>
          <p:cNvPr id="129" name="ulyssesodyssey_1_original.png" descr="ulyssesodyssey_1_orig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3400" y="7493000"/>
            <a:ext cx="3784600" cy="378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&lt; 2.0 Persona &gt;"/>
          <p:cNvSpPr txBox="1"/>
          <p:nvPr/>
        </p:nvSpPr>
        <p:spPr>
          <a:xfrm>
            <a:off x="4639564" y="324611"/>
            <a:ext cx="3725673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&lt; 2.0 Persona &gt;</a:t>
            </a:r>
          </a:p>
        </p:txBody>
      </p:sp>
      <p:pic>
        <p:nvPicPr>
          <p:cNvPr id="131" name="Screen Shot 2017-08-06 at 06.01.31.png" descr="Screen Shot 2017-08-06 at 06.01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200" y="4880486"/>
            <a:ext cx="8064500" cy="3069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585e4bcdcb11b227491c3396.png" descr="585e4bcdcb11b227491c339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6003" y="1765300"/>
            <a:ext cx="3043593" cy="2923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ulyssesodyssey_1_original.png" descr="ulyssesodyssey_1_orig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3400" y="7493000"/>
            <a:ext cx="3784600" cy="378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1.0 Problema  /  2.0 Persona  /  3.0 Contexto /  4.0 Prototipação"/>
          <p:cNvSpPr txBox="1"/>
          <p:nvPr/>
        </p:nvSpPr>
        <p:spPr>
          <a:xfrm>
            <a:off x="1258569" y="9220200"/>
            <a:ext cx="13589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 b="0" i="1">
                <a:solidFill>
                  <a:srgbClr val="92929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1.0 Problema</a:t>
            </a:r>
            <a:r>
              <a:t>  /  2.0 Persona  /  </a:t>
            </a:r>
            <a:r>
              <a:rPr b="1"/>
              <a:t>3.0 Contexto</a:t>
            </a:r>
            <a:r>
              <a:t> /  4.0 Prototipação</a:t>
            </a:r>
          </a:p>
        </p:txBody>
      </p:sp>
      <p:sp>
        <p:nvSpPr>
          <p:cNvPr id="136" name="&lt; 3.0 Contexto &gt;"/>
          <p:cNvSpPr txBox="1"/>
          <p:nvPr/>
        </p:nvSpPr>
        <p:spPr>
          <a:xfrm>
            <a:off x="4531359" y="324611"/>
            <a:ext cx="394208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&lt; 3.0 Contexto &gt;</a:t>
            </a:r>
          </a:p>
        </p:txBody>
      </p:sp>
      <p:pic>
        <p:nvPicPr>
          <p:cNvPr id="137" name="580b57fbd9996e24bc43bdf9.png" descr="580b57fbd9996e24bc43bdf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743200"/>
            <a:ext cx="5080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- Ajudar a encontrar criminosos…"/>
          <p:cNvSpPr txBox="1"/>
          <p:nvPr/>
        </p:nvSpPr>
        <p:spPr>
          <a:xfrm>
            <a:off x="5686399" y="4277970"/>
            <a:ext cx="481553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Ajudar a encontrar criminosos</a:t>
            </a:r>
          </a:p>
          <a:p>
            <a:pPr algn="l"/>
            <a:r>
              <a:t>- Previnir atos de Abuso Sexual</a:t>
            </a:r>
          </a:p>
          <a:p>
            <a:pPr algn="l"/>
            <a:r>
              <a:t>- Entregar Relatórios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ulyssesodyssey_1_original.png" descr="ulyssesodyssey_1_origina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33400" y="7493000"/>
            <a:ext cx="3784600" cy="378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1.0 Problema  /  2.0 Persona  /  3.0 Contexto  /  4.0 Prototipação"/>
          <p:cNvSpPr txBox="1"/>
          <p:nvPr/>
        </p:nvSpPr>
        <p:spPr>
          <a:xfrm>
            <a:off x="1258569" y="9220200"/>
            <a:ext cx="13589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 b="0" i="1">
                <a:solidFill>
                  <a:srgbClr val="92929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1.0 Problema</a:t>
            </a:r>
            <a:r>
              <a:t>  /  2.0 Persona  /  3.0 Contexto  /  </a:t>
            </a:r>
            <a:r>
              <a:rPr b="1"/>
              <a:t>4.0 Prototipação</a:t>
            </a:r>
          </a:p>
        </p:txBody>
      </p:sp>
      <p:sp>
        <p:nvSpPr>
          <p:cNvPr id="142" name="&lt; 4.0 Prototipação &gt;"/>
          <p:cNvSpPr txBox="1"/>
          <p:nvPr/>
        </p:nvSpPr>
        <p:spPr>
          <a:xfrm>
            <a:off x="4117339" y="324611"/>
            <a:ext cx="47701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&lt; 4.0 Prototipação &gt;</a:t>
            </a:r>
          </a:p>
        </p:txBody>
      </p:sp>
      <p:pic>
        <p:nvPicPr>
          <p:cNvPr id="2" name="XMNW41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37129" y="1315740"/>
            <a:ext cx="7130540" cy="61772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ulyssesodyssey_1_original.png" descr="ulyssesodyssey_1_orig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44600"/>
            <a:ext cx="8509000" cy="850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Personalizar</PresentationFormat>
  <Paragraphs>11</Paragraphs>
  <Slides>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Courier New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adm-tiago</cp:lastModifiedBy>
  <cp:revision>1</cp:revision>
  <dcterms:modified xsi:type="dcterms:W3CDTF">2017-08-06T10:58:15Z</dcterms:modified>
</cp:coreProperties>
</file>