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28346400" cy="393192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snapToObjects="1">
      <p:cViewPr>
        <p:scale>
          <a:sx n="40" d="100"/>
          <a:sy n="40" d="100"/>
        </p:scale>
        <p:origin x="136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962399" cy="34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5180012" y="0"/>
            <a:ext cx="3962399" cy="3428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646487" y="514350"/>
            <a:ext cx="1851024" cy="257174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914400" y="3257550"/>
            <a:ext cx="7315200" cy="308609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6513512"/>
            <a:ext cx="3962399" cy="3428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5180012" y="6513512"/>
            <a:ext cx="39623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97881290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646488" y="514350"/>
            <a:ext cx="1851025"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a:t>Conclusions: </a:t>
            </a:r>
          </a:p>
          <a:p>
            <a:pPr marL="0" marR="0" lvl="0" indent="0" algn="l" rtl="0">
              <a:spcBef>
                <a:spcPts val="0"/>
              </a:spcBef>
              <a:buSzPct val="25000"/>
              <a:buNone/>
            </a:pPr>
            <a:endParaRPr/>
          </a:p>
          <a:p>
            <a:pPr marL="0" marR="0" lvl="0" indent="0" algn="l" rtl="0">
              <a:spcBef>
                <a:spcPts val="0"/>
              </a:spcBef>
              <a:buSzPct val="25000"/>
              <a:buNone/>
            </a:pPr>
            <a:r>
              <a:rPr lang="en-US"/>
              <a:t>The most indicative names are always women’s names which may indicate that there is more variability in women’s names. </a:t>
            </a:r>
          </a:p>
          <a:p>
            <a:pPr marL="0" marR="0" lvl="0" indent="0" algn="l" rtl="0">
              <a:spcBef>
                <a:spcPts val="0"/>
              </a:spcBef>
              <a:buSzPct val="25000"/>
              <a:buNone/>
            </a:pPr>
            <a:endParaRPr/>
          </a:p>
          <a:p>
            <a:pPr marL="0" marR="0" lvl="0" indent="0" algn="l" rtl="0">
              <a:spcBef>
                <a:spcPts val="0"/>
              </a:spcBef>
              <a:buSzPct val="25000"/>
              <a:buNone/>
            </a:pPr>
            <a:r>
              <a:rPr lang="en-US"/>
              <a:t>Regionally, the names become more similar as time goes on. New England remains more or less the same so that may show that they have a more concentrated european nationality in that region. </a:t>
            </a:r>
          </a:p>
        </p:txBody>
      </p:sp>
    </p:spTree>
    <p:extLst>
      <p:ext uri="{BB962C8B-B14F-4D97-AF65-F5344CB8AC3E}">
        <p14:creationId xmlns:p14="http://schemas.microsoft.com/office/powerpoint/2010/main" val="1976804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125980" y="12214440"/>
            <a:ext cx="24094439" cy="8428143"/>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6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6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6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6800" b="0" i="0" u="none" strike="noStrike" cap="none">
                <a:solidFill>
                  <a:schemeClr val="dk1"/>
                </a:solidFill>
                <a:latin typeface="Calibri"/>
                <a:ea typeface="Calibri"/>
                <a:cs typeface="Calibri"/>
                <a:sym typeface="Calibri"/>
              </a:defRPr>
            </a:lvl5pPr>
            <a:lvl6pPr marL="422878" marR="0" lvl="5" indent="-3778" algn="ctr" rtl="0">
              <a:spcBef>
                <a:spcPts val="0"/>
              </a:spcBef>
              <a:spcAft>
                <a:spcPts val="0"/>
              </a:spcAft>
              <a:buNone/>
              <a:defRPr sz="16800" b="0" i="0" u="none" strike="noStrike" cap="none">
                <a:solidFill>
                  <a:schemeClr val="dk1"/>
                </a:solidFill>
                <a:latin typeface="Calibri"/>
                <a:ea typeface="Calibri"/>
                <a:cs typeface="Calibri"/>
                <a:sym typeface="Calibri"/>
              </a:defRPr>
            </a:lvl6pPr>
            <a:lvl7pPr marL="845756" marR="0" lvl="6" indent="-7556" algn="ctr" rtl="0">
              <a:spcBef>
                <a:spcPts val="0"/>
              </a:spcBef>
              <a:spcAft>
                <a:spcPts val="0"/>
              </a:spcAft>
              <a:buNone/>
              <a:defRPr sz="16800" b="0" i="0" u="none" strike="noStrike" cap="none">
                <a:solidFill>
                  <a:schemeClr val="dk1"/>
                </a:solidFill>
                <a:latin typeface="Calibri"/>
                <a:ea typeface="Calibri"/>
                <a:cs typeface="Calibri"/>
                <a:sym typeface="Calibri"/>
              </a:defRPr>
            </a:lvl7pPr>
            <a:lvl8pPr marL="1268634" marR="0" lvl="7" indent="-11333" algn="ctr" rtl="0">
              <a:spcBef>
                <a:spcPts val="0"/>
              </a:spcBef>
              <a:spcAft>
                <a:spcPts val="0"/>
              </a:spcAft>
              <a:buNone/>
              <a:defRPr sz="16800" b="0" i="0" u="none" strike="noStrike" cap="none">
                <a:solidFill>
                  <a:schemeClr val="dk1"/>
                </a:solidFill>
                <a:latin typeface="Calibri"/>
                <a:ea typeface="Calibri"/>
                <a:cs typeface="Calibri"/>
                <a:sym typeface="Calibri"/>
              </a:defRPr>
            </a:lvl8pPr>
            <a:lvl9pPr marL="1691512" marR="0" lvl="8" indent="-2412" algn="ctr" rtl="0">
              <a:spcBef>
                <a:spcPts val="0"/>
              </a:spcBef>
              <a:spcAft>
                <a:spcPts val="0"/>
              </a:spcAft>
              <a:buNone/>
              <a:defRPr sz="16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ubTitle" idx="1"/>
          </p:nvPr>
        </p:nvSpPr>
        <p:spPr>
          <a:xfrm>
            <a:off x="4251960" y="22280879"/>
            <a:ext cx="19842480" cy="10048240"/>
          </a:xfrm>
          <a:prstGeom prst="rect">
            <a:avLst/>
          </a:prstGeom>
          <a:noFill/>
          <a:ln>
            <a:noFill/>
          </a:ln>
        </p:spPr>
        <p:txBody>
          <a:bodyPr lIns="91425" tIns="91425" rIns="91425" bIns="91425" anchor="t" anchorCtr="0"/>
          <a:lstStyle>
            <a:lvl1pPr marL="0" marR="0" lvl="0" indent="0" algn="ctr" rtl="0">
              <a:spcBef>
                <a:spcPts val="2440"/>
              </a:spcBef>
              <a:spcAft>
                <a:spcPts val="0"/>
              </a:spcAft>
              <a:buClr>
                <a:srgbClr val="888888"/>
              </a:buClr>
              <a:buFont typeface="Arial"/>
              <a:buNone/>
              <a:defRPr sz="12200" b="0" i="0" u="none" strike="noStrike" cap="none">
                <a:solidFill>
                  <a:srgbClr val="888888"/>
                </a:solidFill>
                <a:latin typeface="Calibri"/>
                <a:ea typeface="Calibri"/>
                <a:cs typeface="Calibri"/>
                <a:sym typeface="Calibri"/>
              </a:defRPr>
            </a:lvl1pPr>
            <a:lvl2pPr marL="1739805" marR="0" lvl="1" indent="-12605" algn="ctr" rtl="0">
              <a:spcBef>
                <a:spcPts val="2140"/>
              </a:spcBef>
              <a:spcAft>
                <a:spcPts val="0"/>
              </a:spcAft>
              <a:buClr>
                <a:srgbClr val="888888"/>
              </a:buClr>
              <a:buFont typeface="Arial"/>
              <a:buNone/>
              <a:defRPr sz="10700" b="0" i="0" u="none" strike="noStrike" cap="none">
                <a:solidFill>
                  <a:srgbClr val="888888"/>
                </a:solidFill>
                <a:latin typeface="Calibri"/>
                <a:ea typeface="Calibri"/>
                <a:cs typeface="Calibri"/>
                <a:sym typeface="Calibri"/>
              </a:defRPr>
            </a:lvl2pPr>
            <a:lvl3pPr marL="3479610" marR="0" lvl="2" indent="-12510" algn="ctr" rtl="0">
              <a:spcBef>
                <a:spcPts val="1820"/>
              </a:spcBef>
              <a:spcAft>
                <a:spcPts val="0"/>
              </a:spcAft>
              <a:buClr>
                <a:srgbClr val="888888"/>
              </a:buClr>
              <a:buFont typeface="Arial"/>
              <a:buNone/>
              <a:defRPr sz="9100" b="0" i="0" u="none" strike="noStrike" cap="none">
                <a:solidFill>
                  <a:srgbClr val="888888"/>
                </a:solidFill>
                <a:latin typeface="Calibri"/>
                <a:ea typeface="Calibri"/>
                <a:cs typeface="Calibri"/>
                <a:sym typeface="Calibri"/>
              </a:defRPr>
            </a:lvl3pPr>
            <a:lvl4pPr marL="5219414" marR="0" lvl="3" indent="-12413" algn="ctr" rtl="0">
              <a:spcBef>
                <a:spcPts val="1520"/>
              </a:spcBef>
              <a:spcAft>
                <a:spcPts val="0"/>
              </a:spcAft>
              <a:buClr>
                <a:srgbClr val="888888"/>
              </a:buClr>
              <a:buFont typeface="Arial"/>
              <a:buNone/>
              <a:defRPr sz="7600" b="0" i="0" u="none" strike="noStrike" cap="none">
                <a:solidFill>
                  <a:srgbClr val="888888"/>
                </a:solidFill>
                <a:latin typeface="Calibri"/>
                <a:ea typeface="Calibri"/>
                <a:cs typeface="Calibri"/>
                <a:sym typeface="Calibri"/>
              </a:defRPr>
            </a:lvl4pPr>
            <a:lvl5pPr marL="6959220" marR="0" lvl="4" indent="-12320" algn="ctr" rtl="0">
              <a:spcBef>
                <a:spcPts val="1520"/>
              </a:spcBef>
              <a:spcAft>
                <a:spcPts val="0"/>
              </a:spcAft>
              <a:buClr>
                <a:srgbClr val="888888"/>
              </a:buClr>
              <a:buFont typeface="Arial"/>
              <a:buNone/>
              <a:defRPr sz="7600" b="0" i="0" u="none" strike="noStrike" cap="none">
                <a:solidFill>
                  <a:srgbClr val="888888"/>
                </a:solidFill>
                <a:latin typeface="Calibri"/>
                <a:ea typeface="Calibri"/>
                <a:cs typeface="Calibri"/>
                <a:sym typeface="Calibri"/>
              </a:defRPr>
            </a:lvl5pPr>
            <a:lvl6pPr marL="8699024" marR="0" lvl="5" indent="-12224" algn="ctr" rtl="0">
              <a:spcBef>
                <a:spcPts val="1520"/>
              </a:spcBef>
              <a:buClr>
                <a:srgbClr val="888888"/>
              </a:buClr>
              <a:buFont typeface="Arial"/>
              <a:buNone/>
              <a:defRPr sz="7600" b="0" i="0" u="none" strike="noStrike" cap="none">
                <a:solidFill>
                  <a:srgbClr val="888888"/>
                </a:solidFill>
                <a:latin typeface="Calibri"/>
                <a:ea typeface="Calibri"/>
                <a:cs typeface="Calibri"/>
                <a:sym typeface="Calibri"/>
              </a:defRPr>
            </a:lvl6pPr>
            <a:lvl7pPr marL="10438830" marR="0" lvl="6" indent="-12130" algn="ctr" rtl="0">
              <a:spcBef>
                <a:spcPts val="1520"/>
              </a:spcBef>
              <a:buClr>
                <a:srgbClr val="888888"/>
              </a:buClr>
              <a:buFont typeface="Arial"/>
              <a:buNone/>
              <a:defRPr sz="7600" b="0" i="0" u="none" strike="noStrike" cap="none">
                <a:solidFill>
                  <a:srgbClr val="888888"/>
                </a:solidFill>
                <a:latin typeface="Calibri"/>
                <a:ea typeface="Calibri"/>
                <a:cs typeface="Calibri"/>
                <a:sym typeface="Calibri"/>
              </a:defRPr>
            </a:lvl7pPr>
            <a:lvl8pPr marL="12178633" marR="0" lvl="7" indent="-12033" algn="ctr" rtl="0">
              <a:spcBef>
                <a:spcPts val="1520"/>
              </a:spcBef>
              <a:buClr>
                <a:srgbClr val="888888"/>
              </a:buClr>
              <a:buFont typeface="Arial"/>
              <a:buNone/>
              <a:defRPr sz="7600" b="0" i="0" u="none" strike="noStrike" cap="none">
                <a:solidFill>
                  <a:srgbClr val="888888"/>
                </a:solidFill>
                <a:latin typeface="Calibri"/>
                <a:ea typeface="Calibri"/>
                <a:cs typeface="Calibri"/>
                <a:sym typeface="Calibri"/>
              </a:defRPr>
            </a:lvl8pPr>
            <a:lvl9pPr marL="13918437" marR="0" lvl="8" indent="-11937" algn="ctr" rtl="0">
              <a:spcBef>
                <a:spcPts val="1520"/>
              </a:spcBef>
              <a:buClr>
                <a:srgbClr val="888888"/>
              </a:buClr>
              <a:buFont typeface="Arial"/>
              <a:buNone/>
              <a:defRPr sz="76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1417637" y="36444237"/>
            <a:ext cx="66135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500" b="0" i="0" u="none" strike="noStrike" cap="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9685336" y="36444237"/>
            <a:ext cx="89757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20315237" y="36444237"/>
            <a:ext cx="6613524" cy="2093912"/>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4500" b="0" i="0" u="none" strike="noStrike" cap="none">
                <a:solidFill>
                  <a:srgbClr val="898989"/>
                </a:solidFill>
                <a:latin typeface="Calibri"/>
                <a:ea typeface="Calibri"/>
                <a:cs typeface="Calibri"/>
                <a:sym typeface="Calibri"/>
              </a:rPr>
              <a:t>‹#›</a:t>
            </a:fld>
            <a:endParaRPr lang="en-US" sz="45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2239171" y="25266229"/>
            <a:ext cx="24094439" cy="780923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53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6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6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6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6800" b="0" i="0" u="none" strike="noStrike" cap="none">
                <a:solidFill>
                  <a:schemeClr val="dk1"/>
                </a:solidFill>
                <a:latin typeface="Calibri"/>
                <a:ea typeface="Calibri"/>
                <a:cs typeface="Calibri"/>
                <a:sym typeface="Calibri"/>
              </a:defRPr>
            </a:lvl5pPr>
            <a:lvl6pPr marL="422878" marR="0" lvl="5" indent="-3778" algn="ctr" rtl="0">
              <a:spcBef>
                <a:spcPts val="0"/>
              </a:spcBef>
              <a:spcAft>
                <a:spcPts val="0"/>
              </a:spcAft>
              <a:buNone/>
              <a:defRPr sz="16800" b="0" i="0" u="none" strike="noStrike" cap="none">
                <a:solidFill>
                  <a:schemeClr val="dk1"/>
                </a:solidFill>
                <a:latin typeface="Calibri"/>
                <a:ea typeface="Calibri"/>
                <a:cs typeface="Calibri"/>
                <a:sym typeface="Calibri"/>
              </a:defRPr>
            </a:lvl6pPr>
            <a:lvl7pPr marL="845756" marR="0" lvl="6" indent="-7556" algn="ctr" rtl="0">
              <a:spcBef>
                <a:spcPts val="0"/>
              </a:spcBef>
              <a:spcAft>
                <a:spcPts val="0"/>
              </a:spcAft>
              <a:buNone/>
              <a:defRPr sz="16800" b="0" i="0" u="none" strike="noStrike" cap="none">
                <a:solidFill>
                  <a:schemeClr val="dk1"/>
                </a:solidFill>
                <a:latin typeface="Calibri"/>
                <a:ea typeface="Calibri"/>
                <a:cs typeface="Calibri"/>
                <a:sym typeface="Calibri"/>
              </a:defRPr>
            </a:lvl7pPr>
            <a:lvl8pPr marL="1268634" marR="0" lvl="7" indent="-11333" algn="ctr" rtl="0">
              <a:spcBef>
                <a:spcPts val="0"/>
              </a:spcBef>
              <a:spcAft>
                <a:spcPts val="0"/>
              </a:spcAft>
              <a:buNone/>
              <a:defRPr sz="16800" b="0" i="0" u="none" strike="noStrike" cap="none">
                <a:solidFill>
                  <a:schemeClr val="dk1"/>
                </a:solidFill>
                <a:latin typeface="Calibri"/>
                <a:ea typeface="Calibri"/>
                <a:cs typeface="Calibri"/>
                <a:sym typeface="Calibri"/>
              </a:defRPr>
            </a:lvl8pPr>
            <a:lvl9pPr marL="1691512" marR="0" lvl="8" indent="-2412" algn="ctr" rtl="0">
              <a:spcBef>
                <a:spcPts val="0"/>
              </a:spcBef>
              <a:spcAft>
                <a:spcPts val="0"/>
              </a:spcAft>
              <a:buNone/>
              <a:defRPr sz="16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a:off x="2239171" y="16665157"/>
            <a:ext cx="24094439" cy="8601073"/>
          </a:xfrm>
          <a:prstGeom prst="rect">
            <a:avLst/>
          </a:prstGeom>
          <a:noFill/>
          <a:ln>
            <a:noFill/>
          </a:ln>
        </p:spPr>
        <p:txBody>
          <a:bodyPr lIns="91425" tIns="91425" rIns="91425" bIns="91425" anchor="b" anchorCtr="0"/>
          <a:lstStyle>
            <a:lvl1pPr marL="0" marR="0" lvl="0" indent="0" algn="l" rtl="0">
              <a:spcBef>
                <a:spcPts val="1520"/>
              </a:spcBef>
              <a:spcAft>
                <a:spcPts val="0"/>
              </a:spcAft>
              <a:buClr>
                <a:srgbClr val="888888"/>
              </a:buClr>
              <a:buFont typeface="Arial"/>
              <a:buNone/>
              <a:defRPr sz="7600" b="0" i="0" u="none" strike="noStrike" cap="none">
                <a:solidFill>
                  <a:srgbClr val="888888"/>
                </a:solidFill>
                <a:latin typeface="Calibri"/>
                <a:ea typeface="Calibri"/>
                <a:cs typeface="Calibri"/>
                <a:sym typeface="Calibri"/>
              </a:defRPr>
            </a:lvl1pPr>
            <a:lvl2pPr marL="1739805" marR="0" lvl="1" indent="-12605" algn="l" rtl="0">
              <a:spcBef>
                <a:spcPts val="1380"/>
              </a:spcBef>
              <a:spcAft>
                <a:spcPts val="0"/>
              </a:spcAft>
              <a:buClr>
                <a:srgbClr val="888888"/>
              </a:buClr>
              <a:buFont typeface="Arial"/>
              <a:buNone/>
              <a:defRPr sz="6900" b="0" i="0" u="none" strike="noStrike" cap="none">
                <a:solidFill>
                  <a:srgbClr val="888888"/>
                </a:solidFill>
                <a:latin typeface="Calibri"/>
                <a:ea typeface="Calibri"/>
                <a:cs typeface="Calibri"/>
                <a:sym typeface="Calibri"/>
              </a:defRPr>
            </a:lvl2pPr>
            <a:lvl3pPr marL="3479610" marR="0" lvl="2" indent="-12510" algn="l" rtl="0">
              <a:spcBef>
                <a:spcPts val="1220"/>
              </a:spcBef>
              <a:spcAft>
                <a:spcPts val="0"/>
              </a:spcAft>
              <a:buClr>
                <a:srgbClr val="888888"/>
              </a:buClr>
              <a:buFont typeface="Arial"/>
              <a:buNone/>
              <a:defRPr sz="6100" b="0" i="0" u="none" strike="noStrike" cap="none">
                <a:solidFill>
                  <a:srgbClr val="888888"/>
                </a:solidFill>
                <a:latin typeface="Calibri"/>
                <a:ea typeface="Calibri"/>
                <a:cs typeface="Calibri"/>
                <a:sym typeface="Calibri"/>
              </a:defRPr>
            </a:lvl3pPr>
            <a:lvl4pPr marL="5219414" marR="0" lvl="3" indent="-12413" algn="l" rtl="0">
              <a:spcBef>
                <a:spcPts val="1040"/>
              </a:spcBef>
              <a:spcAft>
                <a:spcPts val="0"/>
              </a:spcAft>
              <a:buClr>
                <a:srgbClr val="888888"/>
              </a:buClr>
              <a:buFont typeface="Arial"/>
              <a:buNone/>
              <a:defRPr sz="5200" b="0" i="0" u="none" strike="noStrike" cap="none">
                <a:solidFill>
                  <a:srgbClr val="888888"/>
                </a:solidFill>
                <a:latin typeface="Calibri"/>
                <a:ea typeface="Calibri"/>
                <a:cs typeface="Calibri"/>
                <a:sym typeface="Calibri"/>
              </a:defRPr>
            </a:lvl4pPr>
            <a:lvl5pPr marL="6959220" marR="0" lvl="4" indent="-12320" algn="l" rtl="0">
              <a:spcBef>
                <a:spcPts val="1040"/>
              </a:spcBef>
              <a:spcAft>
                <a:spcPts val="0"/>
              </a:spcAft>
              <a:buClr>
                <a:srgbClr val="888888"/>
              </a:buClr>
              <a:buFont typeface="Arial"/>
              <a:buNone/>
              <a:defRPr sz="5200" b="0" i="0" u="none" strike="noStrike" cap="none">
                <a:solidFill>
                  <a:srgbClr val="888888"/>
                </a:solidFill>
                <a:latin typeface="Calibri"/>
                <a:ea typeface="Calibri"/>
                <a:cs typeface="Calibri"/>
                <a:sym typeface="Calibri"/>
              </a:defRPr>
            </a:lvl5pPr>
            <a:lvl6pPr marL="8699024" marR="0" lvl="5" indent="-12224" algn="l" rtl="0">
              <a:spcBef>
                <a:spcPts val="1040"/>
              </a:spcBef>
              <a:buClr>
                <a:srgbClr val="888888"/>
              </a:buClr>
              <a:buFont typeface="Arial"/>
              <a:buNone/>
              <a:defRPr sz="5200" b="0" i="0" u="none" strike="noStrike" cap="none">
                <a:solidFill>
                  <a:srgbClr val="888888"/>
                </a:solidFill>
                <a:latin typeface="Calibri"/>
                <a:ea typeface="Calibri"/>
                <a:cs typeface="Calibri"/>
                <a:sym typeface="Calibri"/>
              </a:defRPr>
            </a:lvl6pPr>
            <a:lvl7pPr marL="10438830" marR="0" lvl="6" indent="-12130" algn="l" rtl="0">
              <a:spcBef>
                <a:spcPts val="1040"/>
              </a:spcBef>
              <a:buClr>
                <a:srgbClr val="888888"/>
              </a:buClr>
              <a:buFont typeface="Arial"/>
              <a:buNone/>
              <a:defRPr sz="5200" b="0" i="0" u="none" strike="noStrike" cap="none">
                <a:solidFill>
                  <a:srgbClr val="888888"/>
                </a:solidFill>
                <a:latin typeface="Calibri"/>
                <a:ea typeface="Calibri"/>
                <a:cs typeface="Calibri"/>
                <a:sym typeface="Calibri"/>
              </a:defRPr>
            </a:lvl7pPr>
            <a:lvl8pPr marL="12178633" marR="0" lvl="7" indent="-12033" algn="l" rtl="0">
              <a:spcBef>
                <a:spcPts val="1040"/>
              </a:spcBef>
              <a:buClr>
                <a:srgbClr val="888888"/>
              </a:buClr>
              <a:buFont typeface="Arial"/>
              <a:buNone/>
              <a:defRPr sz="5200" b="0" i="0" u="none" strike="noStrike" cap="none">
                <a:solidFill>
                  <a:srgbClr val="888888"/>
                </a:solidFill>
                <a:latin typeface="Calibri"/>
                <a:ea typeface="Calibri"/>
                <a:cs typeface="Calibri"/>
                <a:sym typeface="Calibri"/>
              </a:defRPr>
            </a:lvl8pPr>
            <a:lvl9pPr marL="13918437" marR="0" lvl="8" indent="-11937" algn="l" rtl="0">
              <a:spcBef>
                <a:spcPts val="1040"/>
              </a:spcBef>
              <a:buClr>
                <a:srgbClr val="888888"/>
              </a:buClr>
              <a:buFont typeface="Arial"/>
              <a:buNone/>
              <a:defRPr sz="5200" b="0" i="0" u="none" strike="noStrike" cap="none">
                <a:solidFill>
                  <a:srgbClr val="888888"/>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1417637" y="36444237"/>
            <a:ext cx="66135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5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9685336" y="36444237"/>
            <a:ext cx="89757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20315237" y="36444237"/>
            <a:ext cx="6613524" cy="2093912"/>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4500" b="0" i="0" u="none">
                <a:solidFill>
                  <a:srgbClr val="898989"/>
                </a:solidFill>
                <a:latin typeface="Calibri"/>
                <a:ea typeface="Calibri"/>
                <a:cs typeface="Calibri"/>
                <a:sym typeface="Calibri"/>
              </a:rPr>
              <a:t>‹#›</a:t>
            </a:fld>
            <a:endParaRPr lang="en-US" sz="4500" b="0" i="0" u="none">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417637" y="1576387"/>
            <a:ext cx="25511123" cy="6553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6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6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6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6800" b="0" i="0" u="none" strike="noStrike" cap="none">
                <a:solidFill>
                  <a:schemeClr val="dk1"/>
                </a:solidFill>
                <a:latin typeface="Calibri"/>
                <a:ea typeface="Calibri"/>
                <a:cs typeface="Calibri"/>
                <a:sym typeface="Calibri"/>
              </a:defRPr>
            </a:lvl5pPr>
            <a:lvl6pPr marL="422878" marR="0" lvl="5" indent="-3778" algn="ctr" rtl="0">
              <a:spcBef>
                <a:spcPts val="0"/>
              </a:spcBef>
              <a:spcAft>
                <a:spcPts val="0"/>
              </a:spcAft>
              <a:buNone/>
              <a:defRPr sz="16800" b="0" i="0" u="none" strike="noStrike" cap="none">
                <a:solidFill>
                  <a:schemeClr val="dk1"/>
                </a:solidFill>
                <a:latin typeface="Calibri"/>
                <a:ea typeface="Calibri"/>
                <a:cs typeface="Calibri"/>
                <a:sym typeface="Calibri"/>
              </a:defRPr>
            </a:lvl6pPr>
            <a:lvl7pPr marL="845756" marR="0" lvl="6" indent="-7556" algn="ctr" rtl="0">
              <a:spcBef>
                <a:spcPts val="0"/>
              </a:spcBef>
              <a:spcAft>
                <a:spcPts val="0"/>
              </a:spcAft>
              <a:buNone/>
              <a:defRPr sz="16800" b="0" i="0" u="none" strike="noStrike" cap="none">
                <a:solidFill>
                  <a:schemeClr val="dk1"/>
                </a:solidFill>
                <a:latin typeface="Calibri"/>
                <a:ea typeface="Calibri"/>
                <a:cs typeface="Calibri"/>
                <a:sym typeface="Calibri"/>
              </a:defRPr>
            </a:lvl7pPr>
            <a:lvl8pPr marL="1268634" marR="0" lvl="7" indent="-11333" algn="ctr" rtl="0">
              <a:spcBef>
                <a:spcPts val="0"/>
              </a:spcBef>
              <a:spcAft>
                <a:spcPts val="0"/>
              </a:spcAft>
              <a:buNone/>
              <a:defRPr sz="16800" b="0" i="0" u="none" strike="noStrike" cap="none">
                <a:solidFill>
                  <a:schemeClr val="dk1"/>
                </a:solidFill>
                <a:latin typeface="Calibri"/>
                <a:ea typeface="Calibri"/>
                <a:cs typeface="Calibri"/>
                <a:sym typeface="Calibri"/>
              </a:defRPr>
            </a:lvl8pPr>
            <a:lvl9pPr marL="1691512" marR="0" lvl="8" indent="-2412" algn="ctr" rtl="0">
              <a:spcBef>
                <a:spcPts val="0"/>
              </a:spcBef>
              <a:spcAft>
                <a:spcPts val="0"/>
              </a:spcAft>
              <a:buNone/>
              <a:defRPr sz="16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a:off x="1417637" y="9174161"/>
            <a:ext cx="25511123" cy="25950862"/>
          </a:xfrm>
          <a:prstGeom prst="rect">
            <a:avLst/>
          </a:prstGeom>
          <a:noFill/>
          <a:ln>
            <a:noFill/>
          </a:ln>
        </p:spPr>
        <p:txBody>
          <a:bodyPr lIns="91425" tIns="91425" rIns="91425" bIns="91425" anchor="t" anchorCtr="0"/>
          <a:lstStyle>
            <a:lvl1pPr marL="1303338" marR="0" lvl="0" indent="-528638" algn="l" rtl="0">
              <a:spcBef>
                <a:spcPts val="2440"/>
              </a:spcBef>
              <a:spcAft>
                <a:spcPts val="0"/>
              </a:spcAft>
              <a:buClr>
                <a:schemeClr val="dk1"/>
              </a:buClr>
              <a:buSzPct val="100000"/>
              <a:buFont typeface="Arial"/>
              <a:buChar char="•"/>
              <a:defRPr sz="12200" b="0" i="0" u="none" strike="noStrike" cap="none">
                <a:solidFill>
                  <a:schemeClr val="dk1"/>
                </a:solidFill>
                <a:latin typeface="Calibri"/>
                <a:ea typeface="Calibri"/>
                <a:cs typeface="Calibri"/>
                <a:sym typeface="Calibri"/>
              </a:defRPr>
            </a:lvl1pPr>
            <a:lvl2pPr marL="2824163" marR="0" lvl="1" indent="-417513" algn="l" rtl="0">
              <a:spcBef>
                <a:spcPts val="2140"/>
              </a:spcBef>
              <a:spcAft>
                <a:spcPts val="0"/>
              </a:spcAft>
              <a:buClr>
                <a:schemeClr val="dk1"/>
              </a:buClr>
              <a:buSzPct val="100000"/>
              <a:buFont typeface="Arial"/>
              <a:buChar char="–"/>
              <a:defRPr sz="10700" b="0" i="0" u="none" strike="noStrike" cap="none">
                <a:solidFill>
                  <a:schemeClr val="dk1"/>
                </a:solidFill>
                <a:latin typeface="Calibri"/>
                <a:ea typeface="Calibri"/>
                <a:cs typeface="Calibri"/>
                <a:sym typeface="Calibri"/>
              </a:defRPr>
            </a:lvl2pPr>
            <a:lvl3pPr marL="4346575" marR="0" lvl="2" indent="-288925" algn="l" rtl="0">
              <a:spcBef>
                <a:spcPts val="1820"/>
              </a:spcBef>
              <a:spcAft>
                <a:spcPts val="0"/>
              </a:spcAft>
              <a:buClr>
                <a:schemeClr val="dk1"/>
              </a:buClr>
              <a:buSzPct val="100000"/>
              <a:buFont typeface="Arial"/>
              <a:buChar char="•"/>
              <a:defRPr sz="9100" b="0" i="0" u="none" strike="noStrike" cap="none">
                <a:solidFill>
                  <a:schemeClr val="dk1"/>
                </a:solidFill>
                <a:latin typeface="Calibri"/>
                <a:ea typeface="Calibri"/>
                <a:cs typeface="Calibri"/>
                <a:sym typeface="Calibri"/>
              </a:defRPr>
            </a:lvl3pPr>
            <a:lvl4pPr marL="6088063" marR="0" lvl="3" indent="-385762" algn="l" rtl="0">
              <a:spcBef>
                <a:spcPts val="1520"/>
              </a:spcBef>
              <a:spcAft>
                <a:spcPts val="0"/>
              </a:spcAft>
              <a:buClr>
                <a:schemeClr val="dk1"/>
              </a:buClr>
              <a:buSzPct val="100000"/>
              <a:buFont typeface="Arial"/>
              <a:buChar char="–"/>
              <a:defRPr sz="7600" b="0" i="0" u="none" strike="noStrike" cap="none">
                <a:solidFill>
                  <a:schemeClr val="dk1"/>
                </a:solidFill>
                <a:latin typeface="Calibri"/>
                <a:ea typeface="Calibri"/>
                <a:cs typeface="Calibri"/>
                <a:sym typeface="Calibri"/>
              </a:defRPr>
            </a:lvl4pPr>
            <a:lvl5pPr marL="7826375" marR="0" lvl="4" indent="-384175" algn="l" rtl="0">
              <a:spcBef>
                <a:spcPts val="1520"/>
              </a:spcBef>
              <a:spcAft>
                <a:spcPts val="0"/>
              </a:spcAft>
              <a:buClr>
                <a:schemeClr val="dk1"/>
              </a:buClr>
              <a:buSzPct val="100000"/>
              <a:buFont typeface="Arial"/>
              <a:buChar char="»"/>
              <a:defRPr sz="7600" b="0" i="0" u="none" strike="noStrike" cap="none">
                <a:solidFill>
                  <a:schemeClr val="dk1"/>
                </a:solidFill>
                <a:latin typeface="Calibri"/>
                <a:ea typeface="Calibri"/>
                <a:cs typeface="Calibri"/>
                <a:sym typeface="Calibri"/>
              </a:defRPr>
            </a:lvl5pPr>
            <a:lvl6pPr marL="9568927" marR="0" lvl="5" indent="-399526"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6pPr>
            <a:lvl7pPr marL="11308732" marR="0" lvl="6" indent="-399432"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7pPr>
            <a:lvl8pPr marL="13048535" marR="0" lvl="7" indent="-399335"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8pPr>
            <a:lvl9pPr marL="14788341" marR="0" lvl="8" indent="-399240"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1417637" y="36444237"/>
            <a:ext cx="66135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5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9685336" y="36444237"/>
            <a:ext cx="89757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20315237" y="36444237"/>
            <a:ext cx="6613524" cy="2093912"/>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4500" b="0" i="0" u="none">
                <a:solidFill>
                  <a:srgbClr val="898989"/>
                </a:solidFill>
                <a:latin typeface="Calibri"/>
                <a:ea typeface="Calibri"/>
                <a:cs typeface="Calibri"/>
                <a:sym typeface="Calibri"/>
              </a:rPr>
              <a:t>‹#›</a:t>
            </a:fld>
            <a:endParaRPr lang="en-US" sz="4500" b="0" i="0" u="none">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rot="5400000">
            <a:off x="6965739" y="15159996"/>
            <a:ext cx="33548744" cy="637793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6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6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6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6800" b="0" i="0" u="none" strike="noStrike" cap="none">
                <a:solidFill>
                  <a:schemeClr val="dk1"/>
                </a:solidFill>
                <a:latin typeface="Calibri"/>
                <a:ea typeface="Calibri"/>
                <a:cs typeface="Calibri"/>
                <a:sym typeface="Calibri"/>
              </a:defRPr>
            </a:lvl5pPr>
            <a:lvl6pPr marL="422878" marR="0" lvl="5" indent="-3778" algn="ctr" rtl="0">
              <a:spcBef>
                <a:spcPts val="0"/>
              </a:spcBef>
              <a:spcAft>
                <a:spcPts val="0"/>
              </a:spcAft>
              <a:buNone/>
              <a:defRPr sz="16800" b="0" i="0" u="none" strike="noStrike" cap="none">
                <a:solidFill>
                  <a:schemeClr val="dk1"/>
                </a:solidFill>
                <a:latin typeface="Calibri"/>
                <a:ea typeface="Calibri"/>
                <a:cs typeface="Calibri"/>
                <a:sym typeface="Calibri"/>
              </a:defRPr>
            </a:lvl6pPr>
            <a:lvl7pPr marL="845756" marR="0" lvl="6" indent="-7556" algn="ctr" rtl="0">
              <a:spcBef>
                <a:spcPts val="0"/>
              </a:spcBef>
              <a:spcAft>
                <a:spcPts val="0"/>
              </a:spcAft>
              <a:buNone/>
              <a:defRPr sz="16800" b="0" i="0" u="none" strike="noStrike" cap="none">
                <a:solidFill>
                  <a:schemeClr val="dk1"/>
                </a:solidFill>
                <a:latin typeface="Calibri"/>
                <a:ea typeface="Calibri"/>
                <a:cs typeface="Calibri"/>
                <a:sym typeface="Calibri"/>
              </a:defRPr>
            </a:lvl7pPr>
            <a:lvl8pPr marL="1268634" marR="0" lvl="7" indent="-11333" algn="ctr" rtl="0">
              <a:spcBef>
                <a:spcPts val="0"/>
              </a:spcBef>
              <a:spcAft>
                <a:spcPts val="0"/>
              </a:spcAft>
              <a:buNone/>
              <a:defRPr sz="16800" b="0" i="0" u="none" strike="noStrike" cap="none">
                <a:solidFill>
                  <a:schemeClr val="dk1"/>
                </a:solidFill>
                <a:latin typeface="Calibri"/>
                <a:ea typeface="Calibri"/>
                <a:cs typeface="Calibri"/>
                <a:sym typeface="Calibri"/>
              </a:defRPr>
            </a:lvl8pPr>
            <a:lvl9pPr marL="1691512" marR="0" lvl="8" indent="-2412" algn="ctr" rtl="0">
              <a:spcBef>
                <a:spcPts val="0"/>
              </a:spcBef>
              <a:spcAft>
                <a:spcPts val="0"/>
              </a:spcAft>
              <a:buNone/>
              <a:defRPr sz="16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1"/>
          </p:nvPr>
        </p:nvSpPr>
        <p:spPr>
          <a:xfrm rot="5400000">
            <a:off x="-6026362" y="9018276"/>
            <a:ext cx="33548744" cy="18661379"/>
          </a:xfrm>
          <a:prstGeom prst="rect">
            <a:avLst/>
          </a:prstGeom>
          <a:noFill/>
          <a:ln>
            <a:noFill/>
          </a:ln>
        </p:spPr>
        <p:txBody>
          <a:bodyPr lIns="91425" tIns="91425" rIns="91425" bIns="91425" anchor="t" anchorCtr="0"/>
          <a:lstStyle>
            <a:lvl1pPr marL="1303338" marR="0" lvl="0" indent="-528638" algn="l" rtl="0">
              <a:spcBef>
                <a:spcPts val="2440"/>
              </a:spcBef>
              <a:spcAft>
                <a:spcPts val="0"/>
              </a:spcAft>
              <a:buClr>
                <a:schemeClr val="dk1"/>
              </a:buClr>
              <a:buSzPct val="100000"/>
              <a:buFont typeface="Arial"/>
              <a:buChar char="•"/>
              <a:defRPr sz="12200" b="0" i="0" u="none" strike="noStrike" cap="none">
                <a:solidFill>
                  <a:schemeClr val="dk1"/>
                </a:solidFill>
                <a:latin typeface="Calibri"/>
                <a:ea typeface="Calibri"/>
                <a:cs typeface="Calibri"/>
                <a:sym typeface="Calibri"/>
              </a:defRPr>
            </a:lvl1pPr>
            <a:lvl2pPr marL="2824163" marR="0" lvl="1" indent="-417513" algn="l" rtl="0">
              <a:spcBef>
                <a:spcPts val="2140"/>
              </a:spcBef>
              <a:spcAft>
                <a:spcPts val="0"/>
              </a:spcAft>
              <a:buClr>
                <a:schemeClr val="dk1"/>
              </a:buClr>
              <a:buSzPct val="100000"/>
              <a:buFont typeface="Arial"/>
              <a:buChar char="–"/>
              <a:defRPr sz="10700" b="0" i="0" u="none" strike="noStrike" cap="none">
                <a:solidFill>
                  <a:schemeClr val="dk1"/>
                </a:solidFill>
                <a:latin typeface="Calibri"/>
                <a:ea typeface="Calibri"/>
                <a:cs typeface="Calibri"/>
                <a:sym typeface="Calibri"/>
              </a:defRPr>
            </a:lvl2pPr>
            <a:lvl3pPr marL="4346575" marR="0" lvl="2" indent="-288925" algn="l" rtl="0">
              <a:spcBef>
                <a:spcPts val="1820"/>
              </a:spcBef>
              <a:spcAft>
                <a:spcPts val="0"/>
              </a:spcAft>
              <a:buClr>
                <a:schemeClr val="dk1"/>
              </a:buClr>
              <a:buSzPct val="100000"/>
              <a:buFont typeface="Arial"/>
              <a:buChar char="•"/>
              <a:defRPr sz="9100" b="0" i="0" u="none" strike="noStrike" cap="none">
                <a:solidFill>
                  <a:schemeClr val="dk1"/>
                </a:solidFill>
                <a:latin typeface="Calibri"/>
                <a:ea typeface="Calibri"/>
                <a:cs typeface="Calibri"/>
                <a:sym typeface="Calibri"/>
              </a:defRPr>
            </a:lvl3pPr>
            <a:lvl4pPr marL="6088063" marR="0" lvl="3" indent="-385762" algn="l" rtl="0">
              <a:spcBef>
                <a:spcPts val="1520"/>
              </a:spcBef>
              <a:spcAft>
                <a:spcPts val="0"/>
              </a:spcAft>
              <a:buClr>
                <a:schemeClr val="dk1"/>
              </a:buClr>
              <a:buSzPct val="100000"/>
              <a:buFont typeface="Arial"/>
              <a:buChar char="–"/>
              <a:defRPr sz="7600" b="0" i="0" u="none" strike="noStrike" cap="none">
                <a:solidFill>
                  <a:schemeClr val="dk1"/>
                </a:solidFill>
                <a:latin typeface="Calibri"/>
                <a:ea typeface="Calibri"/>
                <a:cs typeface="Calibri"/>
                <a:sym typeface="Calibri"/>
              </a:defRPr>
            </a:lvl4pPr>
            <a:lvl5pPr marL="7826375" marR="0" lvl="4" indent="-384175" algn="l" rtl="0">
              <a:spcBef>
                <a:spcPts val="1520"/>
              </a:spcBef>
              <a:spcAft>
                <a:spcPts val="0"/>
              </a:spcAft>
              <a:buClr>
                <a:schemeClr val="dk1"/>
              </a:buClr>
              <a:buSzPct val="100000"/>
              <a:buFont typeface="Arial"/>
              <a:buChar char="»"/>
              <a:defRPr sz="7600" b="0" i="0" u="none" strike="noStrike" cap="none">
                <a:solidFill>
                  <a:schemeClr val="dk1"/>
                </a:solidFill>
                <a:latin typeface="Calibri"/>
                <a:ea typeface="Calibri"/>
                <a:cs typeface="Calibri"/>
                <a:sym typeface="Calibri"/>
              </a:defRPr>
            </a:lvl5pPr>
            <a:lvl6pPr marL="9568927" marR="0" lvl="5" indent="-399526"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6pPr>
            <a:lvl7pPr marL="11308732" marR="0" lvl="6" indent="-399432"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7pPr>
            <a:lvl8pPr marL="13048535" marR="0" lvl="7" indent="-399335"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8pPr>
            <a:lvl9pPr marL="14788341" marR="0" lvl="8" indent="-399240"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1417637" y="36444237"/>
            <a:ext cx="66135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5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9685336" y="36444237"/>
            <a:ext cx="89757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20315237" y="36444237"/>
            <a:ext cx="6613524" cy="2093912"/>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4500" b="0" i="0" u="none">
                <a:solidFill>
                  <a:srgbClr val="898989"/>
                </a:solidFill>
                <a:latin typeface="Calibri"/>
                <a:ea typeface="Calibri"/>
                <a:cs typeface="Calibri"/>
                <a:sym typeface="Calibri"/>
              </a:rPr>
              <a:t>‹#›</a:t>
            </a:fld>
            <a:endParaRPr lang="en-US" sz="4500" b="0" i="0" u="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417637" y="1576387"/>
            <a:ext cx="25511123" cy="6553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6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6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6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6800" b="0" i="0" u="none" strike="noStrike" cap="none">
                <a:solidFill>
                  <a:schemeClr val="dk1"/>
                </a:solidFill>
                <a:latin typeface="Calibri"/>
                <a:ea typeface="Calibri"/>
                <a:cs typeface="Calibri"/>
                <a:sym typeface="Calibri"/>
              </a:defRPr>
            </a:lvl5pPr>
            <a:lvl6pPr marL="422878" marR="0" lvl="5" indent="-3778" algn="ctr" rtl="0">
              <a:spcBef>
                <a:spcPts val="0"/>
              </a:spcBef>
              <a:spcAft>
                <a:spcPts val="0"/>
              </a:spcAft>
              <a:buNone/>
              <a:defRPr sz="16800" b="0" i="0" u="none" strike="noStrike" cap="none">
                <a:solidFill>
                  <a:schemeClr val="dk1"/>
                </a:solidFill>
                <a:latin typeface="Calibri"/>
                <a:ea typeface="Calibri"/>
                <a:cs typeface="Calibri"/>
                <a:sym typeface="Calibri"/>
              </a:defRPr>
            </a:lvl6pPr>
            <a:lvl7pPr marL="845756" marR="0" lvl="6" indent="-7556" algn="ctr" rtl="0">
              <a:spcBef>
                <a:spcPts val="0"/>
              </a:spcBef>
              <a:spcAft>
                <a:spcPts val="0"/>
              </a:spcAft>
              <a:buNone/>
              <a:defRPr sz="16800" b="0" i="0" u="none" strike="noStrike" cap="none">
                <a:solidFill>
                  <a:schemeClr val="dk1"/>
                </a:solidFill>
                <a:latin typeface="Calibri"/>
                <a:ea typeface="Calibri"/>
                <a:cs typeface="Calibri"/>
                <a:sym typeface="Calibri"/>
              </a:defRPr>
            </a:lvl7pPr>
            <a:lvl8pPr marL="1268634" marR="0" lvl="7" indent="-11333" algn="ctr" rtl="0">
              <a:spcBef>
                <a:spcPts val="0"/>
              </a:spcBef>
              <a:spcAft>
                <a:spcPts val="0"/>
              </a:spcAft>
              <a:buNone/>
              <a:defRPr sz="16800" b="0" i="0" u="none" strike="noStrike" cap="none">
                <a:solidFill>
                  <a:schemeClr val="dk1"/>
                </a:solidFill>
                <a:latin typeface="Calibri"/>
                <a:ea typeface="Calibri"/>
                <a:cs typeface="Calibri"/>
                <a:sym typeface="Calibri"/>
              </a:defRPr>
            </a:lvl8pPr>
            <a:lvl9pPr marL="1691512" marR="0" lvl="8" indent="-2412" algn="ctr" rtl="0">
              <a:spcBef>
                <a:spcPts val="0"/>
              </a:spcBef>
              <a:spcAft>
                <a:spcPts val="0"/>
              </a:spcAft>
              <a:buNone/>
              <a:defRPr sz="16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1"/>
          </p:nvPr>
        </p:nvSpPr>
        <p:spPr>
          <a:xfrm rot="5400000">
            <a:off x="1197769" y="9394031"/>
            <a:ext cx="25950862" cy="25511123"/>
          </a:xfrm>
          <a:prstGeom prst="rect">
            <a:avLst/>
          </a:prstGeom>
          <a:noFill/>
          <a:ln>
            <a:noFill/>
          </a:ln>
        </p:spPr>
        <p:txBody>
          <a:bodyPr lIns="91425" tIns="91425" rIns="91425" bIns="91425" anchor="t" anchorCtr="0"/>
          <a:lstStyle>
            <a:lvl1pPr marL="1303338" marR="0" lvl="0" indent="-528638" algn="l" rtl="0">
              <a:spcBef>
                <a:spcPts val="2440"/>
              </a:spcBef>
              <a:spcAft>
                <a:spcPts val="0"/>
              </a:spcAft>
              <a:buClr>
                <a:schemeClr val="dk1"/>
              </a:buClr>
              <a:buSzPct val="100000"/>
              <a:buFont typeface="Arial"/>
              <a:buChar char="•"/>
              <a:defRPr sz="12200" b="0" i="0" u="none" strike="noStrike" cap="none">
                <a:solidFill>
                  <a:schemeClr val="dk1"/>
                </a:solidFill>
                <a:latin typeface="Calibri"/>
                <a:ea typeface="Calibri"/>
                <a:cs typeface="Calibri"/>
                <a:sym typeface="Calibri"/>
              </a:defRPr>
            </a:lvl1pPr>
            <a:lvl2pPr marL="2824163" marR="0" lvl="1" indent="-417513" algn="l" rtl="0">
              <a:spcBef>
                <a:spcPts val="2140"/>
              </a:spcBef>
              <a:spcAft>
                <a:spcPts val="0"/>
              </a:spcAft>
              <a:buClr>
                <a:schemeClr val="dk1"/>
              </a:buClr>
              <a:buSzPct val="100000"/>
              <a:buFont typeface="Arial"/>
              <a:buChar char="–"/>
              <a:defRPr sz="10700" b="0" i="0" u="none" strike="noStrike" cap="none">
                <a:solidFill>
                  <a:schemeClr val="dk1"/>
                </a:solidFill>
                <a:latin typeface="Calibri"/>
                <a:ea typeface="Calibri"/>
                <a:cs typeface="Calibri"/>
                <a:sym typeface="Calibri"/>
              </a:defRPr>
            </a:lvl2pPr>
            <a:lvl3pPr marL="4346575" marR="0" lvl="2" indent="-288925" algn="l" rtl="0">
              <a:spcBef>
                <a:spcPts val="1820"/>
              </a:spcBef>
              <a:spcAft>
                <a:spcPts val="0"/>
              </a:spcAft>
              <a:buClr>
                <a:schemeClr val="dk1"/>
              </a:buClr>
              <a:buSzPct val="100000"/>
              <a:buFont typeface="Arial"/>
              <a:buChar char="•"/>
              <a:defRPr sz="9100" b="0" i="0" u="none" strike="noStrike" cap="none">
                <a:solidFill>
                  <a:schemeClr val="dk1"/>
                </a:solidFill>
                <a:latin typeface="Calibri"/>
                <a:ea typeface="Calibri"/>
                <a:cs typeface="Calibri"/>
                <a:sym typeface="Calibri"/>
              </a:defRPr>
            </a:lvl3pPr>
            <a:lvl4pPr marL="6088063" marR="0" lvl="3" indent="-385762" algn="l" rtl="0">
              <a:spcBef>
                <a:spcPts val="1520"/>
              </a:spcBef>
              <a:spcAft>
                <a:spcPts val="0"/>
              </a:spcAft>
              <a:buClr>
                <a:schemeClr val="dk1"/>
              </a:buClr>
              <a:buSzPct val="100000"/>
              <a:buFont typeface="Arial"/>
              <a:buChar char="–"/>
              <a:defRPr sz="7600" b="0" i="0" u="none" strike="noStrike" cap="none">
                <a:solidFill>
                  <a:schemeClr val="dk1"/>
                </a:solidFill>
                <a:latin typeface="Calibri"/>
                <a:ea typeface="Calibri"/>
                <a:cs typeface="Calibri"/>
                <a:sym typeface="Calibri"/>
              </a:defRPr>
            </a:lvl4pPr>
            <a:lvl5pPr marL="7826375" marR="0" lvl="4" indent="-384175" algn="l" rtl="0">
              <a:spcBef>
                <a:spcPts val="1520"/>
              </a:spcBef>
              <a:spcAft>
                <a:spcPts val="0"/>
              </a:spcAft>
              <a:buClr>
                <a:schemeClr val="dk1"/>
              </a:buClr>
              <a:buSzPct val="100000"/>
              <a:buFont typeface="Arial"/>
              <a:buChar char="»"/>
              <a:defRPr sz="7600" b="0" i="0" u="none" strike="noStrike" cap="none">
                <a:solidFill>
                  <a:schemeClr val="dk1"/>
                </a:solidFill>
                <a:latin typeface="Calibri"/>
                <a:ea typeface="Calibri"/>
                <a:cs typeface="Calibri"/>
                <a:sym typeface="Calibri"/>
              </a:defRPr>
            </a:lvl5pPr>
            <a:lvl6pPr marL="9568927" marR="0" lvl="5" indent="-399526"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6pPr>
            <a:lvl7pPr marL="11308732" marR="0" lvl="6" indent="-399432"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7pPr>
            <a:lvl8pPr marL="13048535" marR="0" lvl="7" indent="-399335"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8pPr>
            <a:lvl9pPr marL="14788341" marR="0" lvl="8" indent="-399240"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1417637" y="36444237"/>
            <a:ext cx="66135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5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9685336" y="36444237"/>
            <a:ext cx="89757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20315237" y="36444237"/>
            <a:ext cx="6613524" cy="2093912"/>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4500" b="0" i="0" u="none">
                <a:solidFill>
                  <a:srgbClr val="898989"/>
                </a:solidFill>
                <a:latin typeface="Calibri"/>
                <a:ea typeface="Calibri"/>
                <a:cs typeface="Calibri"/>
                <a:sym typeface="Calibri"/>
              </a:rPr>
              <a:t>‹#›</a:t>
            </a:fld>
            <a:endParaRPr lang="en-US" sz="4500" b="0" i="0" u="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5556094" y="27523440"/>
            <a:ext cx="17007840" cy="324929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76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6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6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6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6800" b="0" i="0" u="none" strike="noStrike" cap="none">
                <a:solidFill>
                  <a:schemeClr val="dk1"/>
                </a:solidFill>
                <a:latin typeface="Calibri"/>
                <a:ea typeface="Calibri"/>
                <a:cs typeface="Calibri"/>
                <a:sym typeface="Calibri"/>
              </a:defRPr>
            </a:lvl5pPr>
            <a:lvl6pPr marL="422878" marR="0" lvl="5" indent="-3778" algn="ctr" rtl="0">
              <a:spcBef>
                <a:spcPts val="0"/>
              </a:spcBef>
              <a:spcAft>
                <a:spcPts val="0"/>
              </a:spcAft>
              <a:buNone/>
              <a:defRPr sz="16800" b="0" i="0" u="none" strike="noStrike" cap="none">
                <a:solidFill>
                  <a:schemeClr val="dk1"/>
                </a:solidFill>
                <a:latin typeface="Calibri"/>
                <a:ea typeface="Calibri"/>
                <a:cs typeface="Calibri"/>
                <a:sym typeface="Calibri"/>
              </a:defRPr>
            </a:lvl6pPr>
            <a:lvl7pPr marL="845756" marR="0" lvl="6" indent="-7556" algn="ctr" rtl="0">
              <a:spcBef>
                <a:spcPts val="0"/>
              </a:spcBef>
              <a:spcAft>
                <a:spcPts val="0"/>
              </a:spcAft>
              <a:buNone/>
              <a:defRPr sz="16800" b="0" i="0" u="none" strike="noStrike" cap="none">
                <a:solidFill>
                  <a:schemeClr val="dk1"/>
                </a:solidFill>
                <a:latin typeface="Calibri"/>
                <a:ea typeface="Calibri"/>
                <a:cs typeface="Calibri"/>
                <a:sym typeface="Calibri"/>
              </a:defRPr>
            </a:lvl7pPr>
            <a:lvl8pPr marL="1268634" marR="0" lvl="7" indent="-11333" algn="ctr" rtl="0">
              <a:spcBef>
                <a:spcPts val="0"/>
              </a:spcBef>
              <a:spcAft>
                <a:spcPts val="0"/>
              </a:spcAft>
              <a:buNone/>
              <a:defRPr sz="16800" b="0" i="0" u="none" strike="noStrike" cap="none">
                <a:solidFill>
                  <a:schemeClr val="dk1"/>
                </a:solidFill>
                <a:latin typeface="Calibri"/>
                <a:ea typeface="Calibri"/>
                <a:cs typeface="Calibri"/>
                <a:sym typeface="Calibri"/>
              </a:defRPr>
            </a:lvl8pPr>
            <a:lvl9pPr marL="1691512" marR="0" lvl="8" indent="-2412" algn="ctr" rtl="0">
              <a:spcBef>
                <a:spcPts val="0"/>
              </a:spcBef>
              <a:spcAft>
                <a:spcPts val="0"/>
              </a:spcAft>
              <a:buNone/>
              <a:defRPr sz="16800" b="0" i="0" u="none" strike="noStrike" cap="none">
                <a:solidFill>
                  <a:schemeClr val="dk1"/>
                </a:solidFill>
                <a:latin typeface="Calibri"/>
                <a:ea typeface="Calibri"/>
                <a:cs typeface="Calibri"/>
                <a:sym typeface="Calibri"/>
              </a:defRPr>
            </a:lvl9pPr>
          </a:lstStyle>
          <a:p>
            <a:endParaRPr/>
          </a:p>
        </p:txBody>
      </p:sp>
      <p:sp>
        <p:nvSpPr>
          <p:cNvPr id="35" name="Shape 35"/>
          <p:cNvSpPr>
            <a:spLocks noGrp="1"/>
          </p:cNvSpPr>
          <p:nvPr>
            <p:ph type="pic" idx="2"/>
          </p:nvPr>
        </p:nvSpPr>
        <p:spPr>
          <a:xfrm>
            <a:off x="5556094" y="3513242"/>
            <a:ext cx="17007840" cy="23591520"/>
          </a:xfrm>
          <a:prstGeom prst="rect">
            <a:avLst/>
          </a:prstGeom>
          <a:noFill/>
          <a:ln>
            <a:noFill/>
          </a:ln>
        </p:spPr>
        <p:txBody>
          <a:bodyPr lIns="91425" tIns="91425" rIns="91425" bIns="91425" anchor="t" anchorCtr="0"/>
          <a:lstStyle>
            <a:lvl1pPr marL="0" marR="0" lvl="0" indent="0" algn="l" rtl="0">
              <a:spcBef>
                <a:spcPts val="2440"/>
              </a:spcBef>
              <a:spcAft>
                <a:spcPts val="0"/>
              </a:spcAft>
              <a:buClr>
                <a:schemeClr val="dk1"/>
              </a:buClr>
              <a:buFont typeface="Arial"/>
              <a:buNone/>
              <a:defRPr sz="12200" b="0" i="0" u="none" strike="noStrike" cap="none">
                <a:solidFill>
                  <a:schemeClr val="dk1"/>
                </a:solidFill>
                <a:latin typeface="Calibri"/>
                <a:ea typeface="Calibri"/>
                <a:cs typeface="Calibri"/>
                <a:sym typeface="Calibri"/>
              </a:defRPr>
            </a:lvl1pPr>
            <a:lvl2pPr marL="1739805" marR="0" lvl="1" indent="-12605" algn="l" rtl="0">
              <a:spcBef>
                <a:spcPts val="2140"/>
              </a:spcBef>
              <a:spcAft>
                <a:spcPts val="0"/>
              </a:spcAft>
              <a:buClr>
                <a:schemeClr val="dk1"/>
              </a:buClr>
              <a:buFont typeface="Arial"/>
              <a:buNone/>
              <a:defRPr sz="10700" b="0" i="0" u="none" strike="noStrike" cap="none">
                <a:solidFill>
                  <a:schemeClr val="dk1"/>
                </a:solidFill>
                <a:latin typeface="Calibri"/>
                <a:ea typeface="Calibri"/>
                <a:cs typeface="Calibri"/>
                <a:sym typeface="Calibri"/>
              </a:defRPr>
            </a:lvl2pPr>
            <a:lvl3pPr marL="3479610" marR="0" lvl="2" indent="-12510" algn="l" rtl="0">
              <a:spcBef>
                <a:spcPts val="1820"/>
              </a:spcBef>
              <a:spcAft>
                <a:spcPts val="0"/>
              </a:spcAft>
              <a:buClr>
                <a:schemeClr val="dk1"/>
              </a:buClr>
              <a:buFont typeface="Arial"/>
              <a:buNone/>
              <a:defRPr sz="9100" b="0" i="0" u="none" strike="noStrike" cap="none">
                <a:solidFill>
                  <a:schemeClr val="dk1"/>
                </a:solidFill>
                <a:latin typeface="Calibri"/>
                <a:ea typeface="Calibri"/>
                <a:cs typeface="Calibri"/>
                <a:sym typeface="Calibri"/>
              </a:defRPr>
            </a:lvl3pPr>
            <a:lvl4pPr marL="5219414" marR="0" lvl="3" indent="-12413" algn="l" rtl="0">
              <a:spcBef>
                <a:spcPts val="1520"/>
              </a:spcBef>
              <a:spcAft>
                <a:spcPts val="0"/>
              </a:spcAft>
              <a:buClr>
                <a:schemeClr val="dk1"/>
              </a:buClr>
              <a:buFont typeface="Arial"/>
              <a:buNone/>
              <a:defRPr sz="7600" b="0" i="0" u="none" strike="noStrike" cap="none">
                <a:solidFill>
                  <a:schemeClr val="dk1"/>
                </a:solidFill>
                <a:latin typeface="Calibri"/>
                <a:ea typeface="Calibri"/>
                <a:cs typeface="Calibri"/>
                <a:sym typeface="Calibri"/>
              </a:defRPr>
            </a:lvl4pPr>
            <a:lvl5pPr marL="6959220" marR="0" lvl="4" indent="-12320" algn="l" rtl="0">
              <a:spcBef>
                <a:spcPts val="1520"/>
              </a:spcBef>
              <a:spcAft>
                <a:spcPts val="0"/>
              </a:spcAft>
              <a:buClr>
                <a:schemeClr val="dk1"/>
              </a:buClr>
              <a:buFont typeface="Arial"/>
              <a:buNone/>
              <a:defRPr sz="7600" b="0" i="0" u="none" strike="noStrike" cap="none">
                <a:solidFill>
                  <a:schemeClr val="dk1"/>
                </a:solidFill>
                <a:latin typeface="Calibri"/>
                <a:ea typeface="Calibri"/>
                <a:cs typeface="Calibri"/>
                <a:sym typeface="Calibri"/>
              </a:defRPr>
            </a:lvl5pPr>
            <a:lvl6pPr marL="8699024" marR="0" lvl="5" indent="-12224" algn="l" rtl="0">
              <a:spcBef>
                <a:spcPts val="1520"/>
              </a:spcBef>
              <a:buClr>
                <a:schemeClr val="dk1"/>
              </a:buClr>
              <a:buFont typeface="Arial"/>
              <a:buNone/>
              <a:defRPr sz="7600" b="0" i="0" u="none" strike="noStrike" cap="none">
                <a:solidFill>
                  <a:schemeClr val="dk1"/>
                </a:solidFill>
                <a:latin typeface="Calibri"/>
                <a:ea typeface="Calibri"/>
                <a:cs typeface="Calibri"/>
                <a:sym typeface="Calibri"/>
              </a:defRPr>
            </a:lvl6pPr>
            <a:lvl7pPr marL="10438830" marR="0" lvl="6" indent="-12130" algn="l" rtl="0">
              <a:spcBef>
                <a:spcPts val="1520"/>
              </a:spcBef>
              <a:buClr>
                <a:schemeClr val="dk1"/>
              </a:buClr>
              <a:buFont typeface="Arial"/>
              <a:buNone/>
              <a:defRPr sz="7600" b="0" i="0" u="none" strike="noStrike" cap="none">
                <a:solidFill>
                  <a:schemeClr val="dk1"/>
                </a:solidFill>
                <a:latin typeface="Calibri"/>
                <a:ea typeface="Calibri"/>
                <a:cs typeface="Calibri"/>
                <a:sym typeface="Calibri"/>
              </a:defRPr>
            </a:lvl7pPr>
            <a:lvl8pPr marL="12178633" marR="0" lvl="7" indent="-12033" algn="l" rtl="0">
              <a:spcBef>
                <a:spcPts val="1520"/>
              </a:spcBef>
              <a:buClr>
                <a:schemeClr val="dk1"/>
              </a:buClr>
              <a:buFont typeface="Arial"/>
              <a:buNone/>
              <a:defRPr sz="7600" b="0" i="0" u="none" strike="noStrike" cap="none">
                <a:solidFill>
                  <a:schemeClr val="dk1"/>
                </a:solidFill>
                <a:latin typeface="Calibri"/>
                <a:ea typeface="Calibri"/>
                <a:cs typeface="Calibri"/>
                <a:sym typeface="Calibri"/>
              </a:defRPr>
            </a:lvl8pPr>
            <a:lvl9pPr marL="13918437" marR="0" lvl="8" indent="-11937" algn="l" rtl="0">
              <a:spcBef>
                <a:spcPts val="1520"/>
              </a:spcBef>
              <a:buClr>
                <a:schemeClr val="dk1"/>
              </a:buClr>
              <a:buFont typeface="Arial"/>
              <a:buNone/>
              <a:defRPr sz="76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1"/>
          </p:nvPr>
        </p:nvSpPr>
        <p:spPr>
          <a:xfrm>
            <a:off x="5556094" y="30772740"/>
            <a:ext cx="17007840" cy="4614542"/>
          </a:xfrm>
          <a:prstGeom prst="rect">
            <a:avLst/>
          </a:prstGeom>
          <a:noFill/>
          <a:ln>
            <a:noFill/>
          </a:ln>
        </p:spPr>
        <p:txBody>
          <a:bodyPr lIns="91425" tIns="91425" rIns="91425" bIns="91425" anchor="t" anchorCtr="0"/>
          <a:lstStyle>
            <a:lvl1pPr marL="0" marR="0" lvl="0" indent="0" algn="l" rtl="0">
              <a:spcBef>
                <a:spcPts val="1040"/>
              </a:spcBef>
              <a:spcAft>
                <a:spcPts val="0"/>
              </a:spcAft>
              <a:buClr>
                <a:schemeClr val="dk1"/>
              </a:buClr>
              <a:buFont typeface="Arial"/>
              <a:buNone/>
              <a:defRPr sz="5200" b="0" i="0" u="none" strike="noStrike" cap="none">
                <a:solidFill>
                  <a:schemeClr val="dk1"/>
                </a:solidFill>
                <a:latin typeface="Calibri"/>
                <a:ea typeface="Calibri"/>
                <a:cs typeface="Calibri"/>
                <a:sym typeface="Calibri"/>
              </a:defRPr>
            </a:lvl1pPr>
            <a:lvl2pPr marL="1739805" marR="0" lvl="1" indent="-12605" algn="l" rtl="0">
              <a:spcBef>
                <a:spcPts val="900"/>
              </a:spcBef>
              <a:spcAft>
                <a:spcPts val="0"/>
              </a:spcAft>
              <a:buClr>
                <a:schemeClr val="dk1"/>
              </a:buClr>
              <a:buFont typeface="Arial"/>
              <a:buNone/>
              <a:defRPr sz="4500" b="0" i="0" u="none" strike="noStrike" cap="none">
                <a:solidFill>
                  <a:schemeClr val="dk1"/>
                </a:solidFill>
                <a:latin typeface="Calibri"/>
                <a:ea typeface="Calibri"/>
                <a:cs typeface="Calibri"/>
                <a:sym typeface="Calibri"/>
              </a:defRPr>
            </a:lvl2pPr>
            <a:lvl3pPr marL="3479610" marR="0" lvl="2" indent="-12510" algn="l" rtl="0">
              <a:spcBef>
                <a:spcPts val="760"/>
              </a:spcBef>
              <a:spcAft>
                <a:spcPts val="0"/>
              </a:spcAft>
              <a:buClr>
                <a:schemeClr val="dk1"/>
              </a:buClr>
              <a:buFont typeface="Arial"/>
              <a:buNone/>
              <a:defRPr sz="3800" b="0" i="0" u="none" strike="noStrike" cap="none">
                <a:solidFill>
                  <a:schemeClr val="dk1"/>
                </a:solidFill>
                <a:latin typeface="Calibri"/>
                <a:ea typeface="Calibri"/>
                <a:cs typeface="Calibri"/>
                <a:sym typeface="Calibri"/>
              </a:defRPr>
            </a:lvl3pPr>
            <a:lvl4pPr marL="5219414" marR="0" lvl="3" indent="-12413" algn="l" rtl="0">
              <a:spcBef>
                <a:spcPts val="680"/>
              </a:spcBef>
              <a:spcAft>
                <a:spcPts val="0"/>
              </a:spcAft>
              <a:buClr>
                <a:schemeClr val="dk1"/>
              </a:buClr>
              <a:buFont typeface="Arial"/>
              <a:buNone/>
              <a:defRPr sz="3400" b="0" i="0" u="none" strike="noStrike" cap="none">
                <a:solidFill>
                  <a:schemeClr val="dk1"/>
                </a:solidFill>
                <a:latin typeface="Calibri"/>
                <a:ea typeface="Calibri"/>
                <a:cs typeface="Calibri"/>
                <a:sym typeface="Calibri"/>
              </a:defRPr>
            </a:lvl4pPr>
            <a:lvl5pPr marL="6959220" marR="0" lvl="4" indent="-12320" algn="l" rtl="0">
              <a:spcBef>
                <a:spcPts val="680"/>
              </a:spcBef>
              <a:spcAft>
                <a:spcPts val="0"/>
              </a:spcAft>
              <a:buClr>
                <a:schemeClr val="dk1"/>
              </a:buClr>
              <a:buFont typeface="Arial"/>
              <a:buNone/>
              <a:defRPr sz="3400" b="0" i="0" u="none" strike="noStrike" cap="none">
                <a:solidFill>
                  <a:schemeClr val="dk1"/>
                </a:solidFill>
                <a:latin typeface="Calibri"/>
                <a:ea typeface="Calibri"/>
                <a:cs typeface="Calibri"/>
                <a:sym typeface="Calibri"/>
              </a:defRPr>
            </a:lvl5pPr>
            <a:lvl6pPr marL="8699024" marR="0" lvl="5" indent="-12224" algn="l" rtl="0">
              <a:spcBef>
                <a:spcPts val="680"/>
              </a:spcBef>
              <a:buClr>
                <a:schemeClr val="dk1"/>
              </a:buClr>
              <a:buFont typeface="Arial"/>
              <a:buNone/>
              <a:defRPr sz="3400" b="0" i="0" u="none" strike="noStrike" cap="none">
                <a:solidFill>
                  <a:schemeClr val="dk1"/>
                </a:solidFill>
                <a:latin typeface="Calibri"/>
                <a:ea typeface="Calibri"/>
                <a:cs typeface="Calibri"/>
                <a:sym typeface="Calibri"/>
              </a:defRPr>
            </a:lvl6pPr>
            <a:lvl7pPr marL="10438830" marR="0" lvl="6" indent="-12130" algn="l" rtl="0">
              <a:spcBef>
                <a:spcPts val="680"/>
              </a:spcBef>
              <a:buClr>
                <a:schemeClr val="dk1"/>
              </a:buClr>
              <a:buFont typeface="Arial"/>
              <a:buNone/>
              <a:defRPr sz="3400" b="0" i="0" u="none" strike="noStrike" cap="none">
                <a:solidFill>
                  <a:schemeClr val="dk1"/>
                </a:solidFill>
                <a:latin typeface="Calibri"/>
                <a:ea typeface="Calibri"/>
                <a:cs typeface="Calibri"/>
                <a:sym typeface="Calibri"/>
              </a:defRPr>
            </a:lvl7pPr>
            <a:lvl8pPr marL="12178633" marR="0" lvl="7" indent="-12033" algn="l" rtl="0">
              <a:spcBef>
                <a:spcPts val="680"/>
              </a:spcBef>
              <a:buClr>
                <a:schemeClr val="dk1"/>
              </a:buClr>
              <a:buFont typeface="Arial"/>
              <a:buNone/>
              <a:defRPr sz="3400" b="0" i="0" u="none" strike="noStrike" cap="none">
                <a:solidFill>
                  <a:schemeClr val="dk1"/>
                </a:solidFill>
                <a:latin typeface="Calibri"/>
                <a:ea typeface="Calibri"/>
                <a:cs typeface="Calibri"/>
                <a:sym typeface="Calibri"/>
              </a:defRPr>
            </a:lvl8pPr>
            <a:lvl9pPr marL="13918437" marR="0" lvl="8" indent="-11937" algn="l" rtl="0">
              <a:spcBef>
                <a:spcPts val="680"/>
              </a:spcBef>
              <a:buClr>
                <a:schemeClr val="dk1"/>
              </a:buClr>
              <a:buFont typeface="Arial"/>
              <a:buNone/>
              <a:defRPr sz="34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1417637" y="36444237"/>
            <a:ext cx="66135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5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9685336" y="36444237"/>
            <a:ext cx="89757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20315237" y="36444237"/>
            <a:ext cx="6613524" cy="2093912"/>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4500" b="0" i="0" u="none">
                <a:solidFill>
                  <a:srgbClr val="898989"/>
                </a:solidFill>
                <a:latin typeface="Calibri"/>
                <a:ea typeface="Calibri"/>
                <a:cs typeface="Calibri"/>
                <a:sym typeface="Calibri"/>
              </a:rPr>
              <a:t>‹#›</a:t>
            </a:fld>
            <a:endParaRPr lang="en-US" sz="4500" b="0" i="0" u="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417321" y="1565487"/>
            <a:ext cx="9325771" cy="666241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76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6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6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6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6800" b="0" i="0" u="none" strike="noStrike" cap="none">
                <a:solidFill>
                  <a:schemeClr val="dk1"/>
                </a:solidFill>
                <a:latin typeface="Calibri"/>
                <a:ea typeface="Calibri"/>
                <a:cs typeface="Calibri"/>
                <a:sym typeface="Calibri"/>
              </a:defRPr>
            </a:lvl5pPr>
            <a:lvl6pPr marL="422878" marR="0" lvl="5" indent="-3778" algn="ctr" rtl="0">
              <a:spcBef>
                <a:spcPts val="0"/>
              </a:spcBef>
              <a:spcAft>
                <a:spcPts val="0"/>
              </a:spcAft>
              <a:buNone/>
              <a:defRPr sz="16800" b="0" i="0" u="none" strike="noStrike" cap="none">
                <a:solidFill>
                  <a:schemeClr val="dk1"/>
                </a:solidFill>
                <a:latin typeface="Calibri"/>
                <a:ea typeface="Calibri"/>
                <a:cs typeface="Calibri"/>
                <a:sym typeface="Calibri"/>
              </a:defRPr>
            </a:lvl6pPr>
            <a:lvl7pPr marL="845756" marR="0" lvl="6" indent="-7556" algn="ctr" rtl="0">
              <a:spcBef>
                <a:spcPts val="0"/>
              </a:spcBef>
              <a:spcAft>
                <a:spcPts val="0"/>
              </a:spcAft>
              <a:buNone/>
              <a:defRPr sz="16800" b="0" i="0" u="none" strike="noStrike" cap="none">
                <a:solidFill>
                  <a:schemeClr val="dk1"/>
                </a:solidFill>
                <a:latin typeface="Calibri"/>
                <a:ea typeface="Calibri"/>
                <a:cs typeface="Calibri"/>
                <a:sym typeface="Calibri"/>
              </a:defRPr>
            </a:lvl7pPr>
            <a:lvl8pPr marL="1268634" marR="0" lvl="7" indent="-11333" algn="ctr" rtl="0">
              <a:spcBef>
                <a:spcPts val="0"/>
              </a:spcBef>
              <a:spcAft>
                <a:spcPts val="0"/>
              </a:spcAft>
              <a:buNone/>
              <a:defRPr sz="16800" b="0" i="0" u="none" strike="noStrike" cap="none">
                <a:solidFill>
                  <a:schemeClr val="dk1"/>
                </a:solidFill>
                <a:latin typeface="Calibri"/>
                <a:ea typeface="Calibri"/>
                <a:cs typeface="Calibri"/>
                <a:sym typeface="Calibri"/>
              </a:defRPr>
            </a:lvl8pPr>
            <a:lvl9pPr marL="1691512" marR="0" lvl="8" indent="-2412" algn="ctr" rtl="0">
              <a:spcBef>
                <a:spcPts val="0"/>
              </a:spcBef>
              <a:spcAft>
                <a:spcPts val="0"/>
              </a:spcAft>
              <a:buNone/>
              <a:defRPr sz="16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1"/>
          </p:nvPr>
        </p:nvSpPr>
        <p:spPr>
          <a:xfrm>
            <a:off x="11082654" y="1565490"/>
            <a:ext cx="15846425" cy="33557847"/>
          </a:xfrm>
          <a:prstGeom prst="rect">
            <a:avLst/>
          </a:prstGeom>
          <a:noFill/>
          <a:ln>
            <a:noFill/>
          </a:ln>
        </p:spPr>
        <p:txBody>
          <a:bodyPr lIns="91425" tIns="91425" rIns="91425" bIns="91425" anchor="t" anchorCtr="0"/>
          <a:lstStyle>
            <a:lvl1pPr marL="1303338" marR="0" lvl="0" indent="-528638" algn="l" rtl="0">
              <a:spcBef>
                <a:spcPts val="2440"/>
              </a:spcBef>
              <a:spcAft>
                <a:spcPts val="0"/>
              </a:spcAft>
              <a:buClr>
                <a:schemeClr val="dk1"/>
              </a:buClr>
              <a:buSzPct val="100000"/>
              <a:buFont typeface="Arial"/>
              <a:buChar char="•"/>
              <a:defRPr sz="12200" b="0" i="0" u="none" strike="noStrike" cap="none">
                <a:solidFill>
                  <a:schemeClr val="dk1"/>
                </a:solidFill>
                <a:latin typeface="Calibri"/>
                <a:ea typeface="Calibri"/>
                <a:cs typeface="Calibri"/>
                <a:sym typeface="Calibri"/>
              </a:defRPr>
            </a:lvl1pPr>
            <a:lvl2pPr marL="2824163" marR="0" lvl="1" indent="-417513" algn="l" rtl="0">
              <a:spcBef>
                <a:spcPts val="2140"/>
              </a:spcBef>
              <a:spcAft>
                <a:spcPts val="0"/>
              </a:spcAft>
              <a:buClr>
                <a:schemeClr val="dk1"/>
              </a:buClr>
              <a:buSzPct val="100000"/>
              <a:buFont typeface="Arial"/>
              <a:buChar char="–"/>
              <a:defRPr sz="10700" b="0" i="0" u="none" strike="noStrike" cap="none">
                <a:solidFill>
                  <a:schemeClr val="dk1"/>
                </a:solidFill>
                <a:latin typeface="Calibri"/>
                <a:ea typeface="Calibri"/>
                <a:cs typeface="Calibri"/>
                <a:sym typeface="Calibri"/>
              </a:defRPr>
            </a:lvl2pPr>
            <a:lvl3pPr marL="4346575" marR="0" lvl="2" indent="-288925" algn="l" rtl="0">
              <a:spcBef>
                <a:spcPts val="1820"/>
              </a:spcBef>
              <a:spcAft>
                <a:spcPts val="0"/>
              </a:spcAft>
              <a:buClr>
                <a:schemeClr val="dk1"/>
              </a:buClr>
              <a:buSzPct val="100000"/>
              <a:buFont typeface="Arial"/>
              <a:buChar char="•"/>
              <a:defRPr sz="9100" b="0" i="0" u="none" strike="noStrike" cap="none">
                <a:solidFill>
                  <a:schemeClr val="dk1"/>
                </a:solidFill>
                <a:latin typeface="Calibri"/>
                <a:ea typeface="Calibri"/>
                <a:cs typeface="Calibri"/>
                <a:sym typeface="Calibri"/>
              </a:defRPr>
            </a:lvl3pPr>
            <a:lvl4pPr marL="6088063" marR="0" lvl="3" indent="-385762" algn="l" rtl="0">
              <a:spcBef>
                <a:spcPts val="1520"/>
              </a:spcBef>
              <a:spcAft>
                <a:spcPts val="0"/>
              </a:spcAft>
              <a:buClr>
                <a:schemeClr val="dk1"/>
              </a:buClr>
              <a:buSzPct val="100000"/>
              <a:buFont typeface="Arial"/>
              <a:buChar char="–"/>
              <a:defRPr sz="7600" b="0" i="0" u="none" strike="noStrike" cap="none">
                <a:solidFill>
                  <a:schemeClr val="dk1"/>
                </a:solidFill>
                <a:latin typeface="Calibri"/>
                <a:ea typeface="Calibri"/>
                <a:cs typeface="Calibri"/>
                <a:sym typeface="Calibri"/>
              </a:defRPr>
            </a:lvl4pPr>
            <a:lvl5pPr marL="7826375" marR="0" lvl="4" indent="-384175" algn="l" rtl="0">
              <a:spcBef>
                <a:spcPts val="1520"/>
              </a:spcBef>
              <a:spcAft>
                <a:spcPts val="0"/>
              </a:spcAft>
              <a:buClr>
                <a:schemeClr val="dk1"/>
              </a:buClr>
              <a:buSzPct val="100000"/>
              <a:buFont typeface="Arial"/>
              <a:buChar char="»"/>
              <a:defRPr sz="7600" b="0" i="0" u="none" strike="noStrike" cap="none">
                <a:solidFill>
                  <a:schemeClr val="dk1"/>
                </a:solidFill>
                <a:latin typeface="Calibri"/>
                <a:ea typeface="Calibri"/>
                <a:cs typeface="Calibri"/>
                <a:sym typeface="Calibri"/>
              </a:defRPr>
            </a:lvl5pPr>
            <a:lvl6pPr marL="9568927" marR="0" lvl="5" indent="-399526"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6pPr>
            <a:lvl7pPr marL="11308732" marR="0" lvl="6" indent="-399432"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7pPr>
            <a:lvl8pPr marL="13048535" marR="0" lvl="7" indent="-399335"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8pPr>
            <a:lvl9pPr marL="14788341" marR="0" lvl="8" indent="-399240"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417321" y="8227910"/>
            <a:ext cx="9325771" cy="26895429"/>
          </a:xfrm>
          <a:prstGeom prst="rect">
            <a:avLst/>
          </a:prstGeom>
          <a:noFill/>
          <a:ln>
            <a:noFill/>
          </a:ln>
        </p:spPr>
        <p:txBody>
          <a:bodyPr lIns="91425" tIns="91425" rIns="91425" bIns="91425" anchor="t" anchorCtr="0"/>
          <a:lstStyle>
            <a:lvl1pPr marL="0" marR="0" lvl="0" indent="0" algn="l" rtl="0">
              <a:spcBef>
                <a:spcPts val="1040"/>
              </a:spcBef>
              <a:spcAft>
                <a:spcPts val="0"/>
              </a:spcAft>
              <a:buClr>
                <a:schemeClr val="dk1"/>
              </a:buClr>
              <a:buFont typeface="Arial"/>
              <a:buNone/>
              <a:defRPr sz="5200" b="0" i="0" u="none" strike="noStrike" cap="none">
                <a:solidFill>
                  <a:schemeClr val="dk1"/>
                </a:solidFill>
                <a:latin typeface="Calibri"/>
                <a:ea typeface="Calibri"/>
                <a:cs typeface="Calibri"/>
                <a:sym typeface="Calibri"/>
              </a:defRPr>
            </a:lvl1pPr>
            <a:lvl2pPr marL="1739805" marR="0" lvl="1" indent="-12605" algn="l" rtl="0">
              <a:spcBef>
                <a:spcPts val="900"/>
              </a:spcBef>
              <a:spcAft>
                <a:spcPts val="0"/>
              </a:spcAft>
              <a:buClr>
                <a:schemeClr val="dk1"/>
              </a:buClr>
              <a:buFont typeface="Arial"/>
              <a:buNone/>
              <a:defRPr sz="4500" b="0" i="0" u="none" strike="noStrike" cap="none">
                <a:solidFill>
                  <a:schemeClr val="dk1"/>
                </a:solidFill>
                <a:latin typeface="Calibri"/>
                <a:ea typeface="Calibri"/>
                <a:cs typeface="Calibri"/>
                <a:sym typeface="Calibri"/>
              </a:defRPr>
            </a:lvl2pPr>
            <a:lvl3pPr marL="3479610" marR="0" lvl="2" indent="-12510" algn="l" rtl="0">
              <a:spcBef>
                <a:spcPts val="760"/>
              </a:spcBef>
              <a:spcAft>
                <a:spcPts val="0"/>
              </a:spcAft>
              <a:buClr>
                <a:schemeClr val="dk1"/>
              </a:buClr>
              <a:buFont typeface="Arial"/>
              <a:buNone/>
              <a:defRPr sz="3800" b="0" i="0" u="none" strike="noStrike" cap="none">
                <a:solidFill>
                  <a:schemeClr val="dk1"/>
                </a:solidFill>
                <a:latin typeface="Calibri"/>
                <a:ea typeface="Calibri"/>
                <a:cs typeface="Calibri"/>
                <a:sym typeface="Calibri"/>
              </a:defRPr>
            </a:lvl3pPr>
            <a:lvl4pPr marL="5219414" marR="0" lvl="3" indent="-12413" algn="l" rtl="0">
              <a:spcBef>
                <a:spcPts val="680"/>
              </a:spcBef>
              <a:spcAft>
                <a:spcPts val="0"/>
              </a:spcAft>
              <a:buClr>
                <a:schemeClr val="dk1"/>
              </a:buClr>
              <a:buFont typeface="Arial"/>
              <a:buNone/>
              <a:defRPr sz="3400" b="0" i="0" u="none" strike="noStrike" cap="none">
                <a:solidFill>
                  <a:schemeClr val="dk1"/>
                </a:solidFill>
                <a:latin typeface="Calibri"/>
                <a:ea typeface="Calibri"/>
                <a:cs typeface="Calibri"/>
                <a:sym typeface="Calibri"/>
              </a:defRPr>
            </a:lvl4pPr>
            <a:lvl5pPr marL="6959220" marR="0" lvl="4" indent="-12320" algn="l" rtl="0">
              <a:spcBef>
                <a:spcPts val="680"/>
              </a:spcBef>
              <a:spcAft>
                <a:spcPts val="0"/>
              </a:spcAft>
              <a:buClr>
                <a:schemeClr val="dk1"/>
              </a:buClr>
              <a:buFont typeface="Arial"/>
              <a:buNone/>
              <a:defRPr sz="3400" b="0" i="0" u="none" strike="noStrike" cap="none">
                <a:solidFill>
                  <a:schemeClr val="dk1"/>
                </a:solidFill>
                <a:latin typeface="Calibri"/>
                <a:ea typeface="Calibri"/>
                <a:cs typeface="Calibri"/>
                <a:sym typeface="Calibri"/>
              </a:defRPr>
            </a:lvl5pPr>
            <a:lvl6pPr marL="8699024" marR="0" lvl="5" indent="-12224" algn="l" rtl="0">
              <a:spcBef>
                <a:spcPts val="680"/>
              </a:spcBef>
              <a:buClr>
                <a:schemeClr val="dk1"/>
              </a:buClr>
              <a:buFont typeface="Arial"/>
              <a:buNone/>
              <a:defRPr sz="3400" b="0" i="0" u="none" strike="noStrike" cap="none">
                <a:solidFill>
                  <a:schemeClr val="dk1"/>
                </a:solidFill>
                <a:latin typeface="Calibri"/>
                <a:ea typeface="Calibri"/>
                <a:cs typeface="Calibri"/>
                <a:sym typeface="Calibri"/>
              </a:defRPr>
            </a:lvl6pPr>
            <a:lvl7pPr marL="10438830" marR="0" lvl="6" indent="-12130" algn="l" rtl="0">
              <a:spcBef>
                <a:spcPts val="680"/>
              </a:spcBef>
              <a:buClr>
                <a:schemeClr val="dk1"/>
              </a:buClr>
              <a:buFont typeface="Arial"/>
              <a:buNone/>
              <a:defRPr sz="3400" b="0" i="0" u="none" strike="noStrike" cap="none">
                <a:solidFill>
                  <a:schemeClr val="dk1"/>
                </a:solidFill>
                <a:latin typeface="Calibri"/>
                <a:ea typeface="Calibri"/>
                <a:cs typeface="Calibri"/>
                <a:sym typeface="Calibri"/>
              </a:defRPr>
            </a:lvl7pPr>
            <a:lvl8pPr marL="12178633" marR="0" lvl="7" indent="-12033" algn="l" rtl="0">
              <a:spcBef>
                <a:spcPts val="680"/>
              </a:spcBef>
              <a:buClr>
                <a:schemeClr val="dk1"/>
              </a:buClr>
              <a:buFont typeface="Arial"/>
              <a:buNone/>
              <a:defRPr sz="3400" b="0" i="0" u="none" strike="noStrike" cap="none">
                <a:solidFill>
                  <a:schemeClr val="dk1"/>
                </a:solidFill>
                <a:latin typeface="Calibri"/>
                <a:ea typeface="Calibri"/>
                <a:cs typeface="Calibri"/>
                <a:sym typeface="Calibri"/>
              </a:defRPr>
            </a:lvl8pPr>
            <a:lvl9pPr marL="13918437" marR="0" lvl="8" indent="-11937" algn="l" rtl="0">
              <a:spcBef>
                <a:spcPts val="680"/>
              </a:spcBef>
              <a:buClr>
                <a:schemeClr val="dk1"/>
              </a:buClr>
              <a:buFont typeface="Arial"/>
              <a:buNone/>
              <a:defRPr sz="34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1417637" y="36444237"/>
            <a:ext cx="66135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5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9685336" y="36444237"/>
            <a:ext cx="89757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20315237" y="36444237"/>
            <a:ext cx="6613524" cy="2093912"/>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4500" b="0" i="0" u="none">
                <a:solidFill>
                  <a:srgbClr val="898989"/>
                </a:solidFill>
                <a:latin typeface="Calibri"/>
                <a:ea typeface="Calibri"/>
                <a:cs typeface="Calibri"/>
                <a:sym typeface="Calibri"/>
              </a:rPr>
              <a:t>‹#›</a:t>
            </a:fld>
            <a:endParaRPr lang="en-US" sz="4500" b="0" i="0" u="none">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dt" idx="10"/>
          </p:nvPr>
        </p:nvSpPr>
        <p:spPr>
          <a:xfrm>
            <a:off x="1417637" y="36444237"/>
            <a:ext cx="66135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5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ftr" idx="11"/>
          </p:nvPr>
        </p:nvSpPr>
        <p:spPr>
          <a:xfrm>
            <a:off x="9685336" y="36444237"/>
            <a:ext cx="89757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sldNum" idx="12"/>
          </p:nvPr>
        </p:nvSpPr>
        <p:spPr>
          <a:xfrm>
            <a:off x="20315237" y="36444237"/>
            <a:ext cx="6613524" cy="2093912"/>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4500" b="0" i="0" u="none">
                <a:solidFill>
                  <a:srgbClr val="898989"/>
                </a:solidFill>
                <a:latin typeface="Calibri"/>
                <a:ea typeface="Calibri"/>
                <a:cs typeface="Calibri"/>
                <a:sym typeface="Calibri"/>
              </a:rPr>
              <a:t>‹#›</a:t>
            </a:fld>
            <a:endParaRPr lang="en-US" sz="4500" b="0" i="0" u="none">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417637" y="1576387"/>
            <a:ext cx="25511123" cy="6553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6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6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6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6800" b="0" i="0" u="none" strike="noStrike" cap="none">
                <a:solidFill>
                  <a:schemeClr val="dk1"/>
                </a:solidFill>
                <a:latin typeface="Calibri"/>
                <a:ea typeface="Calibri"/>
                <a:cs typeface="Calibri"/>
                <a:sym typeface="Calibri"/>
              </a:defRPr>
            </a:lvl5pPr>
            <a:lvl6pPr marL="422878" marR="0" lvl="5" indent="-3778" algn="ctr" rtl="0">
              <a:spcBef>
                <a:spcPts val="0"/>
              </a:spcBef>
              <a:spcAft>
                <a:spcPts val="0"/>
              </a:spcAft>
              <a:buNone/>
              <a:defRPr sz="16800" b="0" i="0" u="none" strike="noStrike" cap="none">
                <a:solidFill>
                  <a:schemeClr val="dk1"/>
                </a:solidFill>
                <a:latin typeface="Calibri"/>
                <a:ea typeface="Calibri"/>
                <a:cs typeface="Calibri"/>
                <a:sym typeface="Calibri"/>
              </a:defRPr>
            </a:lvl6pPr>
            <a:lvl7pPr marL="845756" marR="0" lvl="6" indent="-7556" algn="ctr" rtl="0">
              <a:spcBef>
                <a:spcPts val="0"/>
              </a:spcBef>
              <a:spcAft>
                <a:spcPts val="0"/>
              </a:spcAft>
              <a:buNone/>
              <a:defRPr sz="16800" b="0" i="0" u="none" strike="noStrike" cap="none">
                <a:solidFill>
                  <a:schemeClr val="dk1"/>
                </a:solidFill>
                <a:latin typeface="Calibri"/>
                <a:ea typeface="Calibri"/>
                <a:cs typeface="Calibri"/>
                <a:sym typeface="Calibri"/>
              </a:defRPr>
            </a:lvl7pPr>
            <a:lvl8pPr marL="1268634" marR="0" lvl="7" indent="-11333" algn="ctr" rtl="0">
              <a:spcBef>
                <a:spcPts val="0"/>
              </a:spcBef>
              <a:spcAft>
                <a:spcPts val="0"/>
              </a:spcAft>
              <a:buNone/>
              <a:defRPr sz="16800" b="0" i="0" u="none" strike="noStrike" cap="none">
                <a:solidFill>
                  <a:schemeClr val="dk1"/>
                </a:solidFill>
                <a:latin typeface="Calibri"/>
                <a:ea typeface="Calibri"/>
                <a:cs typeface="Calibri"/>
                <a:sym typeface="Calibri"/>
              </a:defRPr>
            </a:lvl8pPr>
            <a:lvl9pPr marL="1691512" marR="0" lvl="8" indent="-2412" algn="ctr" rtl="0">
              <a:spcBef>
                <a:spcPts val="0"/>
              </a:spcBef>
              <a:spcAft>
                <a:spcPts val="0"/>
              </a:spcAft>
              <a:buNone/>
              <a:defRPr sz="16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1417637" y="36444237"/>
            <a:ext cx="66135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5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9685336" y="36444237"/>
            <a:ext cx="89757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20315237" y="36444237"/>
            <a:ext cx="6613524" cy="2093912"/>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4500" b="0" i="0" u="none">
                <a:solidFill>
                  <a:srgbClr val="898989"/>
                </a:solidFill>
                <a:latin typeface="Calibri"/>
                <a:ea typeface="Calibri"/>
                <a:cs typeface="Calibri"/>
                <a:sym typeface="Calibri"/>
              </a:rPr>
              <a:t>‹#›</a:t>
            </a:fld>
            <a:endParaRPr lang="en-US" sz="4500" b="0" i="0" u="none">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417637" y="1576387"/>
            <a:ext cx="25511123" cy="6553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6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6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6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6800" b="0" i="0" u="none" strike="noStrike" cap="none">
                <a:solidFill>
                  <a:schemeClr val="dk1"/>
                </a:solidFill>
                <a:latin typeface="Calibri"/>
                <a:ea typeface="Calibri"/>
                <a:cs typeface="Calibri"/>
                <a:sym typeface="Calibri"/>
              </a:defRPr>
            </a:lvl5pPr>
            <a:lvl6pPr marL="422878" marR="0" lvl="5" indent="-3778" algn="ctr" rtl="0">
              <a:spcBef>
                <a:spcPts val="0"/>
              </a:spcBef>
              <a:spcAft>
                <a:spcPts val="0"/>
              </a:spcAft>
              <a:buNone/>
              <a:defRPr sz="16800" b="0" i="0" u="none" strike="noStrike" cap="none">
                <a:solidFill>
                  <a:schemeClr val="dk1"/>
                </a:solidFill>
                <a:latin typeface="Calibri"/>
                <a:ea typeface="Calibri"/>
                <a:cs typeface="Calibri"/>
                <a:sym typeface="Calibri"/>
              </a:defRPr>
            </a:lvl6pPr>
            <a:lvl7pPr marL="845756" marR="0" lvl="6" indent="-7556" algn="ctr" rtl="0">
              <a:spcBef>
                <a:spcPts val="0"/>
              </a:spcBef>
              <a:spcAft>
                <a:spcPts val="0"/>
              </a:spcAft>
              <a:buNone/>
              <a:defRPr sz="16800" b="0" i="0" u="none" strike="noStrike" cap="none">
                <a:solidFill>
                  <a:schemeClr val="dk1"/>
                </a:solidFill>
                <a:latin typeface="Calibri"/>
                <a:ea typeface="Calibri"/>
                <a:cs typeface="Calibri"/>
                <a:sym typeface="Calibri"/>
              </a:defRPr>
            </a:lvl7pPr>
            <a:lvl8pPr marL="1268634" marR="0" lvl="7" indent="-11333" algn="ctr" rtl="0">
              <a:spcBef>
                <a:spcPts val="0"/>
              </a:spcBef>
              <a:spcAft>
                <a:spcPts val="0"/>
              </a:spcAft>
              <a:buNone/>
              <a:defRPr sz="16800" b="0" i="0" u="none" strike="noStrike" cap="none">
                <a:solidFill>
                  <a:schemeClr val="dk1"/>
                </a:solidFill>
                <a:latin typeface="Calibri"/>
                <a:ea typeface="Calibri"/>
                <a:cs typeface="Calibri"/>
                <a:sym typeface="Calibri"/>
              </a:defRPr>
            </a:lvl8pPr>
            <a:lvl9pPr marL="1691512" marR="0" lvl="8" indent="-2412" algn="ctr" rtl="0">
              <a:spcBef>
                <a:spcPts val="0"/>
              </a:spcBef>
              <a:spcAft>
                <a:spcPts val="0"/>
              </a:spcAft>
              <a:buNone/>
              <a:defRPr sz="16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1"/>
          </p:nvPr>
        </p:nvSpPr>
        <p:spPr>
          <a:xfrm>
            <a:off x="1417320" y="8801317"/>
            <a:ext cx="12524584" cy="3667969"/>
          </a:xfrm>
          <a:prstGeom prst="rect">
            <a:avLst/>
          </a:prstGeom>
          <a:noFill/>
          <a:ln>
            <a:noFill/>
          </a:ln>
        </p:spPr>
        <p:txBody>
          <a:bodyPr lIns="91425" tIns="91425" rIns="91425" bIns="91425" anchor="b" anchorCtr="0"/>
          <a:lstStyle>
            <a:lvl1pPr marL="0" marR="0" lvl="0" indent="0" algn="l" rtl="0">
              <a:spcBef>
                <a:spcPts val="1820"/>
              </a:spcBef>
              <a:spcAft>
                <a:spcPts val="0"/>
              </a:spcAft>
              <a:buClr>
                <a:schemeClr val="dk1"/>
              </a:buClr>
              <a:buFont typeface="Arial"/>
              <a:buNone/>
              <a:defRPr sz="9100" b="1" i="0" u="none" strike="noStrike" cap="none">
                <a:solidFill>
                  <a:schemeClr val="dk1"/>
                </a:solidFill>
                <a:latin typeface="Calibri"/>
                <a:ea typeface="Calibri"/>
                <a:cs typeface="Calibri"/>
                <a:sym typeface="Calibri"/>
              </a:defRPr>
            </a:lvl1pPr>
            <a:lvl2pPr marL="1739805" marR="0" lvl="1" indent="-12605" algn="l" rtl="0">
              <a:spcBef>
                <a:spcPts val="1520"/>
              </a:spcBef>
              <a:spcAft>
                <a:spcPts val="0"/>
              </a:spcAft>
              <a:buClr>
                <a:schemeClr val="dk1"/>
              </a:buClr>
              <a:buFont typeface="Arial"/>
              <a:buNone/>
              <a:defRPr sz="7600" b="1" i="0" u="none" strike="noStrike" cap="none">
                <a:solidFill>
                  <a:schemeClr val="dk1"/>
                </a:solidFill>
                <a:latin typeface="Calibri"/>
                <a:ea typeface="Calibri"/>
                <a:cs typeface="Calibri"/>
                <a:sym typeface="Calibri"/>
              </a:defRPr>
            </a:lvl2pPr>
            <a:lvl3pPr marL="3479610" marR="0" lvl="2" indent="-12510" algn="l" rtl="0">
              <a:spcBef>
                <a:spcPts val="1380"/>
              </a:spcBef>
              <a:spcAft>
                <a:spcPts val="0"/>
              </a:spcAft>
              <a:buClr>
                <a:schemeClr val="dk1"/>
              </a:buClr>
              <a:buFont typeface="Arial"/>
              <a:buNone/>
              <a:defRPr sz="6900" b="1" i="0" u="none" strike="noStrike" cap="none">
                <a:solidFill>
                  <a:schemeClr val="dk1"/>
                </a:solidFill>
                <a:latin typeface="Calibri"/>
                <a:ea typeface="Calibri"/>
                <a:cs typeface="Calibri"/>
                <a:sym typeface="Calibri"/>
              </a:defRPr>
            </a:lvl3pPr>
            <a:lvl4pPr marL="5219414" marR="0" lvl="3" indent="-12413" algn="l" rtl="0">
              <a:spcBef>
                <a:spcPts val="1220"/>
              </a:spcBef>
              <a:spcAft>
                <a:spcPts val="0"/>
              </a:spcAft>
              <a:buClr>
                <a:schemeClr val="dk1"/>
              </a:buClr>
              <a:buFont typeface="Arial"/>
              <a:buNone/>
              <a:defRPr sz="6100" b="1" i="0" u="none" strike="noStrike" cap="none">
                <a:solidFill>
                  <a:schemeClr val="dk1"/>
                </a:solidFill>
                <a:latin typeface="Calibri"/>
                <a:ea typeface="Calibri"/>
                <a:cs typeface="Calibri"/>
                <a:sym typeface="Calibri"/>
              </a:defRPr>
            </a:lvl4pPr>
            <a:lvl5pPr marL="6959220" marR="0" lvl="4" indent="-12320" algn="l" rtl="0">
              <a:spcBef>
                <a:spcPts val="1220"/>
              </a:spcBef>
              <a:spcAft>
                <a:spcPts val="0"/>
              </a:spcAft>
              <a:buClr>
                <a:schemeClr val="dk1"/>
              </a:buClr>
              <a:buFont typeface="Arial"/>
              <a:buNone/>
              <a:defRPr sz="6100" b="1" i="0" u="none" strike="noStrike" cap="none">
                <a:solidFill>
                  <a:schemeClr val="dk1"/>
                </a:solidFill>
                <a:latin typeface="Calibri"/>
                <a:ea typeface="Calibri"/>
                <a:cs typeface="Calibri"/>
                <a:sym typeface="Calibri"/>
              </a:defRPr>
            </a:lvl5pPr>
            <a:lvl6pPr marL="8699024" marR="0" lvl="5" indent="-12224" algn="l" rtl="0">
              <a:spcBef>
                <a:spcPts val="1220"/>
              </a:spcBef>
              <a:buClr>
                <a:schemeClr val="dk1"/>
              </a:buClr>
              <a:buFont typeface="Arial"/>
              <a:buNone/>
              <a:defRPr sz="6100" b="1" i="0" u="none" strike="noStrike" cap="none">
                <a:solidFill>
                  <a:schemeClr val="dk1"/>
                </a:solidFill>
                <a:latin typeface="Calibri"/>
                <a:ea typeface="Calibri"/>
                <a:cs typeface="Calibri"/>
                <a:sym typeface="Calibri"/>
              </a:defRPr>
            </a:lvl6pPr>
            <a:lvl7pPr marL="10438830" marR="0" lvl="6" indent="-12130" algn="l" rtl="0">
              <a:spcBef>
                <a:spcPts val="1220"/>
              </a:spcBef>
              <a:buClr>
                <a:schemeClr val="dk1"/>
              </a:buClr>
              <a:buFont typeface="Arial"/>
              <a:buNone/>
              <a:defRPr sz="6100" b="1" i="0" u="none" strike="noStrike" cap="none">
                <a:solidFill>
                  <a:schemeClr val="dk1"/>
                </a:solidFill>
                <a:latin typeface="Calibri"/>
                <a:ea typeface="Calibri"/>
                <a:cs typeface="Calibri"/>
                <a:sym typeface="Calibri"/>
              </a:defRPr>
            </a:lvl7pPr>
            <a:lvl8pPr marL="12178633" marR="0" lvl="7" indent="-12033" algn="l" rtl="0">
              <a:spcBef>
                <a:spcPts val="1220"/>
              </a:spcBef>
              <a:buClr>
                <a:schemeClr val="dk1"/>
              </a:buClr>
              <a:buFont typeface="Arial"/>
              <a:buNone/>
              <a:defRPr sz="6100" b="1" i="0" u="none" strike="noStrike" cap="none">
                <a:solidFill>
                  <a:schemeClr val="dk1"/>
                </a:solidFill>
                <a:latin typeface="Calibri"/>
                <a:ea typeface="Calibri"/>
                <a:cs typeface="Calibri"/>
                <a:sym typeface="Calibri"/>
              </a:defRPr>
            </a:lvl8pPr>
            <a:lvl9pPr marL="13918437" marR="0" lvl="8" indent="-11937" algn="l" rtl="0">
              <a:spcBef>
                <a:spcPts val="1220"/>
              </a:spcBef>
              <a:buClr>
                <a:schemeClr val="dk1"/>
              </a:buClr>
              <a:buFont typeface="Arial"/>
              <a:buNone/>
              <a:defRPr sz="6100" b="1"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2"/>
          </p:nvPr>
        </p:nvSpPr>
        <p:spPr>
          <a:xfrm>
            <a:off x="1417320" y="12469284"/>
            <a:ext cx="12524584" cy="22654050"/>
          </a:xfrm>
          <a:prstGeom prst="rect">
            <a:avLst/>
          </a:prstGeom>
          <a:noFill/>
          <a:ln>
            <a:noFill/>
          </a:ln>
        </p:spPr>
        <p:txBody>
          <a:bodyPr lIns="91425" tIns="91425" rIns="91425" bIns="91425" anchor="t" anchorCtr="0"/>
          <a:lstStyle>
            <a:lvl1pPr marL="1303338" marR="0" lvl="0" indent="-725488" algn="l" rtl="0">
              <a:spcBef>
                <a:spcPts val="1820"/>
              </a:spcBef>
              <a:spcAft>
                <a:spcPts val="0"/>
              </a:spcAft>
              <a:buClr>
                <a:schemeClr val="dk1"/>
              </a:buClr>
              <a:buSzPct val="100000"/>
              <a:buFont typeface="Arial"/>
              <a:buChar char="•"/>
              <a:defRPr sz="9100" b="0" i="0" u="none" strike="noStrike" cap="none">
                <a:solidFill>
                  <a:schemeClr val="dk1"/>
                </a:solidFill>
                <a:latin typeface="Calibri"/>
                <a:ea typeface="Calibri"/>
                <a:cs typeface="Calibri"/>
                <a:sym typeface="Calibri"/>
              </a:defRPr>
            </a:lvl1pPr>
            <a:lvl2pPr marL="2824163" marR="0" lvl="1" indent="-614363" algn="l" rtl="0">
              <a:spcBef>
                <a:spcPts val="1520"/>
              </a:spcBef>
              <a:spcAft>
                <a:spcPts val="0"/>
              </a:spcAft>
              <a:buClr>
                <a:schemeClr val="dk1"/>
              </a:buClr>
              <a:buSzPct val="100000"/>
              <a:buFont typeface="Arial"/>
              <a:buChar char="–"/>
              <a:defRPr sz="7600" b="0" i="0" u="none" strike="noStrike" cap="none">
                <a:solidFill>
                  <a:schemeClr val="dk1"/>
                </a:solidFill>
                <a:latin typeface="Calibri"/>
                <a:ea typeface="Calibri"/>
                <a:cs typeface="Calibri"/>
                <a:sym typeface="Calibri"/>
              </a:defRPr>
            </a:lvl2pPr>
            <a:lvl3pPr marL="4346575" marR="0" lvl="2" indent="-428625"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3pPr>
            <a:lvl4pPr marL="6088063" marR="0" lvl="3" indent="-481012" algn="l" rtl="0">
              <a:spcBef>
                <a:spcPts val="1220"/>
              </a:spcBef>
              <a:spcAft>
                <a:spcPts val="0"/>
              </a:spcAft>
              <a:buClr>
                <a:schemeClr val="dk1"/>
              </a:buClr>
              <a:buSzPct val="100000"/>
              <a:buFont typeface="Arial"/>
              <a:buChar char="–"/>
              <a:defRPr sz="6100" b="0" i="0" u="none" strike="noStrike" cap="none">
                <a:solidFill>
                  <a:schemeClr val="dk1"/>
                </a:solidFill>
                <a:latin typeface="Calibri"/>
                <a:ea typeface="Calibri"/>
                <a:cs typeface="Calibri"/>
                <a:sym typeface="Calibri"/>
              </a:defRPr>
            </a:lvl4pPr>
            <a:lvl5pPr marL="7826375" marR="0" lvl="4" indent="-479425" algn="l" rtl="0">
              <a:spcBef>
                <a:spcPts val="1220"/>
              </a:spcBef>
              <a:spcAft>
                <a:spcPts val="0"/>
              </a:spcAft>
              <a:buClr>
                <a:schemeClr val="dk1"/>
              </a:buClr>
              <a:buSzPct val="100000"/>
              <a:buFont typeface="Arial"/>
              <a:buChar char="»"/>
              <a:defRPr sz="6100" b="0" i="0" u="none" strike="noStrike" cap="none">
                <a:solidFill>
                  <a:schemeClr val="dk1"/>
                </a:solidFill>
                <a:latin typeface="Calibri"/>
                <a:ea typeface="Calibri"/>
                <a:cs typeface="Calibri"/>
                <a:sym typeface="Calibri"/>
              </a:defRPr>
            </a:lvl5pPr>
            <a:lvl6pPr marL="9568927" marR="0" lvl="5" indent="-494776" algn="l" rtl="0">
              <a:spcBef>
                <a:spcPts val="1220"/>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6pPr>
            <a:lvl7pPr marL="11308732" marR="0" lvl="6" indent="-494682" algn="l" rtl="0">
              <a:spcBef>
                <a:spcPts val="1220"/>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7pPr>
            <a:lvl8pPr marL="13048535" marR="0" lvl="7" indent="-494585" algn="l" rtl="0">
              <a:spcBef>
                <a:spcPts val="1220"/>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8pPr>
            <a:lvl9pPr marL="14788341" marR="0" lvl="8" indent="-494490" algn="l" rtl="0">
              <a:spcBef>
                <a:spcPts val="1220"/>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3"/>
          </p:nvPr>
        </p:nvSpPr>
        <p:spPr>
          <a:xfrm>
            <a:off x="14399579" y="8801317"/>
            <a:ext cx="12529502" cy="3667969"/>
          </a:xfrm>
          <a:prstGeom prst="rect">
            <a:avLst/>
          </a:prstGeom>
          <a:noFill/>
          <a:ln>
            <a:noFill/>
          </a:ln>
        </p:spPr>
        <p:txBody>
          <a:bodyPr lIns="91425" tIns="91425" rIns="91425" bIns="91425" anchor="b" anchorCtr="0"/>
          <a:lstStyle>
            <a:lvl1pPr marL="0" marR="0" lvl="0" indent="0" algn="l" rtl="0">
              <a:spcBef>
                <a:spcPts val="1820"/>
              </a:spcBef>
              <a:spcAft>
                <a:spcPts val="0"/>
              </a:spcAft>
              <a:buClr>
                <a:schemeClr val="dk1"/>
              </a:buClr>
              <a:buFont typeface="Arial"/>
              <a:buNone/>
              <a:defRPr sz="9100" b="1" i="0" u="none" strike="noStrike" cap="none">
                <a:solidFill>
                  <a:schemeClr val="dk1"/>
                </a:solidFill>
                <a:latin typeface="Calibri"/>
                <a:ea typeface="Calibri"/>
                <a:cs typeface="Calibri"/>
                <a:sym typeface="Calibri"/>
              </a:defRPr>
            </a:lvl1pPr>
            <a:lvl2pPr marL="1739805" marR="0" lvl="1" indent="-12605" algn="l" rtl="0">
              <a:spcBef>
                <a:spcPts val="1520"/>
              </a:spcBef>
              <a:spcAft>
                <a:spcPts val="0"/>
              </a:spcAft>
              <a:buClr>
                <a:schemeClr val="dk1"/>
              </a:buClr>
              <a:buFont typeface="Arial"/>
              <a:buNone/>
              <a:defRPr sz="7600" b="1" i="0" u="none" strike="noStrike" cap="none">
                <a:solidFill>
                  <a:schemeClr val="dk1"/>
                </a:solidFill>
                <a:latin typeface="Calibri"/>
                <a:ea typeface="Calibri"/>
                <a:cs typeface="Calibri"/>
                <a:sym typeface="Calibri"/>
              </a:defRPr>
            </a:lvl2pPr>
            <a:lvl3pPr marL="3479610" marR="0" lvl="2" indent="-12510" algn="l" rtl="0">
              <a:spcBef>
                <a:spcPts val="1380"/>
              </a:spcBef>
              <a:spcAft>
                <a:spcPts val="0"/>
              </a:spcAft>
              <a:buClr>
                <a:schemeClr val="dk1"/>
              </a:buClr>
              <a:buFont typeface="Arial"/>
              <a:buNone/>
              <a:defRPr sz="6900" b="1" i="0" u="none" strike="noStrike" cap="none">
                <a:solidFill>
                  <a:schemeClr val="dk1"/>
                </a:solidFill>
                <a:latin typeface="Calibri"/>
                <a:ea typeface="Calibri"/>
                <a:cs typeface="Calibri"/>
                <a:sym typeface="Calibri"/>
              </a:defRPr>
            </a:lvl3pPr>
            <a:lvl4pPr marL="5219414" marR="0" lvl="3" indent="-12413" algn="l" rtl="0">
              <a:spcBef>
                <a:spcPts val="1220"/>
              </a:spcBef>
              <a:spcAft>
                <a:spcPts val="0"/>
              </a:spcAft>
              <a:buClr>
                <a:schemeClr val="dk1"/>
              </a:buClr>
              <a:buFont typeface="Arial"/>
              <a:buNone/>
              <a:defRPr sz="6100" b="1" i="0" u="none" strike="noStrike" cap="none">
                <a:solidFill>
                  <a:schemeClr val="dk1"/>
                </a:solidFill>
                <a:latin typeface="Calibri"/>
                <a:ea typeface="Calibri"/>
                <a:cs typeface="Calibri"/>
                <a:sym typeface="Calibri"/>
              </a:defRPr>
            </a:lvl4pPr>
            <a:lvl5pPr marL="6959220" marR="0" lvl="4" indent="-12320" algn="l" rtl="0">
              <a:spcBef>
                <a:spcPts val="1220"/>
              </a:spcBef>
              <a:spcAft>
                <a:spcPts val="0"/>
              </a:spcAft>
              <a:buClr>
                <a:schemeClr val="dk1"/>
              </a:buClr>
              <a:buFont typeface="Arial"/>
              <a:buNone/>
              <a:defRPr sz="6100" b="1" i="0" u="none" strike="noStrike" cap="none">
                <a:solidFill>
                  <a:schemeClr val="dk1"/>
                </a:solidFill>
                <a:latin typeface="Calibri"/>
                <a:ea typeface="Calibri"/>
                <a:cs typeface="Calibri"/>
                <a:sym typeface="Calibri"/>
              </a:defRPr>
            </a:lvl5pPr>
            <a:lvl6pPr marL="8699024" marR="0" lvl="5" indent="-12224" algn="l" rtl="0">
              <a:spcBef>
                <a:spcPts val="1220"/>
              </a:spcBef>
              <a:buClr>
                <a:schemeClr val="dk1"/>
              </a:buClr>
              <a:buFont typeface="Arial"/>
              <a:buNone/>
              <a:defRPr sz="6100" b="1" i="0" u="none" strike="noStrike" cap="none">
                <a:solidFill>
                  <a:schemeClr val="dk1"/>
                </a:solidFill>
                <a:latin typeface="Calibri"/>
                <a:ea typeface="Calibri"/>
                <a:cs typeface="Calibri"/>
                <a:sym typeface="Calibri"/>
              </a:defRPr>
            </a:lvl6pPr>
            <a:lvl7pPr marL="10438830" marR="0" lvl="6" indent="-12130" algn="l" rtl="0">
              <a:spcBef>
                <a:spcPts val="1220"/>
              </a:spcBef>
              <a:buClr>
                <a:schemeClr val="dk1"/>
              </a:buClr>
              <a:buFont typeface="Arial"/>
              <a:buNone/>
              <a:defRPr sz="6100" b="1" i="0" u="none" strike="noStrike" cap="none">
                <a:solidFill>
                  <a:schemeClr val="dk1"/>
                </a:solidFill>
                <a:latin typeface="Calibri"/>
                <a:ea typeface="Calibri"/>
                <a:cs typeface="Calibri"/>
                <a:sym typeface="Calibri"/>
              </a:defRPr>
            </a:lvl7pPr>
            <a:lvl8pPr marL="12178633" marR="0" lvl="7" indent="-12033" algn="l" rtl="0">
              <a:spcBef>
                <a:spcPts val="1220"/>
              </a:spcBef>
              <a:buClr>
                <a:schemeClr val="dk1"/>
              </a:buClr>
              <a:buFont typeface="Arial"/>
              <a:buNone/>
              <a:defRPr sz="6100" b="1" i="0" u="none" strike="noStrike" cap="none">
                <a:solidFill>
                  <a:schemeClr val="dk1"/>
                </a:solidFill>
                <a:latin typeface="Calibri"/>
                <a:ea typeface="Calibri"/>
                <a:cs typeface="Calibri"/>
                <a:sym typeface="Calibri"/>
              </a:defRPr>
            </a:lvl8pPr>
            <a:lvl9pPr marL="13918437" marR="0" lvl="8" indent="-11937" algn="l" rtl="0">
              <a:spcBef>
                <a:spcPts val="1220"/>
              </a:spcBef>
              <a:buClr>
                <a:schemeClr val="dk1"/>
              </a:buClr>
              <a:buFont typeface="Arial"/>
              <a:buNone/>
              <a:defRPr sz="6100" b="1"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4"/>
          </p:nvPr>
        </p:nvSpPr>
        <p:spPr>
          <a:xfrm>
            <a:off x="14399579" y="12469284"/>
            <a:ext cx="12529502" cy="22654050"/>
          </a:xfrm>
          <a:prstGeom prst="rect">
            <a:avLst/>
          </a:prstGeom>
          <a:noFill/>
          <a:ln>
            <a:noFill/>
          </a:ln>
        </p:spPr>
        <p:txBody>
          <a:bodyPr lIns="91425" tIns="91425" rIns="91425" bIns="91425" anchor="t" anchorCtr="0"/>
          <a:lstStyle>
            <a:lvl1pPr marL="1303338" marR="0" lvl="0" indent="-725488" algn="l" rtl="0">
              <a:spcBef>
                <a:spcPts val="1820"/>
              </a:spcBef>
              <a:spcAft>
                <a:spcPts val="0"/>
              </a:spcAft>
              <a:buClr>
                <a:schemeClr val="dk1"/>
              </a:buClr>
              <a:buSzPct val="100000"/>
              <a:buFont typeface="Arial"/>
              <a:buChar char="•"/>
              <a:defRPr sz="9100" b="0" i="0" u="none" strike="noStrike" cap="none">
                <a:solidFill>
                  <a:schemeClr val="dk1"/>
                </a:solidFill>
                <a:latin typeface="Calibri"/>
                <a:ea typeface="Calibri"/>
                <a:cs typeface="Calibri"/>
                <a:sym typeface="Calibri"/>
              </a:defRPr>
            </a:lvl1pPr>
            <a:lvl2pPr marL="2824163" marR="0" lvl="1" indent="-614363" algn="l" rtl="0">
              <a:spcBef>
                <a:spcPts val="1520"/>
              </a:spcBef>
              <a:spcAft>
                <a:spcPts val="0"/>
              </a:spcAft>
              <a:buClr>
                <a:schemeClr val="dk1"/>
              </a:buClr>
              <a:buSzPct val="100000"/>
              <a:buFont typeface="Arial"/>
              <a:buChar char="–"/>
              <a:defRPr sz="7600" b="0" i="0" u="none" strike="noStrike" cap="none">
                <a:solidFill>
                  <a:schemeClr val="dk1"/>
                </a:solidFill>
                <a:latin typeface="Calibri"/>
                <a:ea typeface="Calibri"/>
                <a:cs typeface="Calibri"/>
                <a:sym typeface="Calibri"/>
              </a:defRPr>
            </a:lvl2pPr>
            <a:lvl3pPr marL="4346575" marR="0" lvl="2" indent="-428625"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3pPr>
            <a:lvl4pPr marL="6088063" marR="0" lvl="3" indent="-481012" algn="l" rtl="0">
              <a:spcBef>
                <a:spcPts val="1220"/>
              </a:spcBef>
              <a:spcAft>
                <a:spcPts val="0"/>
              </a:spcAft>
              <a:buClr>
                <a:schemeClr val="dk1"/>
              </a:buClr>
              <a:buSzPct val="100000"/>
              <a:buFont typeface="Arial"/>
              <a:buChar char="–"/>
              <a:defRPr sz="6100" b="0" i="0" u="none" strike="noStrike" cap="none">
                <a:solidFill>
                  <a:schemeClr val="dk1"/>
                </a:solidFill>
                <a:latin typeface="Calibri"/>
                <a:ea typeface="Calibri"/>
                <a:cs typeface="Calibri"/>
                <a:sym typeface="Calibri"/>
              </a:defRPr>
            </a:lvl4pPr>
            <a:lvl5pPr marL="7826375" marR="0" lvl="4" indent="-479425" algn="l" rtl="0">
              <a:spcBef>
                <a:spcPts val="1220"/>
              </a:spcBef>
              <a:spcAft>
                <a:spcPts val="0"/>
              </a:spcAft>
              <a:buClr>
                <a:schemeClr val="dk1"/>
              </a:buClr>
              <a:buSzPct val="100000"/>
              <a:buFont typeface="Arial"/>
              <a:buChar char="»"/>
              <a:defRPr sz="6100" b="0" i="0" u="none" strike="noStrike" cap="none">
                <a:solidFill>
                  <a:schemeClr val="dk1"/>
                </a:solidFill>
                <a:latin typeface="Calibri"/>
                <a:ea typeface="Calibri"/>
                <a:cs typeface="Calibri"/>
                <a:sym typeface="Calibri"/>
              </a:defRPr>
            </a:lvl5pPr>
            <a:lvl6pPr marL="9568927" marR="0" lvl="5" indent="-494776" algn="l" rtl="0">
              <a:spcBef>
                <a:spcPts val="1220"/>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6pPr>
            <a:lvl7pPr marL="11308732" marR="0" lvl="6" indent="-494682" algn="l" rtl="0">
              <a:spcBef>
                <a:spcPts val="1220"/>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7pPr>
            <a:lvl8pPr marL="13048535" marR="0" lvl="7" indent="-494585" algn="l" rtl="0">
              <a:spcBef>
                <a:spcPts val="1220"/>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8pPr>
            <a:lvl9pPr marL="14788341" marR="0" lvl="8" indent="-494490" algn="l" rtl="0">
              <a:spcBef>
                <a:spcPts val="1220"/>
              </a:spcBef>
              <a:buClr>
                <a:schemeClr val="dk1"/>
              </a:buClr>
              <a:buSzPct val="100000"/>
              <a:buFont typeface="Arial"/>
              <a:buChar char="•"/>
              <a:defRPr sz="61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1417637" y="36444237"/>
            <a:ext cx="66135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5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9685336" y="36444237"/>
            <a:ext cx="89757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20315237" y="36444237"/>
            <a:ext cx="6613524" cy="2093912"/>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4500" b="0" i="0" u="none">
                <a:solidFill>
                  <a:srgbClr val="898989"/>
                </a:solidFill>
                <a:latin typeface="Calibri"/>
                <a:ea typeface="Calibri"/>
                <a:cs typeface="Calibri"/>
                <a:sym typeface="Calibri"/>
              </a:rPr>
              <a:t>‹#›</a:t>
            </a:fld>
            <a:endParaRPr lang="en-US" sz="4500" b="0" i="0" u="none">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417637" y="1576387"/>
            <a:ext cx="25511123" cy="6553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6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6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6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6800" b="0" i="0" u="none" strike="noStrike" cap="none">
                <a:solidFill>
                  <a:schemeClr val="dk1"/>
                </a:solidFill>
                <a:latin typeface="Calibri"/>
                <a:ea typeface="Calibri"/>
                <a:cs typeface="Calibri"/>
                <a:sym typeface="Calibri"/>
              </a:defRPr>
            </a:lvl5pPr>
            <a:lvl6pPr marL="422878" marR="0" lvl="5" indent="-3778" algn="ctr" rtl="0">
              <a:spcBef>
                <a:spcPts val="0"/>
              </a:spcBef>
              <a:spcAft>
                <a:spcPts val="0"/>
              </a:spcAft>
              <a:buNone/>
              <a:defRPr sz="16800" b="0" i="0" u="none" strike="noStrike" cap="none">
                <a:solidFill>
                  <a:schemeClr val="dk1"/>
                </a:solidFill>
                <a:latin typeface="Calibri"/>
                <a:ea typeface="Calibri"/>
                <a:cs typeface="Calibri"/>
                <a:sym typeface="Calibri"/>
              </a:defRPr>
            </a:lvl6pPr>
            <a:lvl7pPr marL="845756" marR="0" lvl="6" indent="-7556" algn="ctr" rtl="0">
              <a:spcBef>
                <a:spcPts val="0"/>
              </a:spcBef>
              <a:spcAft>
                <a:spcPts val="0"/>
              </a:spcAft>
              <a:buNone/>
              <a:defRPr sz="16800" b="0" i="0" u="none" strike="noStrike" cap="none">
                <a:solidFill>
                  <a:schemeClr val="dk1"/>
                </a:solidFill>
                <a:latin typeface="Calibri"/>
                <a:ea typeface="Calibri"/>
                <a:cs typeface="Calibri"/>
                <a:sym typeface="Calibri"/>
              </a:defRPr>
            </a:lvl7pPr>
            <a:lvl8pPr marL="1268634" marR="0" lvl="7" indent="-11333" algn="ctr" rtl="0">
              <a:spcBef>
                <a:spcPts val="0"/>
              </a:spcBef>
              <a:spcAft>
                <a:spcPts val="0"/>
              </a:spcAft>
              <a:buNone/>
              <a:defRPr sz="16800" b="0" i="0" u="none" strike="noStrike" cap="none">
                <a:solidFill>
                  <a:schemeClr val="dk1"/>
                </a:solidFill>
                <a:latin typeface="Calibri"/>
                <a:ea typeface="Calibri"/>
                <a:cs typeface="Calibri"/>
                <a:sym typeface="Calibri"/>
              </a:defRPr>
            </a:lvl8pPr>
            <a:lvl9pPr marL="1691512" marR="0" lvl="8" indent="-2412" algn="ctr" rtl="0">
              <a:spcBef>
                <a:spcPts val="0"/>
              </a:spcBef>
              <a:spcAft>
                <a:spcPts val="0"/>
              </a:spcAft>
              <a:buNone/>
              <a:defRPr sz="16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body" idx="1"/>
          </p:nvPr>
        </p:nvSpPr>
        <p:spPr>
          <a:xfrm>
            <a:off x="1417320" y="9174482"/>
            <a:ext cx="12519660" cy="25948857"/>
          </a:xfrm>
          <a:prstGeom prst="rect">
            <a:avLst/>
          </a:prstGeom>
          <a:noFill/>
          <a:ln>
            <a:noFill/>
          </a:ln>
        </p:spPr>
        <p:txBody>
          <a:bodyPr lIns="91425" tIns="91425" rIns="91425" bIns="91425" anchor="t" anchorCtr="0"/>
          <a:lstStyle>
            <a:lvl1pPr marL="1303338" marR="0" lvl="0" indent="-623888" algn="l" rtl="0">
              <a:spcBef>
                <a:spcPts val="2140"/>
              </a:spcBef>
              <a:spcAft>
                <a:spcPts val="0"/>
              </a:spcAft>
              <a:buClr>
                <a:schemeClr val="dk1"/>
              </a:buClr>
              <a:buSzPct val="100000"/>
              <a:buFont typeface="Arial"/>
              <a:buChar char="•"/>
              <a:defRPr sz="10700" b="0" i="0" u="none" strike="noStrike" cap="none">
                <a:solidFill>
                  <a:schemeClr val="dk1"/>
                </a:solidFill>
                <a:latin typeface="Calibri"/>
                <a:ea typeface="Calibri"/>
                <a:cs typeface="Calibri"/>
                <a:sym typeface="Calibri"/>
              </a:defRPr>
            </a:lvl1pPr>
            <a:lvl2pPr marL="2824163" marR="0" lvl="1" indent="-519113" algn="l" rtl="0">
              <a:spcBef>
                <a:spcPts val="1820"/>
              </a:spcBef>
              <a:spcAft>
                <a:spcPts val="0"/>
              </a:spcAft>
              <a:buClr>
                <a:schemeClr val="dk1"/>
              </a:buClr>
              <a:buSzPct val="100000"/>
              <a:buFont typeface="Arial"/>
              <a:buChar char="–"/>
              <a:defRPr sz="9100" b="0" i="0" u="none" strike="noStrike" cap="none">
                <a:solidFill>
                  <a:schemeClr val="dk1"/>
                </a:solidFill>
                <a:latin typeface="Calibri"/>
                <a:ea typeface="Calibri"/>
                <a:cs typeface="Calibri"/>
                <a:sym typeface="Calibri"/>
              </a:defRPr>
            </a:lvl2pPr>
            <a:lvl3pPr marL="4346575" marR="0" lvl="2" indent="-384175" algn="l" rtl="0">
              <a:spcBef>
                <a:spcPts val="1520"/>
              </a:spcBef>
              <a:spcAft>
                <a:spcPts val="0"/>
              </a:spcAft>
              <a:buClr>
                <a:schemeClr val="dk1"/>
              </a:buClr>
              <a:buSzPct val="100000"/>
              <a:buFont typeface="Arial"/>
              <a:buChar char="•"/>
              <a:defRPr sz="7600" b="0" i="0" u="none" strike="noStrike" cap="none">
                <a:solidFill>
                  <a:schemeClr val="dk1"/>
                </a:solidFill>
                <a:latin typeface="Calibri"/>
                <a:ea typeface="Calibri"/>
                <a:cs typeface="Calibri"/>
                <a:sym typeface="Calibri"/>
              </a:defRPr>
            </a:lvl3pPr>
            <a:lvl4pPr marL="6088063" marR="0" lvl="3" indent="-430212"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4pPr>
            <a:lvl5pPr marL="7826375" marR="0" lvl="4" indent="-428625"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5pPr>
            <a:lvl6pPr marL="9568927" marR="0" lvl="5" indent="-44397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6pPr>
            <a:lvl7pPr marL="11308732" marR="0" lvl="6" indent="-443882"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7pPr>
            <a:lvl8pPr marL="13048535" marR="0" lvl="7" indent="-443785"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8pPr>
            <a:lvl9pPr marL="14788341" marR="0" lvl="8" indent="-443690"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2"/>
          </p:nvPr>
        </p:nvSpPr>
        <p:spPr>
          <a:xfrm>
            <a:off x="14409420" y="9174482"/>
            <a:ext cx="12519660" cy="25948857"/>
          </a:xfrm>
          <a:prstGeom prst="rect">
            <a:avLst/>
          </a:prstGeom>
          <a:noFill/>
          <a:ln>
            <a:noFill/>
          </a:ln>
        </p:spPr>
        <p:txBody>
          <a:bodyPr lIns="91425" tIns="91425" rIns="91425" bIns="91425" anchor="t" anchorCtr="0"/>
          <a:lstStyle>
            <a:lvl1pPr marL="1303338" marR="0" lvl="0" indent="-623888" algn="l" rtl="0">
              <a:spcBef>
                <a:spcPts val="2140"/>
              </a:spcBef>
              <a:spcAft>
                <a:spcPts val="0"/>
              </a:spcAft>
              <a:buClr>
                <a:schemeClr val="dk1"/>
              </a:buClr>
              <a:buSzPct val="100000"/>
              <a:buFont typeface="Arial"/>
              <a:buChar char="•"/>
              <a:defRPr sz="10700" b="0" i="0" u="none" strike="noStrike" cap="none">
                <a:solidFill>
                  <a:schemeClr val="dk1"/>
                </a:solidFill>
                <a:latin typeface="Calibri"/>
                <a:ea typeface="Calibri"/>
                <a:cs typeface="Calibri"/>
                <a:sym typeface="Calibri"/>
              </a:defRPr>
            </a:lvl1pPr>
            <a:lvl2pPr marL="2824163" marR="0" lvl="1" indent="-519113" algn="l" rtl="0">
              <a:spcBef>
                <a:spcPts val="1820"/>
              </a:spcBef>
              <a:spcAft>
                <a:spcPts val="0"/>
              </a:spcAft>
              <a:buClr>
                <a:schemeClr val="dk1"/>
              </a:buClr>
              <a:buSzPct val="100000"/>
              <a:buFont typeface="Arial"/>
              <a:buChar char="–"/>
              <a:defRPr sz="9100" b="0" i="0" u="none" strike="noStrike" cap="none">
                <a:solidFill>
                  <a:schemeClr val="dk1"/>
                </a:solidFill>
                <a:latin typeface="Calibri"/>
                <a:ea typeface="Calibri"/>
                <a:cs typeface="Calibri"/>
                <a:sym typeface="Calibri"/>
              </a:defRPr>
            </a:lvl2pPr>
            <a:lvl3pPr marL="4346575" marR="0" lvl="2" indent="-384175" algn="l" rtl="0">
              <a:spcBef>
                <a:spcPts val="1520"/>
              </a:spcBef>
              <a:spcAft>
                <a:spcPts val="0"/>
              </a:spcAft>
              <a:buClr>
                <a:schemeClr val="dk1"/>
              </a:buClr>
              <a:buSzPct val="100000"/>
              <a:buFont typeface="Arial"/>
              <a:buChar char="•"/>
              <a:defRPr sz="7600" b="0" i="0" u="none" strike="noStrike" cap="none">
                <a:solidFill>
                  <a:schemeClr val="dk1"/>
                </a:solidFill>
                <a:latin typeface="Calibri"/>
                <a:ea typeface="Calibri"/>
                <a:cs typeface="Calibri"/>
                <a:sym typeface="Calibri"/>
              </a:defRPr>
            </a:lvl3pPr>
            <a:lvl4pPr marL="6088063" marR="0" lvl="3" indent="-430212"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4pPr>
            <a:lvl5pPr marL="7826375" marR="0" lvl="4" indent="-428625" algn="l" rtl="0">
              <a:spcBef>
                <a:spcPts val="1380"/>
              </a:spcBef>
              <a:spcAft>
                <a:spcPts val="0"/>
              </a:spcAft>
              <a:buClr>
                <a:schemeClr val="dk1"/>
              </a:buClr>
              <a:buSzPct val="100000"/>
              <a:buFont typeface="Arial"/>
              <a:buChar char="»"/>
              <a:defRPr sz="6900" b="0" i="0" u="none" strike="noStrike" cap="none">
                <a:solidFill>
                  <a:schemeClr val="dk1"/>
                </a:solidFill>
                <a:latin typeface="Calibri"/>
                <a:ea typeface="Calibri"/>
                <a:cs typeface="Calibri"/>
                <a:sym typeface="Calibri"/>
              </a:defRPr>
            </a:lvl5pPr>
            <a:lvl6pPr marL="9568927" marR="0" lvl="5" indent="-443976"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6pPr>
            <a:lvl7pPr marL="11308732" marR="0" lvl="6" indent="-443882"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7pPr>
            <a:lvl8pPr marL="13048535" marR="0" lvl="7" indent="-443785"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8pPr>
            <a:lvl9pPr marL="14788341" marR="0" lvl="8" indent="-443690"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1417637" y="36444237"/>
            <a:ext cx="66135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5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9685336" y="36444237"/>
            <a:ext cx="89757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20315237" y="36444237"/>
            <a:ext cx="6613524" cy="2093912"/>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4500" b="0" i="0" u="none">
                <a:solidFill>
                  <a:srgbClr val="898989"/>
                </a:solidFill>
                <a:latin typeface="Calibri"/>
                <a:ea typeface="Calibri"/>
                <a:cs typeface="Calibri"/>
                <a:sym typeface="Calibri"/>
              </a:rPr>
              <a:t>‹#›</a:t>
            </a:fld>
            <a:endParaRPr lang="en-US" sz="4500" b="0" i="0" u="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417637" y="1576387"/>
            <a:ext cx="25511123" cy="6553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6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6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6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6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6800" b="0" i="0" u="none" strike="noStrike" cap="none">
                <a:solidFill>
                  <a:schemeClr val="dk1"/>
                </a:solidFill>
                <a:latin typeface="Calibri"/>
                <a:ea typeface="Calibri"/>
                <a:cs typeface="Calibri"/>
                <a:sym typeface="Calibri"/>
              </a:defRPr>
            </a:lvl5pPr>
            <a:lvl6pPr marL="422878" marR="0" lvl="5" indent="-3778" algn="ctr" rtl="0">
              <a:spcBef>
                <a:spcPts val="0"/>
              </a:spcBef>
              <a:spcAft>
                <a:spcPts val="0"/>
              </a:spcAft>
              <a:buNone/>
              <a:defRPr sz="16800" b="0" i="0" u="none" strike="noStrike" cap="none">
                <a:solidFill>
                  <a:schemeClr val="dk1"/>
                </a:solidFill>
                <a:latin typeface="Calibri"/>
                <a:ea typeface="Calibri"/>
                <a:cs typeface="Calibri"/>
                <a:sym typeface="Calibri"/>
              </a:defRPr>
            </a:lvl6pPr>
            <a:lvl7pPr marL="845756" marR="0" lvl="6" indent="-7556" algn="ctr" rtl="0">
              <a:spcBef>
                <a:spcPts val="0"/>
              </a:spcBef>
              <a:spcAft>
                <a:spcPts val="0"/>
              </a:spcAft>
              <a:buNone/>
              <a:defRPr sz="16800" b="0" i="0" u="none" strike="noStrike" cap="none">
                <a:solidFill>
                  <a:schemeClr val="dk1"/>
                </a:solidFill>
                <a:latin typeface="Calibri"/>
                <a:ea typeface="Calibri"/>
                <a:cs typeface="Calibri"/>
                <a:sym typeface="Calibri"/>
              </a:defRPr>
            </a:lvl7pPr>
            <a:lvl8pPr marL="1268634" marR="0" lvl="7" indent="-11333" algn="ctr" rtl="0">
              <a:spcBef>
                <a:spcPts val="0"/>
              </a:spcBef>
              <a:spcAft>
                <a:spcPts val="0"/>
              </a:spcAft>
              <a:buNone/>
              <a:defRPr sz="16800" b="0" i="0" u="none" strike="noStrike" cap="none">
                <a:solidFill>
                  <a:schemeClr val="dk1"/>
                </a:solidFill>
                <a:latin typeface="Calibri"/>
                <a:ea typeface="Calibri"/>
                <a:cs typeface="Calibri"/>
                <a:sym typeface="Calibri"/>
              </a:defRPr>
            </a:lvl8pPr>
            <a:lvl9pPr marL="1691512" marR="0" lvl="8" indent="-2412" algn="ctr" rtl="0">
              <a:spcBef>
                <a:spcPts val="0"/>
              </a:spcBef>
              <a:spcAft>
                <a:spcPts val="0"/>
              </a:spcAft>
              <a:buNone/>
              <a:defRPr sz="168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1417637" y="9174161"/>
            <a:ext cx="25511123" cy="25950862"/>
          </a:xfrm>
          <a:prstGeom prst="rect">
            <a:avLst/>
          </a:prstGeom>
          <a:noFill/>
          <a:ln>
            <a:noFill/>
          </a:ln>
        </p:spPr>
        <p:txBody>
          <a:bodyPr lIns="91425" tIns="91425" rIns="91425" bIns="91425" anchor="t" anchorCtr="0"/>
          <a:lstStyle>
            <a:lvl1pPr marL="1303338" marR="0" lvl="0" indent="-528638" algn="l" rtl="0">
              <a:spcBef>
                <a:spcPts val="2440"/>
              </a:spcBef>
              <a:spcAft>
                <a:spcPts val="0"/>
              </a:spcAft>
              <a:buClr>
                <a:schemeClr val="dk1"/>
              </a:buClr>
              <a:buSzPct val="100000"/>
              <a:buFont typeface="Arial"/>
              <a:buChar char="•"/>
              <a:defRPr sz="12200" b="0" i="0" u="none" strike="noStrike" cap="none">
                <a:solidFill>
                  <a:schemeClr val="dk1"/>
                </a:solidFill>
                <a:latin typeface="Calibri"/>
                <a:ea typeface="Calibri"/>
                <a:cs typeface="Calibri"/>
                <a:sym typeface="Calibri"/>
              </a:defRPr>
            </a:lvl1pPr>
            <a:lvl2pPr marL="2824163" marR="0" lvl="1" indent="-417513" algn="l" rtl="0">
              <a:spcBef>
                <a:spcPts val="2140"/>
              </a:spcBef>
              <a:spcAft>
                <a:spcPts val="0"/>
              </a:spcAft>
              <a:buClr>
                <a:schemeClr val="dk1"/>
              </a:buClr>
              <a:buSzPct val="100000"/>
              <a:buFont typeface="Arial"/>
              <a:buChar char="–"/>
              <a:defRPr sz="10700" b="0" i="0" u="none" strike="noStrike" cap="none">
                <a:solidFill>
                  <a:schemeClr val="dk1"/>
                </a:solidFill>
                <a:latin typeface="Calibri"/>
                <a:ea typeface="Calibri"/>
                <a:cs typeface="Calibri"/>
                <a:sym typeface="Calibri"/>
              </a:defRPr>
            </a:lvl2pPr>
            <a:lvl3pPr marL="4346575" marR="0" lvl="2" indent="-288925" algn="l" rtl="0">
              <a:spcBef>
                <a:spcPts val="1820"/>
              </a:spcBef>
              <a:spcAft>
                <a:spcPts val="0"/>
              </a:spcAft>
              <a:buClr>
                <a:schemeClr val="dk1"/>
              </a:buClr>
              <a:buSzPct val="100000"/>
              <a:buFont typeface="Arial"/>
              <a:buChar char="•"/>
              <a:defRPr sz="9100" b="0" i="0" u="none" strike="noStrike" cap="none">
                <a:solidFill>
                  <a:schemeClr val="dk1"/>
                </a:solidFill>
                <a:latin typeface="Calibri"/>
                <a:ea typeface="Calibri"/>
                <a:cs typeface="Calibri"/>
                <a:sym typeface="Calibri"/>
              </a:defRPr>
            </a:lvl3pPr>
            <a:lvl4pPr marL="6088063" marR="0" lvl="3" indent="-385762" algn="l" rtl="0">
              <a:spcBef>
                <a:spcPts val="1520"/>
              </a:spcBef>
              <a:spcAft>
                <a:spcPts val="0"/>
              </a:spcAft>
              <a:buClr>
                <a:schemeClr val="dk1"/>
              </a:buClr>
              <a:buSzPct val="100000"/>
              <a:buFont typeface="Arial"/>
              <a:buChar char="–"/>
              <a:defRPr sz="7600" b="0" i="0" u="none" strike="noStrike" cap="none">
                <a:solidFill>
                  <a:schemeClr val="dk1"/>
                </a:solidFill>
                <a:latin typeface="Calibri"/>
                <a:ea typeface="Calibri"/>
                <a:cs typeface="Calibri"/>
                <a:sym typeface="Calibri"/>
              </a:defRPr>
            </a:lvl4pPr>
            <a:lvl5pPr marL="7826375" marR="0" lvl="4" indent="-384175" algn="l" rtl="0">
              <a:spcBef>
                <a:spcPts val="1520"/>
              </a:spcBef>
              <a:spcAft>
                <a:spcPts val="0"/>
              </a:spcAft>
              <a:buClr>
                <a:schemeClr val="dk1"/>
              </a:buClr>
              <a:buSzPct val="100000"/>
              <a:buFont typeface="Arial"/>
              <a:buChar char="»"/>
              <a:defRPr sz="7600" b="0" i="0" u="none" strike="noStrike" cap="none">
                <a:solidFill>
                  <a:schemeClr val="dk1"/>
                </a:solidFill>
                <a:latin typeface="Calibri"/>
                <a:ea typeface="Calibri"/>
                <a:cs typeface="Calibri"/>
                <a:sym typeface="Calibri"/>
              </a:defRPr>
            </a:lvl5pPr>
            <a:lvl6pPr marL="9568927" marR="0" lvl="5" indent="-399526"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6pPr>
            <a:lvl7pPr marL="11308732" marR="0" lvl="6" indent="-399432"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7pPr>
            <a:lvl8pPr marL="13048535" marR="0" lvl="7" indent="-399335"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8pPr>
            <a:lvl9pPr marL="14788341" marR="0" lvl="8" indent="-399240" algn="l" rtl="0">
              <a:spcBef>
                <a:spcPts val="1520"/>
              </a:spcBef>
              <a:buClr>
                <a:schemeClr val="dk1"/>
              </a:buClr>
              <a:buSzPct val="100000"/>
              <a:buFont typeface="Arial"/>
              <a:buChar char="•"/>
              <a:defRPr sz="76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1417637" y="36444237"/>
            <a:ext cx="66135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4500" b="0" i="0" u="none" strike="noStrike" cap="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9685336" y="36444237"/>
            <a:ext cx="8975724" cy="2093912"/>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20315237" y="36444237"/>
            <a:ext cx="6613524" cy="2093912"/>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4500" b="0" i="0" u="none" strike="noStrike" cap="none">
                <a:solidFill>
                  <a:srgbClr val="898989"/>
                </a:solidFill>
                <a:latin typeface="Calibri"/>
                <a:ea typeface="Calibri"/>
                <a:cs typeface="Calibri"/>
                <a:sym typeface="Calibri"/>
              </a:rPr>
              <a:t>‹#›</a:t>
            </a:fld>
            <a:endParaRPr lang="en-US" sz="45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Shape 88" descr="seas_shield_transparent.eps"/>
          <p:cNvPicPr preferRelativeResize="0"/>
          <p:nvPr/>
        </p:nvPicPr>
        <p:blipFill rotWithShape="1">
          <a:blip r:embed="rId3">
            <a:alphaModFix/>
          </a:blip>
          <a:srcRect/>
          <a:stretch/>
        </p:blipFill>
        <p:spPr>
          <a:xfrm>
            <a:off x="23826700" y="1333500"/>
            <a:ext cx="3206700" cy="3990900"/>
          </a:xfrm>
          <a:prstGeom prst="rect">
            <a:avLst/>
          </a:prstGeom>
          <a:noFill/>
          <a:ln>
            <a:noFill/>
          </a:ln>
        </p:spPr>
      </p:pic>
      <p:sp>
        <p:nvSpPr>
          <p:cNvPr id="89" name="Shape 89"/>
          <p:cNvSpPr txBox="1"/>
          <p:nvPr/>
        </p:nvSpPr>
        <p:spPr>
          <a:xfrm>
            <a:off x="1292225" y="1447800"/>
            <a:ext cx="21833400" cy="1236600"/>
          </a:xfrm>
          <a:prstGeom prst="rect">
            <a:avLst/>
          </a:prstGeom>
          <a:noFill/>
          <a:ln>
            <a:noFill/>
          </a:ln>
        </p:spPr>
        <p:txBody>
          <a:bodyPr lIns="84575" tIns="42275" rIns="84575" bIns="42275"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7400" dirty="0">
                <a:solidFill>
                  <a:schemeClr val="dk1"/>
                </a:solidFill>
                <a:latin typeface="Times"/>
                <a:ea typeface="Times"/>
                <a:cs typeface="Times"/>
                <a:sym typeface="Times"/>
              </a:rPr>
              <a:t>Analysis of Immigration Via US Baby Names</a:t>
            </a:r>
          </a:p>
        </p:txBody>
      </p:sp>
      <p:sp>
        <p:nvSpPr>
          <p:cNvPr id="90" name="Shape 90"/>
          <p:cNvSpPr txBox="1"/>
          <p:nvPr/>
        </p:nvSpPr>
        <p:spPr>
          <a:xfrm>
            <a:off x="1206500" y="6402387"/>
            <a:ext cx="8010525" cy="1868487"/>
          </a:xfrm>
          <a:prstGeom prst="rect">
            <a:avLst/>
          </a:prstGeom>
          <a:solidFill>
            <a:srgbClr val="A6A6A6"/>
          </a:solidFill>
          <a:ln>
            <a:noFill/>
          </a:ln>
        </p:spPr>
        <p:txBody>
          <a:bodyPr lIns="592025" tIns="592025" rIns="592025" bIns="592025"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4400" b="1" i="0" u="none" strike="noStrike" cap="none">
                <a:solidFill>
                  <a:schemeClr val="lt1"/>
                </a:solidFill>
                <a:latin typeface="Arial"/>
                <a:ea typeface="Arial"/>
                <a:cs typeface="Arial"/>
                <a:sym typeface="Arial"/>
              </a:rPr>
              <a:t>Introduction</a:t>
            </a:r>
          </a:p>
        </p:txBody>
      </p:sp>
      <p:sp>
        <p:nvSpPr>
          <p:cNvPr id="91" name="Shape 91"/>
          <p:cNvSpPr txBox="1"/>
          <p:nvPr/>
        </p:nvSpPr>
        <p:spPr>
          <a:xfrm>
            <a:off x="1363662" y="2994025"/>
            <a:ext cx="16811625" cy="3132137"/>
          </a:xfrm>
          <a:prstGeom prst="rect">
            <a:avLst/>
          </a:prstGeom>
          <a:noFill/>
          <a:ln>
            <a:noFill/>
          </a:ln>
        </p:spPr>
        <p:txBody>
          <a:bodyPr lIns="84575" tIns="42275" rIns="84575" bIns="42275"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a:solidFill>
                  <a:schemeClr val="dk1"/>
                </a:solidFill>
                <a:latin typeface="Helvetica Neue"/>
                <a:ea typeface="Helvetica Neue"/>
                <a:cs typeface="Helvetica Neue"/>
                <a:sym typeface="Helvetica Neue"/>
              </a:rPr>
              <a:t>Julia </a:t>
            </a:r>
            <a:r>
              <a:rPr lang="en-US" sz="4400" dirty="0" err="1">
                <a:solidFill>
                  <a:schemeClr val="dk1"/>
                </a:solidFill>
                <a:latin typeface="Helvetica Neue"/>
                <a:ea typeface="Helvetica Neue"/>
                <a:cs typeface="Helvetica Neue"/>
                <a:sym typeface="Helvetica Neue"/>
              </a:rPr>
              <a:t>Argy</a:t>
            </a:r>
            <a:r>
              <a:rPr lang="en-US" sz="4400" dirty="0">
                <a:solidFill>
                  <a:schemeClr val="dk1"/>
                </a:solidFill>
                <a:latin typeface="Helvetica Neue"/>
                <a:ea typeface="Helvetica Neue"/>
                <a:cs typeface="Helvetica Neue"/>
                <a:sym typeface="Helvetica Neue"/>
              </a:rPr>
              <a:t>, </a:t>
            </a:r>
            <a:r>
              <a:rPr lang="en-US" sz="4400" dirty="0" err="1">
                <a:solidFill>
                  <a:schemeClr val="dk1"/>
                </a:solidFill>
                <a:latin typeface="Helvetica Neue"/>
                <a:ea typeface="Helvetica Neue"/>
                <a:cs typeface="Helvetica Neue"/>
                <a:sym typeface="Helvetica Neue"/>
              </a:rPr>
              <a:t>Raynor</a:t>
            </a:r>
            <a:r>
              <a:rPr lang="en-US" sz="4400" dirty="0">
                <a:solidFill>
                  <a:schemeClr val="dk1"/>
                </a:solidFill>
                <a:latin typeface="Helvetica Neue"/>
                <a:ea typeface="Helvetica Neue"/>
                <a:cs typeface="Helvetica Neue"/>
                <a:sym typeface="Helvetica Neue"/>
              </a:rPr>
              <a:t> </a:t>
            </a:r>
            <a:r>
              <a:rPr lang="en-US" sz="4400" dirty="0" err="1">
                <a:solidFill>
                  <a:schemeClr val="dk1"/>
                </a:solidFill>
                <a:latin typeface="Helvetica Neue"/>
                <a:ea typeface="Helvetica Neue"/>
                <a:cs typeface="Helvetica Neue"/>
                <a:sym typeface="Helvetica Neue"/>
              </a:rPr>
              <a:t>Kuang</a:t>
            </a:r>
            <a:r>
              <a:rPr lang="en-US" sz="4400" dirty="0">
                <a:solidFill>
                  <a:schemeClr val="dk1"/>
                </a:solidFill>
                <a:latin typeface="Helvetica Neue"/>
                <a:ea typeface="Helvetica Neue"/>
                <a:cs typeface="Helvetica Neue"/>
                <a:sym typeface="Helvetica Neue"/>
              </a:rPr>
              <a:t>, </a:t>
            </a:r>
            <a:r>
              <a:rPr lang="en-US" sz="4400" dirty="0" err="1">
                <a:solidFill>
                  <a:schemeClr val="dk1"/>
                </a:solidFill>
                <a:latin typeface="Helvetica Neue"/>
                <a:ea typeface="Helvetica Neue"/>
                <a:cs typeface="Helvetica Neue"/>
                <a:sym typeface="Helvetica Neue"/>
              </a:rPr>
              <a:t>Ezinne</a:t>
            </a:r>
            <a:r>
              <a:rPr lang="en-US" sz="4400" dirty="0">
                <a:solidFill>
                  <a:schemeClr val="dk1"/>
                </a:solidFill>
                <a:latin typeface="Helvetica Neue"/>
                <a:ea typeface="Helvetica Neue"/>
                <a:cs typeface="Helvetica Neue"/>
                <a:sym typeface="Helvetica Neue"/>
              </a:rPr>
              <a:t> </a:t>
            </a:r>
            <a:r>
              <a:rPr lang="en-US" sz="4400" dirty="0" err="1">
                <a:solidFill>
                  <a:schemeClr val="dk1"/>
                </a:solidFill>
                <a:latin typeface="Helvetica Neue"/>
                <a:ea typeface="Helvetica Neue"/>
                <a:cs typeface="Helvetica Neue"/>
                <a:sym typeface="Helvetica Neue"/>
              </a:rPr>
              <a:t>Nwankwo</a:t>
            </a:r>
            <a:r>
              <a:rPr lang="en-US" sz="4400" dirty="0">
                <a:solidFill>
                  <a:schemeClr val="dk1"/>
                </a:solidFill>
                <a:latin typeface="Helvetica Neue"/>
                <a:ea typeface="Helvetica Neue"/>
                <a:cs typeface="Helvetica Neue"/>
                <a:sym typeface="Helvetica Neue"/>
              </a:rPr>
              <a:t>, Judson Woods</a:t>
            </a:r>
          </a:p>
          <a:p>
            <a:pPr marL="0" marR="0" lvl="0" indent="0" algn="l" rtl="0">
              <a:lnSpc>
                <a:spcPct val="100000"/>
              </a:lnSpc>
              <a:spcBef>
                <a:spcPts val="0"/>
              </a:spcBef>
              <a:spcAft>
                <a:spcPts val="0"/>
              </a:spcAft>
              <a:buClr>
                <a:schemeClr val="dk1"/>
              </a:buClr>
              <a:buFont typeface="Helvetica Neue"/>
              <a:buNone/>
            </a:pPr>
            <a:endParaRPr dirty="0"/>
          </a:p>
          <a:p>
            <a:pPr marL="0" marR="0" lvl="0" indent="0" algn="l" rtl="0">
              <a:lnSpc>
                <a:spcPct val="150000"/>
              </a:lnSpc>
              <a:spcBef>
                <a:spcPts val="0"/>
              </a:spcBef>
              <a:spcAft>
                <a:spcPts val="0"/>
              </a:spcAft>
              <a:buClr>
                <a:srgbClr val="FF0000"/>
              </a:buClr>
              <a:buSzPct val="25000"/>
              <a:buFont typeface="Helvetica Neue"/>
              <a:buNone/>
            </a:pPr>
            <a:r>
              <a:rPr lang="en-US" sz="4400" dirty="0">
                <a:solidFill>
                  <a:srgbClr val="FF0000"/>
                </a:solidFill>
                <a:latin typeface="Helvetica Neue"/>
                <a:ea typeface="Helvetica Neue"/>
                <a:cs typeface="Helvetica Neue"/>
                <a:sym typeface="Helvetica Neue"/>
              </a:rPr>
              <a:t>CS109a: Data Science</a:t>
            </a:r>
          </a:p>
          <a:p>
            <a:pPr marL="0" marR="0" lvl="0" indent="0" algn="l" rtl="0">
              <a:lnSpc>
                <a:spcPct val="100000"/>
              </a:lnSpc>
              <a:spcBef>
                <a:spcPts val="0"/>
              </a:spcBef>
              <a:spcAft>
                <a:spcPts val="0"/>
              </a:spcAft>
              <a:buClr>
                <a:schemeClr val="dk1"/>
              </a:buClr>
              <a:buSzPct val="25000"/>
              <a:buFont typeface="Helvetica Neue"/>
              <a:buNone/>
            </a:pPr>
            <a:r>
              <a:rPr lang="en-US" sz="4400" dirty="0">
                <a:solidFill>
                  <a:schemeClr val="dk1"/>
                </a:solidFill>
                <a:latin typeface="Helvetica Neue"/>
                <a:ea typeface="Helvetica Neue"/>
                <a:cs typeface="Helvetica Neue"/>
                <a:sym typeface="Helvetica Neue"/>
              </a:rPr>
              <a:t>Fall 2016</a:t>
            </a:r>
          </a:p>
        </p:txBody>
      </p:sp>
      <p:sp>
        <p:nvSpPr>
          <p:cNvPr id="92" name="Shape 92"/>
          <p:cNvSpPr txBox="1"/>
          <p:nvPr/>
        </p:nvSpPr>
        <p:spPr>
          <a:xfrm>
            <a:off x="10206025" y="6055100"/>
            <a:ext cx="16937100" cy="4469700"/>
          </a:xfrm>
          <a:prstGeom prst="rect">
            <a:avLst/>
          </a:prstGeom>
          <a:solidFill>
            <a:schemeClr val="lt1"/>
          </a:solidFill>
          <a:ln w="9525" cap="flat" cmpd="sng">
            <a:solidFill>
              <a:srgbClr val="A6A6A6"/>
            </a:solidFill>
            <a:prstDash val="solid"/>
            <a:miter/>
            <a:headEnd type="none" w="med" len="med"/>
            <a:tailEnd type="none" w="med" len="med"/>
          </a:ln>
        </p:spPr>
        <p:txBody>
          <a:bodyPr lIns="84575" tIns="42275" rIns="84575" bIns="42275" anchor="ctr" anchorCtr="0">
            <a:noAutofit/>
          </a:bodyPr>
          <a:lstStyle/>
          <a:p>
            <a:pPr marL="0" marR="0" lvl="0" indent="0" algn="l" rtl="0">
              <a:lnSpc>
                <a:spcPct val="100000"/>
              </a:lnSpc>
              <a:spcBef>
                <a:spcPts val="0"/>
              </a:spcBef>
              <a:spcAft>
                <a:spcPts val="0"/>
              </a:spcAft>
              <a:buNone/>
            </a:pPr>
            <a:endParaRPr sz="6900" b="0" i="0" u="none">
              <a:solidFill>
                <a:schemeClr val="dk1"/>
              </a:solidFill>
              <a:latin typeface="Calibri"/>
              <a:ea typeface="Calibri"/>
              <a:cs typeface="Calibri"/>
              <a:sym typeface="Calibri"/>
            </a:endParaRPr>
          </a:p>
        </p:txBody>
      </p:sp>
      <p:sp>
        <p:nvSpPr>
          <p:cNvPr id="93" name="Shape 93"/>
          <p:cNvSpPr txBox="1"/>
          <p:nvPr/>
        </p:nvSpPr>
        <p:spPr>
          <a:xfrm>
            <a:off x="10625125" y="5950708"/>
            <a:ext cx="16098900" cy="3990900"/>
          </a:xfrm>
          <a:prstGeom prst="rect">
            <a:avLst/>
          </a:prstGeom>
          <a:noFill/>
          <a:ln>
            <a:noFill/>
          </a:ln>
        </p:spPr>
        <p:txBody>
          <a:bodyPr lIns="84575" tIns="42275" rIns="84575" bIns="42275" anchor="t" anchorCtr="0">
            <a:noAutofit/>
          </a:bodyPr>
          <a:lstStyle/>
          <a:p>
            <a:pPr lvl="0" algn="ctr" rtl="0">
              <a:lnSpc>
                <a:spcPct val="150000"/>
              </a:lnSpc>
              <a:spcBef>
                <a:spcPts val="0"/>
              </a:spcBef>
              <a:buClr>
                <a:schemeClr val="dk1"/>
              </a:buClr>
              <a:buSzPct val="50000"/>
              <a:buFont typeface="Arial"/>
              <a:buNone/>
            </a:pPr>
            <a:r>
              <a:rPr lang="en-US" sz="2200" dirty="0">
                <a:solidFill>
                  <a:schemeClr val="dk1"/>
                </a:solidFill>
              </a:rPr>
              <a:t>Analyzing baby names can offer a quantitative perspective to the otherwise difficult problem of mapping immigration regions to states. This project seeks to identify names that are correlated with specific immigrant regions: Europe, Africa, Asia, Oceania and the Americas. From there, we are able to see where these names show up over time on a state-by-state level. While this analysis can track names that originate from these regions, it does not necessarily do so. Instead, it allows for examination of “immigrant” names by region.  We use principal component analysis to reduce the dimensions of the data for each region mentioned above and then use (insert unsupervised learning method that we use here) to get groups of states that we then visualize. This analysis can then be used to understand the mechanisms of cultural assimilation, and how certain names are associated with different ethnic groups. It offers insight into important trends in immigration on a state-by-state level that may be useful for future local and federal policy decisions.</a:t>
            </a:r>
          </a:p>
          <a:p>
            <a:pPr marL="0" marR="0" lvl="0" indent="0" algn="l" rtl="0">
              <a:lnSpc>
                <a:spcPct val="100000"/>
              </a:lnSpc>
              <a:spcBef>
                <a:spcPts val="0"/>
              </a:spcBef>
              <a:spcAft>
                <a:spcPts val="0"/>
              </a:spcAft>
              <a:buClr>
                <a:schemeClr val="dk1"/>
              </a:buClr>
              <a:buFont typeface="Times"/>
              <a:buNone/>
            </a:pPr>
            <a:endParaRPr sz="3700" dirty="0">
              <a:solidFill>
                <a:schemeClr val="dk1"/>
              </a:solidFill>
              <a:latin typeface="Times"/>
              <a:ea typeface="Times"/>
              <a:cs typeface="Times"/>
              <a:sym typeface="Times"/>
            </a:endParaRPr>
          </a:p>
        </p:txBody>
      </p:sp>
      <p:sp>
        <p:nvSpPr>
          <p:cNvPr id="94" name="Shape 94"/>
          <p:cNvSpPr txBox="1"/>
          <p:nvPr/>
        </p:nvSpPr>
        <p:spPr>
          <a:xfrm>
            <a:off x="1239837" y="9455150"/>
            <a:ext cx="7488236" cy="603249"/>
          </a:xfrm>
          <a:prstGeom prst="rect">
            <a:avLst/>
          </a:prstGeom>
          <a:noFill/>
          <a:ln>
            <a:noFill/>
          </a:ln>
        </p:spPr>
        <p:txBody>
          <a:bodyPr lIns="84575" tIns="42275" rIns="84575" bIns="42275"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3300" b="0" i="0" u="none">
                <a:solidFill>
                  <a:schemeClr val="dk1"/>
                </a:solidFill>
                <a:latin typeface="Times"/>
                <a:ea typeface="Times"/>
                <a:cs typeface="Times"/>
                <a:sym typeface="Times"/>
              </a:rPr>
              <a:t>blah blah blah</a:t>
            </a:r>
          </a:p>
        </p:txBody>
      </p:sp>
      <p:sp>
        <p:nvSpPr>
          <p:cNvPr id="95" name="Shape 95"/>
          <p:cNvSpPr txBox="1"/>
          <p:nvPr/>
        </p:nvSpPr>
        <p:spPr>
          <a:xfrm>
            <a:off x="1206500" y="20424775"/>
            <a:ext cx="7964487" cy="1868487"/>
          </a:xfrm>
          <a:prstGeom prst="rect">
            <a:avLst/>
          </a:prstGeom>
          <a:solidFill>
            <a:srgbClr val="A6A6A6"/>
          </a:solidFill>
          <a:ln>
            <a:noFill/>
          </a:ln>
        </p:spPr>
        <p:txBody>
          <a:bodyPr lIns="592025" tIns="592025" rIns="592025" bIns="592025"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4400" b="1" i="0" u="none">
                <a:solidFill>
                  <a:schemeClr val="lt1"/>
                </a:solidFill>
                <a:latin typeface="Arial"/>
                <a:ea typeface="Arial"/>
                <a:cs typeface="Arial"/>
                <a:sym typeface="Arial"/>
              </a:rPr>
              <a:t>Approach</a:t>
            </a:r>
          </a:p>
        </p:txBody>
      </p:sp>
      <p:sp>
        <p:nvSpPr>
          <p:cNvPr id="96" name="Shape 96"/>
          <p:cNvSpPr txBox="1"/>
          <p:nvPr/>
        </p:nvSpPr>
        <p:spPr>
          <a:xfrm>
            <a:off x="1247775" y="9390061"/>
            <a:ext cx="7524749" cy="25153936"/>
          </a:xfrm>
          <a:prstGeom prst="rect">
            <a:avLst/>
          </a:prstGeom>
          <a:noFill/>
          <a:ln>
            <a:noFill/>
          </a:ln>
        </p:spPr>
        <p:txBody>
          <a:bodyPr lIns="84575" tIns="42275" rIns="84575" bIns="42275" anchor="ctr" anchorCtr="0">
            <a:noAutofit/>
          </a:bodyPr>
          <a:lstStyle/>
          <a:p>
            <a:pPr marL="0" marR="0" lvl="0" indent="0" algn="l" rtl="0">
              <a:lnSpc>
                <a:spcPct val="100000"/>
              </a:lnSpc>
              <a:spcBef>
                <a:spcPts val="0"/>
              </a:spcBef>
              <a:spcAft>
                <a:spcPts val="0"/>
              </a:spcAft>
              <a:buNone/>
            </a:pPr>
            <a:endParaRPr sz="6900" b="0" i="0" u="none">
              <a:solidFill>
                <a:schemeClr val="dk1"/>
              </a:solidFill>
              <a:latin typeface="Calibri"/>
              <a:ea typeface="Calibri"/>
              <a:cs typeface="Calibri"/>
              <a:sym typeface="Calibri"/>
            </a:endParaRPr>
          </a:p>
        </p:txBody>
      </p:sp>
      <p:sp>
        <p:nvSpPr>
          <p:cNvPr id="97" name="Shape 97"/>
          <p:cNvSpPr txBox="1"/>
          <p:nvPr/>
        </p:nvSpPr>
        <p:spPr>
          <a:xfrm>
            <a:off x="1277937" y="23050500"/>
            <a:ext cx="7450136" cy="604837"/>
          </a:xfrm>
          <a:prstGeom prst="rect">
            <a:avLst/>
          </a:prstGeom>
          <a:noFill/>
          <a:ln>
            <a:noFill/>
          </a:ln>
        </p:spPr>
        <p:txBody>
          <a:bodyPr lIns="84575" tIns="42275" rIns="84575" bIns="42275"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3300" b="0" i="0" u="none">
                <a:solidFill>
                  <a:schemeClr val="dk1"/>
                </a:solidFill>
                <a:latin typeface="Times"/>
                <a:ea typeface="Times"/>
                <a:cs typeface="Times"/>
                <a:sym typeface="Times"/>
              </a:rPr>
              <a:t>blah blah blah</a:t>
            </a:r>
          </a:p>
        </p:txBody>
      </p:sp>
      <p:sp>
        <p:nvSpPr>
          <p:cNvPr id="98" name="Shape 98"/>
          <p:cNvSpPr txBox="1"/>
          <p:nvPr/>
        </p:nvSpPr>
        <p:spPr>
          <a:xfrm>
            <a:off x="1206500" y="23023512"/>
            <a:ext cx="8010525" cy="14892336"/>
          </a:xfrm>
          <a:prstGeom prst="rect">
            <a:avLst/>
          </a:prstGeom>
          <a:solidFill>
            <a:srgbClr val="FFFFFF"/>
          </a:solidFill>
          <a:ln>
            <a:noFill/>
          </a:ln>
        </p:spPr>
        <p:txBody>
          <a:bodyPr lIns="84575" tIns="42275" rIns="84575" bIns="42275" anchor="ctr" anchorCtr="0">
            <a:noAutofit/>
          </a:bodyPr>
          <a:lstStyle/>
          <a:p>
            <a:pPr marL="0" marR="0" lvl="0" indent="0" algn="l" rtl="0">
              <a:lnSpc>
                <a:spcPct val="100000"/>
              </a:lnSpc>
              <a:spcBef>
                <a:spcPts val="0"/>
              </a:spcBef>
              <a:spcAft>
                <a:spcPts val="0"/>
              </a:spcAft>
              <a:buNone/>
            </a:pPr>
            <a:endParaRPr sz="6900" b="0" i="0" u="none">
              <a:solidFill>
                <a:schemeClr val="dk1"/>
              </a:solidFill>
              <a:latin typeface="Calibri"/>
              <a:ea typeface="Calibri"/>
              <a:cs typeface="Calibri"/>
              <a:sym typeface="Calibri"/>
            </a:endParaRPr>
          </a:p>
        </p:txBody>
      </p:sp>
      <p:sp>
        <p:nvSpPr>
          <p:cNvPr id="99" name="Shape 99"/>
          <p:cNvSpPr txBox="1"/>
          <p:nvPr/>
        </p:nvSpPr>
        <p:spPr>
          <a:xfrm>
            <a:off x="1115175" y="8889249"/>
            <a:ext cx="8010600" cy="11371199"/>
          </a:xfrm>
          <a:prstGeom prst="rect">
            <a:avLst/>
          </a:prstGeom>
          <a:solidFill>
            <a:srgbClr val="FFFFFF"/>
          </a:solidFill>
          <a:ln>
            <a:noFill/>
          </a:ln>
        </p:spPr>
        <p:txBody>
          <a:bodyPr lIns="84575" tIns="42275" rIns="84575" bIns="42275" anchor="ctr" anchorCtr="0">
            <a:noAutofit/>
          </a:bodyPr>
          <a:lstStyle/>
          <a:p>
            <a:pPr marL="0" marR="0" lvl="0" indent="0" algn="l" rtl="0">
              <a:lnSpc>
                <a:spcPct val="100000"/>
              </a:lnSpc>
              <a:spcBef>
                <a:spcPts val="0"/>
              </a:spcBef>
              <a:spcAft>
                <a:spcPts val="0"/>
              </a:spcAft>
              <a:buNone/>
            </a:pPr>
            <a:endParaRPr sz="6900" b="0" i="0" u="none">
              <a:solidFill>
                <a:schemeClr val="dk1"/>
              </a:solidFill>
              <a:latin typeface="Calibri"/>
              <a:ea typeface="Calibri"/>
              <a:cs typeface="Calibri"/>
              <a:sym typeface="Calibri"/>
            </a:endParaRPr>
          </a:p>
        </p:txBody>
      </p:sp>
      <p:sp>
        <p:nvSpPr>
          <p:cNvPr id="100" name="Shape 100"/>
          <p:cNvSpPr txBox="1"/>
          <p:nvPr/>
        </p:nvSpPr>
        <p:spPr>
          <a:xfrm>
            <a:off x="10570375" y="37461375"/>
            <a:ext cx="7085100" cy="603300"/>
          </a:xfrm>
          <a:prstGeom prst="rect">
            <a:avLst/>
          </a:prstGeom>
          <a:noFill/>
          <a:ln>
            <a:noFill/>
          </a:ln>
        </p:spPr>
        <p:txBody>
          <a:bodyPr lIns="84575" tIns="42275" rIns="84575" bIns="4227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3300" b="1" i="0" u="none">
                <a:solidFill>
                  <a:schemeClr val="dk1"/>
                </a:solidFill>
                <a:latin typeface="Arial"/>
                <a:ea typeface="Arial"/>
                <a:cs typeface="Arial"/>
                <a:sym typeface="Arial"/>
              </a:rPr>
              <a:t>Figure 2. </a:t>
            </a:r>
            <a:r>
              <a:rPr lang="en-US" sz="3300">
                <a:solidFill>
                  <a:schemeClr val="dk1"/>
                </a:solidFill>
              </a:rPr>
              <a:t>PCA Analysis for Europe by Decade</a:t>
            </a:r>
          </a:p>
        </p:txBody>
      </p:sp>
      <p:sp>
        <p:nvSpPr>
          <p:cNvPr id="101" name="Shape 101"/>
          <p:cNvSpPr txBox="1"/>
          <p:nvPr/>
        </p:nvSpPr>
        <p:spPr>
          <a:xfrm>
            <a:off x="10238724" y="20739250"/>
            <a:ext cx="8010599" cy="1868400"/>
          </a:xfrm>
          <a:prstGeom prst="rect">
            <a:avLst/>
          </a:prstGeom>
          <a:solidFill>
            <a:srgbClr val="A6A6A6"/>
          </a:solidFill>
          <a:ln>
            <a:noFill/>
          </a:ln>
        </p:spPr>
        <p:txBody>
          <a:bodyPr lIns="592025" tIns="592025" rIns="592025" bIns="592025"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4400" b="1" i="0" u="none">
                <a:solidFill>
                  <a:schemeClr val="lt1"/>
                </a:solidFill>
                <a:latin typeface="Arial"/>
                <a:ea typeface="Arial"/>
                <a:cs typeface="Arial"/>
                <a:sym typeface="Arial"/>
              </a:rPr>
              <a:t>Results</a:t>
            </a:r>
          </a:p>
        </p:txBody>
      </p:sp>
      <p:sp>
        <p:nvSpPr>
          <p:cNvPr id="102" name="Shape 102"/>
          <p:cNvSpPr txBox="1"/>
          <p:nvPr/>
        </p:nvSpPr>
        <p:spPr>
          <a:xfrm>
            <a:off x="19317075" y="20988550"/>
            <a:ext cx="8097000" cy="1870200"/>
          </a:xfrm>
          <a:prstGeom prst="rect">
            <a:avLst/>
          </a:prstGeom>
          <a:solidFill>
            <a:srgbClr val="A6A6A6"/>
          </a:solidFill>
          <a:ln>
            <a:noFill/>
          </a:ln>
        </p:spPr>
        <p:txBody>
          <a:bodyPr lIns="592025" tIns="592025" rIns="592025" bIns="592025"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4400" b="1" i="0" u="none">
                <a:solidFill>
                  <a:schemeClr val="lt1"/>
                </a:solidFill>
                <a:latin typeface="Arial"/>
                <a:ea typeface="Arial"/>
                <a:cs typeface="Arial"/>
                <a:sym typeface="Arial"/>
              </a:rPr>
              <a:t>Conclusions</a:t>
            </a:r>
          </a:p>
        </p:txBody>
      </p:sp>
      <p:sp>
        <p:nvSpPr>
          <p:cNvPr id="103" name="Shape 103"/>
          <p:cNvSpPr txBox="1"/>
          <p:nvPr/>
        </p:nvSpPr>
        <p:spPr>
          <a:xfrm>
            <a:off x="19515150" y="33420525"/>
            <a:ext cx="8013600" cy="1866900"/>
          </a:xfrm>
          <a:prstGeom prst="rect">
            <a:avLst/>
          </a:prstGeom>
          <a:solidFill>
            <a:srgbClr val="A6A6A6"/>
          </a:solidFill>
          <a:ln>
            <a:noFill/>
          </a:ln>
        </p:spPr>
        <p:txBody>
          <a:bodyPr lIns="592025" tIns="592025" rIns="592025" bIns="592025"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4400" b="1" i="0" u="none">
                <a:solidFill>
                  <a:schemeClr val="lt1"/>
                </a:solidFill>
                <a:latin typeface="Arial"/>
                <a:ea typeface="Arial"/>
                <a:cs typeface="Arial"/>
                <a:sym typeface="Arial"/>
              </a:rPr>
              <a:t>Citations and Links</a:t>
            </a:r>
          </a:p>
        </p:txBody>
      </p:sp>
      <p:sp>
        <p:nvSpPr>
          <p:cNvPr id="104" name="Shape 104"/>
          <p:cNvSpPr txBox="1"/>
          <p:nvPr/>
        </p:nvSpPr>
        <p:spPr>
          <a:xfrm>
            <a:off x="631075" y="37460625"/>
            <a:ext cx="8097000" cy="604800"/>
          </a:xfrm>
          <a:prstGeom prst="rect">
            <a:avLst/>
          </a:prstGeom>
          <a:noFill/>
          <a:ln>
            <a:noFill/>
          </a:ln>
        </p:spPr>
        <p:txBody>
          <a:bodyPr lIns="84575" tIns="42275" rIns="84575" bIns="4227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3300" b="1" i="0" u="none">
                <a:solidFill>
                  <a:schemeClr val="dk1"/>
                </a:solidFill>
                <a:latin typeface="Arial"/>
                <a:ea typeface="Arial"/>
                <a:cs typeface="Arial"/>
                <a:sym typeface="Arial"/>
              </a:rPr>
              <a:t>Figure 1. </a:t>
            </a:r>
            <a:r>
              <a:rPr lang="en-US" sz="3300">
                <a:solidFill>
                  <a:schemeClr val="dk1"/>
                </a:solidFill>
              </a:rPr>
              <a:t>1910 Uniquely European Names</a:t>
            </a:r>
          </a:p>
          <a:p>
            <a:pPr marL="0" marR="0" lvl="0" indent="0" algn="l" rtl="0">
              <a:lnSpc>
                <a:spcPct val="100000"/>
              </a:lnSpc>
              <a:spcBef>
                <a:spcPts val="0"/>
              </a:spcBef>
              <a:spcAft>
                <a:spcPts val="0"/>
              </a:spcAft>
              <a:buClr>
                <a:schemeClr val="dk1"/>
              </a:buClr>
              <a:buFont typeface="Arial"/>
              <a:buNone/>
            </a:pPr>
            <a:endParaRPr sz="3300">
              <a:solidFill>
                <a:schemeClr val="dk1"/>
              </a:solidFill>
            </a:endParaRPr>
          </a:p>
        </p:txBody>
      </p:sp>
      <p:sp>
        <p:nvSpPr>
          <p:cNvPr id="105" name="Shape 105"/>
          <p:cNvSpPr txBox="1"/>
          <p:nvPr/>
        </p:nvSpPr>
        <p:spPr>
          <a:xfrm>
            <a:off x="19780625" y="23236737"/>
            <a:ext cx="7086600" cy="9805800"/>
          </a:xfrm>
          <a:prstGeom prst="rect">
            <a:avLst/>
          </a:prstGeom>
          <a:noFill/>
          <a:ln>
            <a:noFill/>
          </a:ln>
        </p:spPr>
        <p:txBody>
          <a:bodyPr lIns="84575" tIns="42275" rIns="84575" bIns="42275" anchor="t" anchorCtr="0">
            <a:noAutofit/>
          </a:bodyPr>
          <a:lstStyle/>
          <a:p>
            <a:pPr marL="0" marR="0" lvl="0" indent="457200" algn="l" rtl="0">
              <a:lnSpc>
                <a:spcPct val="115000"/>
              </a:lnSpc>
              <a:spcBef>
                <a:spcPts val="0"/>
              </a:spcBef>
              <a:spcAft>
                <a:spcPts val="0"/>
              </a:spcAft>
              <a:buClr>
                <a:schemeClr val="dk1"/>
              </a:buClr>
              <a:buSzPct val="25000"/>
              <a:buFont typeface="Times"/>
              <a:buNone/>
            </a:pPr>
            <a:r>
              <a:rPr lang="en-US" sz="2200"/>
              <a:t>From the analysis performed, we discovered that generally the most representative names on a statewide basis are women’s names. This may indicate that there is more variability in women’s names than men’s names, since the name with the maximum PCA components in each state tends to be a name more likely to be given to a woman. Also, the most representative names for each state are clustered somewhat by the regions of the US, a result that should be expected because immigrants coming from the same nation or adjacent nations are likely to settle in close proximity to each other and have similar naming patterns.</a:t>
            </a:r>
          </a:p>
          <a:p>
            <a:pPr marL="0" marR="0" lvl="0" indent="457200" algn="l" rtl="0">
              <a:lnSpc>
                <a:spcPct val="115000"/>
              </a:lnSpc>
              <a:spcBef>
                <a:spcPts val="0"/>
              </a:spcBef>
              <a:spcAft>
                <a:spcPts val="0"/>
              </a:spcAft>
              <a:buClr>
                <a:schemeClr val="dk1"/>
              </a:buClr>
              <a:buSzPct val="25000"/>
              <a:buFont typeface="Times"/>
              <a:buNone/>
            </a:pPr>
            <a:r>
              <a:rPr lang="en-US" sz="2200"/>
              <a:t>From the plots of the PCA components for the representative European immigrant naming data, we can see that the dispersion of the points on the plots decreases as time progresses. This could either indicate that the between-state variation of immigrant nationalities has declined over time or that the variation in immigrant names overall has decreased due to assimilation. We can also see from these plots that there is a higher degree of regional clustering over time for the Northeast and West regions of the US. This result may stem from the fact that the immigrants that settle in these regions tend to migrate from a select few nations rather than from multiple nations.</a:t>
            </a:r>
          </a:p>
        </p:txBody>
      </p:sp>
      <p:sp>
        <p:nvSpPr>
          <p:cNvPr id="106" name="Shape 106"/>
          <p:cNvSpPr txBox="1"/>
          <p:nvPr/>
        </p:nvSpPr>
        <p:spPr>
          <a:xfrm>
            <a:off x="19515150" y="35287412"/>
            <a:ext cx="7518300" cy="2173200"/>
          </a:xfrm>
          <a:prstGeom prst="rect">
            <a:avLst/>
          </a:prstGeom>
          <a:noFill/>
          <a:ln>
            <a:noFill/>
          </a:ln>
        </p:spPr>
        <p:txBody>
          <a:bodyPr lIns="84575" tIns="42275" rIns="84575" bIns="42275" anchor="t" anchorCtr="0">
            <a:noAutofit/>
          </a:bodyPr>
          <a:lstStyle/>
          <a:p>
            <a:pPr marL="457200" marR="0" lvl="0" indent="-457200" algn="l" rtl="0">
              <a:lnSpc>
                <a:spcPct val="100000"/>
              </a:lnSpc>
              <a:spcBef>
                <a:spcPts val="0"/>
              </a:spcBef>
              <a:spcAft>
                <a:spcPts val="0"/>
              </a:spcAft>
              <a:buClr>
                <a:schemeClr val="dk1"/>
              </a:buClr>
              <a:buSzPct val="25000"/>
              <a:buFont typeface="Times"/>
              <a:buNone/>
            </a:pPr>
            <a:r>
              <a:rPr lang="en-US" sz="2600">
                <a:solidFill>
                  <a:schemeClr val="dk1"/>
                </a:solidFill>
                <a:latin typeface="Times"/>
                <a:ea typeface="Times"/>
                <a:cs typeface="Times"/>
                <a:sym typeface="Times"/>
              </a:rPr>
              <a:t>Twenge, Jean M., Emodish M. Abebe, and W. Keith Campbell. “Fitting In or Standing Out: Trends in American Parents’ Choices for Children’s Names, 1880-2007.” </a:t>
            </a:r>
            <a:r>
              <a:rPr lang="en-US" sz="2600" i="1">
                <a:solidFill>
                  <a:schemeClr val="dk1"/>
                </a:solidFill>
                <a:latin typeface="Times"/>
                <a:ea typeface="Times"/>
                <a:cs typeface="Times"/>
                <a:sym typeface="Times"/>
              </a:rPr>
              <a:t>Social Psychological and Personality Science</a:t>
            </a:r>
            <a:r>
              <a:rPr lang="en-US" sz="2600">
                <a:solidFill>
                  <a:schemeClr val="dk1"/>
                </a:solidFill>
                <a:latin typeface="Times"/>
                <a:ea typeface="Times"/>
                <a:cs typeface="Times"/>
                <a:sym typeface="Times"/>
              </a:rPr>
              <a:t> 1.1 (2010): 19-25.</a:t>
            </a:r>
          </a:p>
          <a:p>
            <a:pPr marL="457200" marR="0" lvl="0" indent="-457200" algn="l" rtl="0">
              <a:lnSpc>
                <a:spcPct val="100000"/>
              </a:lnSpc>
              <a:spcBef>
                <a:spcPts val="500"/>
              </a:spcBef>
              <a:spcAft>
                <a:spcPts val="0"/>
              </a:spcAft>
              <a:buClr>
                <a:schemeClr val="dk1"/>
              </a:buClr>
              <a:buSzPct val="25000"/>
              <a:buFont typeface="Times"/>
              <a:buNone/>
            </a:pPr>
            <a:r>
              <a:rPr lang="en-US" sz="2600">
                <a:solidFill>
                  <a:schemeClr val="dk1"/>
                </a:solidFill>
                <a:latin typeface="Times"/>
                <a:ea typeface="Times"/>
                <a:cs typeface="Times"/>
                <a:sym typeface="Times"/>
              </a:rPr>
              <a:t>Barucca, Paolo, et al</a:t>
            </a:r>
            <a:r>
              <a:rPr lang="en-US" sz="2600" b="0" i="0" u="none">
                <a:solidFill>
                  <a:schemeClr val="dk1"/>
                </a:solidFill>
                <a:latin typeface="Times"/>
                <a:ea typeface="Times"/>
                <a:cs typeface="Times"/>
                <a:sym typeface="Times"/>
              </a:rPr>
              <a:t>. </a:t>
            </a:r>
            <a:r>
              <a:rPr lang="en-US" sz="2600">
                <a:solidFill>
                  <a:schemeClr val="dk1"/>
                </a:solidFill>
                <a:latin typeface="Times"/>
                <a:ea typeface="Times"/>
                <a:cs typeface="Times"/>
                <a:sym typeface="Times"/>
              </a:rPr>
              <a:t>“Cross-correlations of American baby names.” </a:t>
            </a:r>
            <a:r>
              <a:rPr lang="en-US" sz="2600" i="1">
                <a:solidFill>
                  <a:schemeClr val="dk1"/>
                </a:solidFill>
                <a:latin typeface="Times"/>
                <a:ea typeface="Times"/>
                <a:cs typeface="Times"/>
                <a:sym typeface="Times"/>
              </a:rPr>
              <a:t>Proceedings of the National Academy of Sciences</a:t>
            </a:r>
            <a:r>
              <a:rPr lang="en-US" sz="2600">
                <a:solidFill>
                  <a:schemeClr val="dk1"/>
                </a:solidFill>
                <a:latin typeface="Times"/>
                <a:ea typeface="Times"/>
                <a:cs typeface="Times"/>
                <a:sym typeface="Times"/>
              </a:rPr>
              <a:t> 112.26 (2015): 7943-7947. </a:t>
            </a:r>
          </a:p>
        </p:txBody>
      </p:sp>
      <p:sp>
        <p:nvSpPr>
          <p:cNvPr id="107" name="Shape 107"/>
          <p:cNvSpPr txBox="1"/>
          <p:nvPr/>
        </p:nvSpPr>
        <p:spPr>
          <a:xfrm>
            <a:off x="1466850" y="22457575"/>
            <a:ext cx="7086600" cy="8920200"/>
          </a:xfrm>
          <a:prstGeom prst="rect">
            <a:avLst/>
          </a:prstGeom>
          <a:noFill/>
          <a:ln>
            <a:noFill/>
          </a:ln>
        </p:spPr>
        <p:txBody>
          <a:bodyPr lIns="84575" tIns="42275" rIns="84575" bIns="42275" anchor="t" anchorCtr="0">
            <a:noAutofit/>
          </a:bodyPr>
          <a:lstStyle/>
          <a:p>
            <a:pPr marL="0" marR="0" lvl="0" indent="0" algn="l" rtl="0">
              <a:lnSpc>
                <a:spcPct val="115000"/>
              </a:lnSpc>
              <a:spcBef>
                <a:spcPts val="0"/>
              </a:spcBef>
              <a:spcAft>
                <a:spcPts val="0"/>
              </a:spcAft>
              <a:buClr>
                <a:schemeClr val="dk1"/>
              </a:buClr>
              <a:buSzPct val="25000"/>
              <a:buFont typeface="Times"/>
              <a:buNone/>
            </a:pPr>
            <a:r>
              <a:rPr lang="en-US" sz="2400" b="1" dirty="0"/>
              <a:t>1.</a:t>
            </a:r>
            <a:r>
              <a:rPr lang="en-US" sz="2400" dirty="0"/>
              <a:t> First, we determined which baby names correlate to which of the 5 regions of immigration. </a:t>
            </a:r>
          </a:p>
          <a:p>
            <a:pPr marL="914400" marR="0" lvl="0" indent="-381000" algn="l" rtl="0">
              <a:lnSpc>
                <a:spcPct val="115000"/>
              </a:lnSpc>
              <a:spcBef>
                <a:spcPts val="0"/>
              </a:spcBef>
              <a:spcAft>
                <a:spcPts val="0"/>
              </a:spcAft>
              <a:buSzPct val="100000"/>
              <a:buChar char="●"/>
            </a:pPr>
            <a:r>
              <a:rPr lang="en-US" sz="2400" dirty="0"/>
              <a:t>The top 100 names were identified for each region. </a:t>
            </a:r>
          </a:p>
          <a:p>
            <a:pPr marL="914400" marR="0" lvl="0" indent="-381000" algn="l" rtl="0">
              <a:lnSpc>
                <a:spcPct val="115000"/>
              </a:lnSpc>
              <a:spcBef>
                <a:spcPts val="0"/>
              </a:spcBef>
              <a:spcAft>
                <a:spcPts val="0"/>
              </a:spcAft>
              <a:buSzPct val="100000"/>
              <a:buChar char="●"/>
            </a:pPr>
            <a:r>
              <a:rPr lang="en-US" sz="2400" dirty="0"/>
              <a:t>Top names determined by treating names as predictors for immigration from a region and computing R</a:t>
            </a:r>
            <a:r>
              <a:rPr lang="en-US" sz="2400" baseline="30000" dirty="0"/>
              <a:t>2</a:t>
            </a:r>
            <a:r>
              <a:rPr lang="en-US" sz="2400" dirty="0"/>
              <a:t> scores for each name for each region.</a:t>
            </a:r>
          </a:p>
          <a:p>
            <a:pPr marR="0" lvl="0" algn="l" rtl="0">
              <a:lnSpc>
                <a:spcPct val="115000"/>
              </a:lnSpc>
              <a:spcBef>
                <a:spcPts val="0"/>
              </a:spcBef>
              <a:spcAft>
                <a:spcPts val="0"/>
              </a:spcAft>
              <a:buNone/>
            </a:pPr>
            <a:r>
              <a:rPr lang="en-US" sz="2400" b="1" dirty="0"/>
              <a:t>2.</a:t>
            </a:r>
            <a:r>
              <a:rPr lang="en-US" sz="2400" dirty="0"/>
              <a:t> </a:t>
            </a:r>
            <a:r>
              <a:rPr lang="en-US" sz="2400"/>
              <a:t>For each region, we constructed matrices in which rows represent the US states (including D.C.) and columns represent the 100 names for that region.</a:t>
            </a:r>
          </a:p>
          <a:p>
            <a:pPr marL="914400" marR="0" lvl="0" indent="-381000" algn="l" rtl="0">
              <a:lnSpc>
                <a:spcPct val="115000"/>
              </a:lnSpc>
              <a:spcBef>
                <a:spcPts val="0"/>
              </a:spcBef>
              <a:spcAft>
                <a:spcPts val="0"/>
              </a:spcAft>
              <a:buSzPct val="100000"/>
              <a:buChar char="●"/>
            </a:pPr>
            <a:r>
              <a:rPr lang="en-US" sz="2400" dirty="0"/>
              <a:t>The value of each cell in the matrix is the overall count of that name in that state.</a:t>
            </a:r>
          </a:p>
          <a:p>
            <a:pPr marR="0" lvl="0" algn="l" rtl="0">
              <a:lnSpc>
                <a:spcPct val="115000"/>
              </a:lnSpc>
              <a:spcBef>
                <a:spcPts val="0"/>
              </a:spcBef>
              <a:spcAft>
                <a:spcPts val="0"/>
              </a:spcAft>
              <a:buNone/>
            </a:pPr>
            <a:r>
              <a:rPr lang="en-US" sz="2400" b="1" dirty="0"/>
              <a:t>3.</a:t>
            </a:r>
            <a:r>
              <a:rPr lang="en-US" sz="2400" dirty="0"/>
              <a:t> To reduce the dimensions of these matrices, we used principal components analysis (PCA).</a:t>
            </a:r>
          </a:p>
          <a:p>
            <a:pPr marL="914400" marR="0" lvl="0" indent="-381000" algn="l" rtl="0">
              <a:lnSpc>
                <a:spcPct val="115000"/>
              </a:lnSpc>
              <a:spcBef>
                <a:spcPts val="0"/>
              </a:spcBef>
              <a:spcAft>
                <a:spcPts val="0"/>
              </a:spcAft>
              <a:buSzPct val="100000"/>
              <a:buChar char="●"/>
            </a:pPr>
            <a:r>
              <a:rPr lang="en-US" sz="2400" dirty="0"/>
              <a:t>The two PCA components were then used to visualize the similarity of names between states over time on a per decade basis.</a:t>
            </a:r>
          </a:p>
          <a:p>
            <a:pPr marL="914400" marR="0" lvl="0" indent="-381000" algn="l" rtl="0">
              <a:lnSpc>
                <a:spcPct val="115000"/>
              </a:lnSpc>
              <a:spcBef>
                <a:spcPts val="0"/>
              </a:spcBef>
              <a:spcAft>
                <a:spcPts val="0"/>
              </a:spcAft>
              <a:buSzPct val="100000"/>
              <a:buChar char="●"/>
            </a:pPr>
            <a:r>
              <a:rPr lang="en-US" sz="2400" dirty="0"/>
              <a:t>Identified the most representative immigrant names for each state</a:t>
            </a:r>
          </a:p>
        </p:txBody>
      </p:sp>
      <p:sp>
        <p:nvSpPr>
          <p:cNvPr id="108" name="Shape 108"/>
          <p:cNvSpPr txBox="1"/>
          <p:nvPr/>
        </p:nvSpPr>
        <p:spPr>
          <a:xfrm>
            <a:off x="1466850" y="8386825"/>
            <a:ext cx="7086600" cy="12037800"/>
          </a:xfrm>
          <a:prstGeom prst="rect">
            <a:avLst/>
          </a:prstGeom>
          <a:noFill/>
          <a:ln>
            <a:noFill/>
          </a:ln>
        </p:spPr>
        <p:txBody>
          <a:bodyPr lIns="84575" tIns="42275" rIns="84575" bIns="42275" anchor="t" anchorCtr="0">
            <a:noAutofit/>
          </a:bodyPr>
          <a:lstStyle/>
          <a:p>
            <a:pPr marL="0" marR="0" lvl="0" indent="457200" algn="just" rtl="0">
              <a:lnSpc>
                <a:spcPct val="115000"/>
              </a:lnSpc>
              <a:spcBef>
                <a:spcPts val="0"/>
              </a:spcBef>
              <a:spcAft>
                <a:spcPts val="0"/>
              </a:spcAft>
              <a:buClr>
                <a:schemeClr val="dk1"/>
              </a:buClr>
              <a:buSzPct val="25000"/>
              <a:buFont typeface="Times"/>
              <a:buNone/>
            </a:pPr>
            <a:r>
              <a:rPr lang="en-US" sz="2400" dirty="0"/>
              <a:t>Names can tell us a lot about society changing over time. On the most basic level, they have the ability to shape how a child is seen. However, they are not only important on an individual level, but can offer insight to larger societal trends. From names, we can derive a the type of people that are living in a society. This can lead to conclusions about social trends and public opinion being made.  Previous work on this topic include exploring trends in American parenting choices based on baby name choice. The study </a:t>
            </a:r>
            <a:r>
              <a:rPr lang="en-US" sz="2400" dirty="0" err="1"/>
              <a:t>seeked</a:t>
            </a:r>
            <a:r>
              <a:rPr lang="en-US" sz="2400" dirty="0"/>
              <a:t> to </a:t>
            </a:r>
            <a:r>
              <a:rPr lang="en-US" sz="2400" dirty="0" err="1"/>
              <a:t>analyse</a:t>
            </a:r>
            <a:r>
              <a:rPr lang="en-US" sz="2400" dirty="0"/>
              <a:t> whether there had been a decline or increase in individualism in America by looking at the frequency of a child receiving what was considered a common name. In another paper by </a:t>
            </a:r>
            <a:r>
              <a:rPr lang="en-US" sz="2400" dirty="0" err="1"/>
              <a:t>Barucca</a:t>
            </a:r>
            <a:r>
              <a:rPr lang="en-US" sz="2400" dirty="0"/>
              <a:t> et al, the authors are studying the cross-correlation of girl names by each state. They want to examine </a:t>
            </a:r>
            <a:r>
              <a:rPr lang="en-US" sz="2400" dirty="0">
                <a:solidFill>
                  <a:schemeClr val="dk1"/>
                </a:solidFill>
              </a:rPr>
              <a:t>the correlations between the trends of baby names in states over time.</a:t>
            </a:r>
          </a:p>
          <a:p>
            <a:pPr marL="0" marR="0" lvl="0" indent="457200" algn="just" rtl="0">
              <a:lnSpc>
                <a:spcPct val="115000"/>
              </a:lnSpc>
              <a:spcBef>
                <a:spcPts val="0"/>
              </a:spcBef>
              <a:spcAft>
                <a:spcPts val="0"/>
              </a:spcAft>
              <a:buClr>
                <a:schemeClr val="dk1"/>
              </a:buClr>
              <a:buSzPct val="25000"/>
              <a:buFont typeface="Times"/>
              <a:buNone/>
            </a:pPr>
            <a:r>
              <a:rPr lang="en-US" sz="2400" dirty="0"/>
              <a:t>For our project, we are looking specifically at immigration trends within the US from five geographic regions: Europe, Asia, Africa, Oceania, and Americas. We look to see where these names by region are most popular (which we determine by prevalence of each name) in each of the 50 states. From there, we are able to extrapolate where immigrants from each region move to on a state by state level. </a:t>
            </a:r>
          </a:p>
          <a:p>
            <a:pPr marL="0" marR="0" lvl="0" indent="0" algn="l" rtl="0">
              <a:lnSpc>
                <a:spcPct val="100000"/>
              </a:lnSpc>
              <a:spcBef>
                <a:spcPts val="0"/>
              </a:spcBef>
              <a:spcAft>
                <a:spcPts val="0"/>
              </a:spcAft>
              <a:buClr>
                <a:schemeClr val="dk1"/>
              </a:buClr>
              <a:buFont typeface="Times"/>
              <a:buNone/>
            </a:pPr>
            <a:endParaRPr sz="2200" dirty="0"/>
          </a:p>
          <a:p>
            <a:pPr marL="0" marR="0" lvl="0" indent="0" algn="l" rtl="0">
              <a:lnSpc>
                <a:spcPct val="100000"/>
              </a:lnSpc>
              <a:spcBef>
                <a:spcPts val="0"/>
              </a:spcBef>
              <a:spcAft>
                <a:spcPts val="0"/>
              </a:spcAft>
              <a:buClr>
                <a:schemeClr val="dk1"/>
              </a:buClr>
              <a:buFont typeface="Times"/>
              <a:buNone/>
            </a:pPr>
            <a:endParaRPr sz="2200" dirty="0"/>
          </a:p>
          <a:p>
            <a:pPr marL="0" marR="0" lvl="0" indent="0" algn="l" rtl="0">
              <a:lnSpc>
                <a:spcPct val="100000"/>
              </a:lnSpc>
              <a:spcBef>
                <a:spcPts val="0"/>
              </a:spcBef>
              <a:spcAft>
                <a:spcPts val="0"/>
              </a:spcAft>
              <a:buClr>
                <a:schemeClr val="dk1"/>
              </a:buClr>
              <a:buFont typeface="Times"/>
              <a:buNone/>
            </a:pPr>
            <a:endParaRPr sz="2200" dirty="0"/>
          </a:p>
          <a:p>
            <a:pPr marL="0" marR="0" lvl="0" indent="0" algn="l" rtl="0">
              <a:lnSpc>
                <a:spcPct val="100000"/>
              </a:lnSpc>
              <a:spcBef>
                <a:spcPts val="0"/>
              </a:spcBef>
              <a:spcAft>
                <a:spcPts val="0"/>
              </a:spcAft>
              <a:buClr>
                <a:schemeClr val="dk1"/>
              </a:buClr>
              <a:buFont typeface="Times"/>
              <a:buNone/>
            </a:pPr>
            <a:endParaRPr sz="2200" dirty="0"/>
          </a:p>
        </p:txBody>
      </p:sp>
      <p:sp>
        <p:nvSpPr>
          <p:cNvPr id="109" name="Shape 109"/>
          <p:cNvSpPr txBox="1"/>
          <p:nvPr/>
        </p:nvSpPr>
        <p:spPr>
          <a:xfrm>
            <a:off x="10390386" y="10776725"/>
            <a:ext cx="7966199" cy="1870200"/>
          </a:xfrm>
          <a:prstGeom prst="rect">
            <a:avLst/>
          </a:prstGeom>
          <a:solidFill>
            <a:srgbClr val="A6A6A6"/>
          </a:solidFill>
          <a:ln>
            <a:noFill/>
          </a:ln>
        </p:spPr>
        <p:txBody>
          <a:bodyPr lIns="592025" tIns="592025" rIns="592025" bIns="592025"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4400" b="1" i="0" u="none">
                <a:solidFill>
                  <a:schemeClr val="lt1"/>
                </a:solidFill>
                <a:latin typeface="Arial"/>
                <a:ea typeface="Arial"/>
                <a:cs typeface="Arial"/>
                <a:sym typeface="Arial"/>
              </a:rPr>
              <a:t>Data</a:t>
            </a:r>
          </a:p>
        </p:txBody>
      </p:sp>
      <p:sp>
        <p:nvSpPr>
          <p:cNvPr id="110" name="Shape 110"/>
          <p:cNvSpPr txBox="1"/>
          <p:nvPr/>
        </p:nvSpPr>
        <p:spPr>
          <a:xfrm>
            <a:off x="10629900" y="12754774"/>
            <a:ext cx="7086600" cy="8170200"/>
          </a:xfrm>
          <a:prstGeom prst="rect">
            <a:avLst/>
          </a:prstGeom>
          <a:noFill/>
          <a:ln>
            <a:noFill/>
          </a:ln>
        </p:spPr>
        <p:txBody>
          <a:bodyPr lIns="84575" tIns="42275" rIns="84575" bIns="42275" anchor="t" anchorCtr="0">
            <a:noAutofit/>
          </a:bodyPr>
          <a:lstStyle/>
          <a:p>
            <a:pPr marR="0" lvl="0" algn="l" rtl="0">
              <a:lnSpc>
                <a:spcPct val="100000"/>
              </a:lnSpc>
              <a:spcBef>
                <a:spcPts val="0"/>
              </a:spcBef>
              <a:spcAft>
                <a:spcPts val="0"/>
              </a:spcAft>
              <a:buNone/>
            </a:pPr>
            <a:r>
              <a:rPr lang="en-US" sz="2300" b="1" dirty="0">
                <a:solidFill>
                  <a:schemeClr val="dk1"/>
                </a:solidFill>
              </a:rPr>
              <a:t>Data Sources:</a:t>
            </a:r>
          </a:p>
          <a:p>
            <a:pPr marL="457200" marR="0" lvl="0" indent="-374650" algn="l" rtl="0">
              <a:lnSpc>
                <a:spcPct val="100000"/>
              </a:lnSpc>
              <a:spcBef>
                <a:spcPts val="0"/>
              </a:spcBef>
              <a:spcAft>
                <a:spcPts val="0"/>
              </a:spcAft>
              <a:buSzPct val="100000"/>
              <a:buChar char="●"/>
            </a:pPr>
            <a:r>
              <a:rPr lang="en-US" sz="2300" i="1" dirty="0">
                <a:solidFill>
                  <a:schemeClr val="dk1"/>
                </a:solidFill>
              </a:rPr>
              <a:t>National Level</a:t>
            </a:r>
            <a:r>
              <a:rPr lang="en-US" sz="2300" dirty="0">
                <a:solidFill>
                  <a:schemeClr val="dk1"/>
                </a:solidFill>
              </a:rPr>
              <a:t>: </a:t>
            </a:r>
            <a:r>
              <a:rPr lang="en-US" sz="2300" dirty="0">
                <a:highlight>
                  <a:srgbClr val="FFFFFF"/>
                </a:highlight>
              </a:rPr>
              <a:t>name, year of birth, sex and number, are from a 100 percent sample of Social Security card applications after 1879</a:t>
            </a:r>
          </a:p>
          <a:p>
            <a:pPr marL="457200" marR="0" lvl="0" indent="-374650" algn="l" rtl="0">
              <a:lnSpc>
                <a:spcPct val="100000"/>
              </a:lnSpc>
              <a:spcBef>
                <a:spcPts val="0"/>
              </a:spcBef>
              <a:spcAft>
                <a:spcPts val="0"/>
              </a:spcAft>
              <a:buClr>
                <a:schemeClr val="dk1"/>
              </a:buClr>
              <a:buSzPct val="100000"/>
              <a:buChar char="●"/>
            </a:pPr>
            <a:r>
              <a:rPr lang="en-US" sz="2300" i="1" dirty="0"/>
              <a:t>State Level</a:t>
            </a:r>
            <a:r>
              <a:rPr lang="en-US" sz="2300" dirty="0"/>
              <a:t>: </a:t>
            </a:r>
            <a:r>
              <a:rPr lang="en-US" sz="2300" dirty="0">
                <a:highlight>
                  <a:srgbClr val="FFFFFF"/>
                </a:highlight>
              </a:rPr>
              <a:t>From </a:t>
            </a:r>
            <a:r>
              <a:rPr lang="en-US" sz="2300" dirty="0"/>
              <a:t>Social Security cards from 1910 onwards, 100% sample</a:t>
            </a:r>
          </a:p>
          <a:p>
            <a:pPr marL="457200" marR="0" lvl="0" indent="-374650" algn="l" rtl="0">
              <a:lnSpc>
                <a:spcPct val="100000"/>
              </a:lnSpc>
              <a:spcBef>
                <a:spcPts val="0"/>
              </a:spcBef>
              <a:spcAft>
                <a:spcPts val="0"/>
              </a:spcAft>
              <a:buClr>
                <a:schemeClr val="dk1"/>
              </a:buClr>
              <a:buSzPct val="100000"/>
              <a:buChar char="●"/>
            </a:pPr>
            <a:r>
              <a:rPr lang="en-US" sz="2300" i="1" dirty="0">
                <a:solidFill>
                  <a:schemeClr val="dk1"/>
                </a:solidFill>
              </a:rPr>
              <a:t>Immigration Data</a:t>
            </a:r>
            <a:r>
              <a:rPr lang="en-US" sz="2300" dirty="0">
                <a:solidFill>
                  <a:schemeClr val="dk1"/>
                </a:solidFill>
              </a:rPr>
              <a:t>: From Census, happens every 10 years. Foreign born individuals include:</a:t>
            </a:r>
          </a:p>
          <a:p>
            <a:pPr marL="914400" marR="0" lvl="1" indent="-374650" algn="l" rtl="0">
              <a:lnSpc>
                <a:spcPct val="100000"/>
              </a:lnSpc>
              <a:spcBef>
                <a:spcPts val="0"/>
              </a:spcBef>
              <a:spcAft>
                <a:spcPts val="0"/>
              </a:spcAft>
              <a:buSzPct val="100000"/>
              <a:buChar char="○"/>
            </a:pPr>
            <a:r>
              <a:rPr lang="en-US" sz="2300" dirty="0">
                <a:highlight>
                  <a:srgbClr val="FFFFFF"/>
                </a:highlight>
              </a:rPr>
              <a:t>Naturalized U.S. citizens</a:t>
            </a:r>
          </a:p>
          <a:p>
            <a:pPr marL="914400" marR="0" lvl="1" indent="-374650" algn="l" rtl="0">
              <a:lnSpc>
                <a:spcPct val="100000"/>
              </a:lnSpc>
              <a:spcBef>
                <a:spcPts val="0"/>
              </a:spcBef>
              <a:spcAft>
                <a:spcPts val="0"/>
              </a:spcAft>
              <a:buSzPct val="100000"/>
              <a:buChar char="○"/>
            </a:pPr>
            <a:r>
              <a:rPr lang="en-US" sz="2300" dirty="0">
                <a:highlight>
                  <a:srgbClr val="FFFFFF"/>
                </a:highlight>
              </a:rPr>
              <a:t>Lawful permanent residents (immigrants) </a:t>
            </a:r>
          </a:p>
          <a:p>
            <a:pPr marL="914400" marR="0" lvl="1" indent="-374650" algn="l" rtl="0">
              <a:lnSpc>
                <a:spcPct val="100000"/>
              </a:lnSpc>
              <a:spcBef>
                <a:spcPts val="0"/>
              </a:spcBef>
              <a:spcAft>
                <a:spcPts val="0"/>
              </a:spcAft>
              <a:buSzPct val="100000"/>
              <a:buChar char="○"/>
            </a:pPr>
            <a:r>
              <a:rPr lang="en-US" sz="2300" dirty="0">
                <a:highlight>
                  <a:srgbClr val="FFFFFF"/>
                </a:highlight>
              </a:rPr>
              <a:t>Temporary and humanitarian migrants (such as foreign students and refugees and </a:t>
            </a:r>
            <a:r>
              <a:rPr lang="en-US" sz="2300" dirty="0" err="1">
                <a:highlight>
                  <a:srgbClr val="FFFFFF"/>
                </a:highlight>
              </a:rPr>
              <a:t>asylees</a:t>
            </a:r>
            <a:r>
              <a:rPr lang="en-US" sz="2300" dirty="0">
                <a:highlight>
                  <a:srgbClr val="FFFFFF"/>
                </a:highlight>
              </a:rPr>
              <a:t>)</a:t>
            </a:r>
          </a:p>
          <a:p>
            <a:pPr marL="914400" marR="0" lvl="1" indent="-374650" algn="l" rtl="0">
              <a:lnSpc>
                <a:spcPct val="100000"/>
              </a:lnSpc>
              <a:spcBef>
                <a:spcPts val="0"/>
              </a:spcBef>
              <a:spcAft>
                <a:spcPts val="0"/>
              </a:spcAft>
              <a:buSzPct val="100000"/>
              <a:buChar char="○"/>
            </a:pPr>
            <a:r>
              <a:rPr lang="en-US" sz="2300" dirty="0">
                <a:highlight>
                  <a:srgbClr val="FFFFFF"/>
                </a:highlight>
              </a:rPr>
              <a:t>Unauthorized migrants</a:t>
            </a:r>
          </a:p>
          <a:p>
            <a:pPr marR="0" lvl="0" algn="l" rtl="0">
              <a:lnSpc>
                <a:spcPct val="100000"/>
              </a:lnSpc>
              <a:spcBef>
                <a:spcPts val="0"/>
              </a:spcBef>
              <a:spcAft>
                <a:spcPts val="0"/>
              </a:spcAft>
              <a:buNone/>
            </a:pPr>
            <a:endParaRPr sz="2300" dirty="0">
              <a:solidFill>
                <a:schemeClr val="dk1"/>
              </a:solidFill>
            </a:endParaRPr>
          </a:p>
          <a:p>
            <a:pPr marR="0" lvl="0" algn="l" rtl="0">
              <a:lnSpc>
                <a:spcPct val="100000"/>
              </a:lnSpc>
              <a:spcBef>
                <a:spcPts val="0"/>
              </a:spcBef>
              <a:spcAft>
                <a:spcPts val="0"/>
              </a:spcAft>
              <a:buNone/>
            </a:pPr>
            <a:r>
              <a:rPr lang="en-US" sz="2300" b="1" dirty="0">
                <a:solidFill>
                  <a:schemeClr val="dk1"/>
                </a:solidFill>
              </a:rPr>
              <a:t>Data Limitations: </a:t>
            </a:r>
          </a:p>
          <a:p>
            <a:pPr marL="457200" marR="0" lvl="0" indent="-374650" algn="l" rtl="0">
              <a:lnSpc>
                <a:spcPct val="100000"/>
              </a:lnSpc>
              <a:spcBef>
                <a:spcPts val="0"/>
              </a:spcBef>
              <a:spcAft>
                <a:spcPts val="0"/>
              </a:spcAft>
              <a:buClr>
                <a:schemeClr val="dk1"/>
              </a:buClr>
              <a:buSzPct val="100000"/>
              <a:buChar char="●"/>
            </a:pPr>
            <a:r>
              <a:rPr lang="en-US" sz="2300" dirty="0">
                <a:solidFill>
                  <a:schemeClr val="dk1"/>
                </a:solidFill>
              </a:rPr>
              <a:t>State and national data do not span the same years</a:t>
            </a:r>
          </a:p>
          <a:p>
            <a:pPr marL="457200" marR="0" lvl="0" indent="-374650" algn="l" rtl="0">
              <a:lnSpc>
                <a:spcPct val="100000"/>
              </a:lnSpc>
              <a:spcBef>
                <a:spcPts val="0"/>
              </a:spcBef>
              <a:spcAft>
                <a:spcPts val="0"/>
              </a:spcAft>
              <a:buClr>
                <a:schemeClr val="dk1"/>
              </a:buClr>
              <a:buSzPct val="100000"/>
              <a:buChar char="●"/>
            </a:pPr>
            <a:r>
              <a:rPr lang="en-US" sz="2300" dirty="0">
                <a:solidFill>
                  <a:schemeClr val="dk1"/>
                </a:solidFill>
              </a:rPr>
              <a:t>Census data exists by decade - reduces our sample size to 15 when looking at correlations</a:t>
            </a:r>
          </a:p>
          <a:p>
            <a:pPr marL="457200" marR="0" lvl="0" indent="-374650" algn="l" rtl="0">
              <a:lnSpc>
                <a:spcPct val="100000"/>
              </a:lnSpc>
              <a:spcBef>
                <a:spcPts val="0"/>
              </a:spcBef>
              <a:spcAft>
                <a:spcPts val="0"/>
              </a:spcAft>
              <a:buClr>
                <a:schemeClr val="dk1"/>
              </a:buClr>
              <a:buSzPct val="100000"/>
              <a:buChar char="●"/>
            </a:pPr>
            <a:r>
              <a:rPr lang="en-US" sz="2300" dirty="0">
                <a:solidFill>
                  <a:schemeClr val="dk1"/>
                </a:solidFill>
              </a:rPr>
              <a:t>Data by count, not percent - disproportionately favors later years where more children are being born</a:t>
            </a:r>
          </a:p>
        </p:txBody>
      </p:sp>
      <p:pic>
        <p:nvPicPr>
          <p:cNvPr id="111" name="Shape 111" descr="pca_europe.png"/>
          <p:cNvPicPr preferRelativeResize="0"/>
          <p:nvPr/>
        </p:nvPicPr>
        <p:blipFill>
          <a:blip r:embed="rId4">
            <a:alphaModFix/>
          </a:blip>
          <a:stretch>
            <a:fillRect/>
          </a:stretch>
        </p:blipFill>
        <p:spPr>
          <a:xfrm>
            <a:off x="9577099" y="23023531"/>
            <a:ext cx="9379911" cy="14226929"/>
          </a:xfrm>
          <a:prstGeom prst="rect">
            <a:avLst/>
          </a:prstGeom>
          <a:noFill/>
          <a:ln>
            <a:noFill/>
          </a:ln>
        </p:spPr>
      </p:pic>
      <p:pic>
        <p:nvPicPr>
          <p:cNvPr id="112" name="Shape 112" descr="unique.jpeg"/>
          <p:cNvPicPr preferRelativeResize="0"/>
          <p:nvPr/>
        </p:nvPicPr>
        <p:blipFill>
          <a:blip r:embed="rId5">
            <a:alphaModFix/>
          </a:blip>
          <a:stretch>
            <a:fillRect/>
          </a:stretch>
        </p:blipFill>
        <p:spPr>
          <a:xfrm>
            <a:off x="560525" y="31465287"/>
            <a:ext cx="8863251" cy="5907823"/>
          </a:xfrm>
          <a:prstGeom prst="rect">
            <a:avLst/>
          </a:prstGeom>
          <a:noFill/>
          <a:ln>
            <a:noFill/>
          </a:ln>
        </p:spPr>
      </p:pic>
      <p:pic>
        <p:nvPicPr>
          <p:cNvPr id="113" name="Shape 113" descr="pca_europe_compdecades.png"/>
          <p:cNvPicPr preferRelativeResize="0"/>
          <p:nvPr/>
        </p:nvPicPr>
        <p:blipFill>
          <a:blip r:embed="rId6">
            <a:alphaModFix/>
          </a:blip>
          <a:stretch>
            <a:fillRect/>
          </a:stretch>
        </p:blipFill>
        <p:spPr>
          <a:xfrm>
            <a:off x="20193500" y="10649100"/>
            <a:ext cx="6070345" cy="102151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1138</Words>
  <Application>Microsoft Macintosh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vt:lpstr>
      <vt:lpstr>Arial</vt:lpstr>
      <vt:lpstr>Helvetica Neue</vt:lpstr>
      <vt:lpstr>Calibri</vt:lpstr>
      <vt:lpstr>Office Theme</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cp:revision>
  <dcterms:modified xsi:type="dcterms:W3CDTF">2016-12-09T03:08:41Z</dcterms:modified>
</cp:coreProperties>
</file>