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2" r:id="rId7"/>
    <p:sldId id="263"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1" d="100"/>
          <a:sy n="81"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BD862E7-95FA-4FC4-9EC5-DDBFA8DC7417}"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B987F2-A784-4F72-BB57-0E9EACDE722E}"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0BBD51E-4B19-444E-85C0-DBD7EB6263F4}"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D7255A-4AD5-4D3E-9A0A-689DA3BA976C}"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EE0AD15-87AC-45B2-9EE5-8D165AF83CD7}" type="datetimeFigureOut">
              <a:rPr lang="en-US" dirty="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CC40CCD-F0D6-4CC2-A4C8-2D7D0D875F02}" type="datetimeFigureOut">
              <a:rPr lang="en-US" dirty="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3/20/2021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9A00F7B-89C5-4DF7-A309-6263220147D4}" type="datetimeFigureOut">
              <a:rPr lang="en-US" dirty="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DCB01F-D966-4C62-B900-0BE008A90C98}"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73A0EA-7DC7-4964-BB97-B173EF3B859A}"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3/20/2021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Graph Theory</a:t>
            </a:r>
            <a:endParaRPr lang="en-US" dirty="0"/>
          </a:p>
        </p:txBody>
      </p:sp>
      <p:sp>
        <p:nvSpPr>
          <p:cNvPr id="3" name="Подзаголовок 2"/>
          <p:cNvSpPr>
            <a:spLocks noGrp="1"/>
          </p:cNvSpPr>
          <p:nvPr>
            <p:ph type="subTitle" idx="1"/>
          </p:nvPr>
        </p:nvSpPr>
        <p:spPr/>
        <p:txBody>
          <a:bodyPr/>
          <a:lstStyle/>
          <a:p>
            <a:r>
              <a:rPr lang="en-US" dirty="0" err="1" smtClean="0"/>
              <a:t>Team:BIGRES</a:t>
            </a:r>
            <a:endParaRPr lang="en-US" dirty="0"/>
          </a:p>
        </p:txBody>
      </p:sp>
    </p:spTree>
    <p:extLst>
      <p:ext uri="{BB962C8B-B14F-4D97-AF65-F5344CB8AC3E}">
        <p14:creationId xmlns:p14="http://schemas.microsoft.com/office/powerpoint/2010/main" val="176550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Team members</a:t>
            </a:r>
            <a:endParaRPr lang="ru-RU" dirty="0"/>
          </a:p>
        </p:txBody>
      </p:sp>
      <p:sp>
        <p:nvSpPr>
          <p:cNvPr id="3" name="Объект 2"/>
          <p:cNvSpPr>
            <a:spLocks noGrp="1"/>
          </p:cNvSpPr>
          <p:nvPr>
            <p:ph idx="1"/>
          </p:nvPr>
        </p:nvSpPr>
        <p:spPr/>
        <p:txBody>
          <a:bodyPr/>
          <a:lstStyle/>
          <a:p>
            <a:r>
              <a:rPr lang="en-US" dirty="0" err="1"/>
              <a:t>Ulzhanar</a:t>
            </a:r>
            <a:r>
              <a:rPr lang="en-US" dirty="0"/>
              <a:t> </a:t>
            </a:r>
            <a:r>
              <a:rPr lang="en-US" dirty="0" err="1" smtClean="0"/>
              <a:t>Nurgazy</a:t>
            </a:r>
            <a:endParaRPr lang="en-US" dirty="0" smtClean="0"/>
          </a:p>
          <a:p>
            <a:r>
              <a:rPr lang="en-US" dirty="0" err="1"/>
              <a:t>Meruyert</a:t>
            </a:r>
            <a:r>
              <a:rPr lang="en-US" dirty="0"/>
              <a:t> </a:t>
            </a:r>
            <a:r>
              <a:rPr lang="en-US" dirty="0" err="1" smtClean="0"/>
              <a:t>Anarbay</a:t>
            </a:r>
            <a:endParaRPr lang="en-US" dirty="0" smtClean="0"/>
          </a:p>
          <a:p>
            <a:r>
              <a:rPr lang="en-US" dirty="0" err="1" smtClean="0"/>
              <a:t>Seniha</a:t>
            </a:r>
            <a:r>
              <a:rPr lang="en-US" dirty="0" smtClean="0"/>
              <a:t> </a:t>
            </a:r>
            <a:r>
              <a:rPr lang="en-US" dirty="0" err="1" smtClean="0"/>
              <a:t>Bekmez</a:t>
            </a:r>
            <a:endParaRPr lang="en-US" dirty="0" smtClean="0"/>
          </a:p>
          <a:p>
            <a:r>
              <a:rPr lang="en-US" dirty="0" err="1" smtClean="0"/>
              <a:t>Aisana</a:t>
            </a:r>
            <a:r>
              <a:rPr lang="en-US" dirty="0" smtClean="0"/>
              <a:t> </a:t>
            </a:r>
            <a:r>
              <a:rPr lang="en-US" dirty="0" err="1" smtClean="0"/>
              <a:t>Yessimkhan</a:t>
            </a:r>
            <a:endParaRPr lang="en-US" dirty="0" smtClean="0"/>
          </a:p>
          <a:p>
            <a:r>
              <a:rPr lang="en-US" dirty="0" err="1" smtClean="0"/>
              <a:t>Shamil</a:t>
            </a:r>
            <a:r>
              <a:rPr lang="en-US" dirty="0" smtClean="0"/>
              <a:t> </a:t>
            </a:r>
            <a:r>
              <a:rPr lang="en-US" dirty="0" err="1"/>
              <a:t>Khamit</a:t>
            </a:r>
            <a:endParaRPr lang="ru-RU" dirty="0"/>
          </a:p>
        </p:txBody>
      </p:sp>
    </p:spTree>
    <p:extLst>
      <p:ext uri="{BB962C8B-B14F-4D97-AF65-F5344CB8AC3E}">
        <p14:creationId xmlns:p14="http://schemas.microsoft.com/office/powerpoint/2010/main" val="275109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Graph theory</a:t>
            </a:r>
            <a:endParaRPr lang="en-US" dirty="0"/>
          </a:p>
        </p:txBody>
      </p:sp>
      <p:sp>
        <p:nvSpPr>
          <p:cNvPr id="3" name="Объект 2"/>
          <p:cNvSpPr>
            <a:spLocks noGrp="1"/>
          </p:cNvSpPr>
          <p:nvPr>
            <p:ph idx="1"/>
          </p:nvPr>
        </p:nvSpPr>
        <p:spPr/>
        <p:txBody>
          <a:bodyPr/>
          <a:lstStyle/>
          <a:p>
            <a:endParaRPr lang="en-US" dirty="0" smtClean="0"/>
          </a:p>
          <a:p>
            <a:pPr marL="0" indent="0">
              <a:buNone/>
            </a:pPr>
            <a:r>
              <a:rPr lang="en-US" b="1" dirty="0" smtClean="0"/>
              <a:t>Graph </a:t>
            </a:r>
            <a:r>
              <a:rPr lang="en-US" b="1" dirty="0"/>
              <a:t>theory is the mathematical study of systems of interacting elements. The elements are modeled as nodes in a graph, and their connections are represented as edges. These edges could represent physical (e.g., an axon between neurons) or statistical (e.g., a correlation between time-series) relationship.</a:t>
            </a:r>
          </a:p>
        </p:txBody>
      </p:sp>
    </p:spTree>
    <p:extLst>
      <p:ext uri="{BB962C8B-B14F-4D97-AF65-F5344CB8AC3E}">
        <p14:creationId xmlns:p14="http://schemas.microsoft.com/office/powerpoint/2010/main" val="40042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 list </a:t>
            </a:r>
            <a:r>
              <a:rPr lang="en-US" dirty="0"/>
              <a:t>of all the graph theory terms </a:t>
            </a:r>
            <a:r>
              <a:rPr lang="en-US" dirty="0" smtClean="0"/>
              <a:t>we </a:t>
            </a:r>
            <a:r>
              <a:rPr lang="en-US" dirty="0"/>
              <a:t>need to know:</a:t>
            </a:r>
          </a:p>
        </p:txBody>
      </p:sp>
      <p:sp>
        <p:nvSpPr>
          <p:cNvPr id="3" name="Объект 2"/>
          <p:cNvSpPr>
            <a:spLocks noGrp="1"/>
          </p:cNvSpPr>
          <p:nvPr>
            <p:ph idx="1"/>
          </p:nvPr>
        </p:nvSpPr>
        <p:spPr/>
        <p:txBody>
          <a:bodyPr>
            <a:normAutofit fontScale="77500" lnSpcReduction="20000"/>
          </a:bodyPr>
          <a:lstStyle/>
          <a:p>
            <a:r>
              <a:rPr lang="en-US" dirty="0"/>
              <a:t>path - a sequence of edges connecting different (non-repeating) vertices;</a:t>
            </a:r>
          </a:p>
          <a:p>
            <a:r>
              <a:rPr lang="en-US" dirty="0"/>
              <a:t>routes are the same paths, only they do not require a sequence of different vertices;</a:t>
            </a:r>
          </a:p>
          <a:p>
            <a:r>
              <a:rPr lang="en-US" dirty="0"/>
              <a:t>cycle - a group of vertices linked together in a closed chain. In the picture above, the peaks [1,2,4] make up a cycle;</a:t>
            </a:r>
          </a:p>
          <a:p>
            <a:r>
              <a:rPr lang="en-US" dirty="0"/>
              <a:t>connected graph - a graph in which there is one path between any pair of vertices;</a:t>
            </a:r>
          </a:p>
          <a:p>
            <a:r>
              <a:rPr lang="en-US" dirty="0"/>
              <a:t>tree is a connected graph that does not contain a cycle;</a:t>
            </a:r>
          </a:p>
          <a:p>
            <a:r>
              <a:rPr lang="en-US" dirty="0"/>
              <a:t>undirected graph - a graph in which the edges have no direction. The figure above shows just an undirected graph. In such an undirected graph, you can move along an edge in either of two directions;</a:t>
            </a:r>
          </a:p>
          <a:p>
            <a:r>
              <a:rPr lang="en-US" dirty="0"/>
              <a:t>directed graph - a graph in which the edges have directions and are indicated by arrows. In such a directed graph, you can move along the edge only in the specified direction.</a:t>
            </a:r>
            <a:endParaRPr lang="ru-RU" dirty="0"/>
          </a:p>
        </p:txBody>
      </p:sp>
    </p:spTree>
    <p:extLst>
      <p:ext uri="{BB962C8B-B14F-4D97-AF65-F5344CB8AC3E}">
        <p14:creationId xmlns:p14="http://schemas.microsoft.com/office/powerpoint/2010/main" val="31756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Graph theory</a:t>
            </a:r>
            <a:endParaRPr lang="en-US" dirty="0"/>
          </a:p>
        </p:txBody>
      </p:sp>
      <p:sp>
        <p:nvSpPr>
          <p:cNvPr id="3" name="Объект 2"/>
          <p:cNvSpPr>
            <a:spLocks noGrp="1"/>
          </p:cNvSpPr>
          <p:nvPr>
            <p:ph idx="1"/>
          </p:nvPr>
        </p:nvSpPr>
        <p:spPr/>
        <p:txBody>
          <a:bodyPr>
            <a:normAutofit fontScale="62500" lnSpcReduction="20000"/>
          </a:bodyPr>
          <a:lstStyle/>
          <a:p>
            <a:r>
              <a:rPr lang="en-US" sz="2600" i="1" dirty="0"/>
              <a:t>Graph Theory</a:t>
            </a:r>
            <a:r>
              <a:rPr lang="en-US" sz="2600" dirty="0"/>
              <a:t> is ultimately the study of </a:t>
            </a:r>
            <a:r>
              <a:rPr lang="en-US" sz="2600" b="1" dirty="0"/>
              <a:t>relationships</a:t>
            </a:r>
            <a:r>
              <a:rPr lang="en-US" sz="2600" dirty="0"/>
              <a:t>. Given a set of nodes &amp; connections, which can abstract anything from city layouts to computer data, graph theory provides a helpful tool to quantify &amp; simplify the many moving parts of dynamic systems. Studying graphs through a framework provides answers to many arrangement, networking, optimization, matching and operational problems.</a:t>
            </a:r>
          </a:p>
          <a:p>
            <a:r>
              <a:rPr lang="en-US" sz="2600" dirty="0"/>
              <a:t>Graphs can be used to model many types of relations and processes in physical, biological, social and information systems, and has a wide range of useful applications such as e.g</a:t>
            </a:r>
            <a:r>
              <a:rPr lang="en-US" sz="2600" dirty="0" smtClean="0"/>
              <a:t>.</a:t>
            </a:r>
          </a:p>
          <a:p>
            <a:r>
              <a:rPr lang="en-US" sz="2600" dirty="0"/>
              <a:t>Finding communities in networks, such as social media (friend/connection recommendations), or in the recent days for possible spread of COVID19 in the community through contacts.</a:t>
            </a:r>
          </a:p>
          <a:p>
            <a:r>
              <a:rPr lang="en-US" sz="2300" dirty="0"/>
              <a:t>Ranking/ordering hyperlinks in search engines.</a:t>
            </a:r>
          </a:p>
          <a:p>
            <a:r>
              <a:rPr lang="en-US" sz="2300" dirty="0"/>
              <a:t>GPS/Google maps to find the shortest path home.</a:t>
            </a:r>
          </a:p>
          <a:p>
            <a:r>
              <a:rPr lang="en-US" sz="2300" dirty="0"/>
              <a:t>Study of molecules and atoms in chemistry.</a:t>
            </a:r>
          </a:p>
          <a:p>
            <a:r>
              <a:rPr lang="en-US" sz="2300" dirty="0"/>
              <a:t>DNA sequencing</a:t>
            </a:r>
          </a:p>
          <a:p>
            <a:r>
              <a:rPr lang="en-US" sz="2300" dirty="0"/>
              <a:t>Computer network security</a:t>
            </a:r>
          </a:p>
          <a:p>
            <a:r>
              <a:rPr lang="en-US" sz="2300" dirty="0"/>
              <a:t>….. and many more…</a:t>
            </a:r>
          </a:p>
          <a:p>
            <a:endParaRPr lang="en-US" sz="1600" dirty="0"/>
          </a:p>
        </p:txBody>
      </p:sp>
    </p:spTree>
    <p:extLst>
      <p:ext uri="{BB962C8B-B14F-4D97-AF65-F5344CB8AC3E}">
        <p14:creationId xmlns:p14="http://schemas.microsoft.com/office/powerpoint/2010/main" val="330819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Application of given theory</a:t>
            </a:r>
          </a:p>
        </p:txBody>
      </p:sp>
      <p:sp>
        <p:nvSpPr>
          <p:cNvPr id="3" name="Объект 2"/>
          <p:cNvSpPr>
            <a:spLocks noGrp="1"/>
          </p:cNvSpPr>
          <p:nvPr>
            <p:ph idx="1"/>
          </p:nvPr>
        </p:nvSpPr>
        <p:spPr/>
        <p:txBody>
          <a:bodyPr>
            <a:normAutofit fontScale="25000" lnSpcReduction="20000"/>
          </a:bodyPr>
          <a:lstStyle/>
          <a:p>
            <a:pPr marL="0" indent="0">
              <a:buNone/>
            </a:pPr>
            <a:r>
              <a:rPr lang="en-US" sz="8000" dirty="0"/>
              <a:t>Graph Theory is used in vast area of science and technologies. Some of them are given </a:t>
            </a:r>
            <a:r>
              <a:rPr lang="en-US" sz="8000" dirty="0" smtClean="0"/>
              <a:t>below:</a:t>
            </a:r>
          </a:p>
          <a:p>
            <a:r>
              <a:rPr lang="en-US" sz="8000" b="1" dirty="0"/>
              <a:t>1. Computer Science</a:t>
            </a:r>
          </a:p>
          <a:p>
            <a:r>
              <a:rPr lang="en-US" sz="8000" dirty="0"/>
              <a:t>In </a:t>
            </a:r>
            <a:r>
              <a:rPr lang="en-US" sz="8000" b="1" dirty="0"/>
              <a:t>computer science</a:t>
            </a:r>
            <a:r>
              <a:rPr lang="en-US" sz="8000" dirty="0"/>
              <a:t> graph theory is used for the </a:t>
            </a:r>
            <a:r>
              <a:rPr lang="en-US" sz="8000" b="1" dirty="0"/>
              <a:t>study of algorithms</a:t>
            </a:r>
            <a:r>
              <a:rPr lang="en-US" sz="8000" dirty="0"/>
              <a:t> like:</a:t>
            </a:r>
          </a:p>
          <a:p>
            <a:r>
              <a:rPr lang="en-US" sz="8000" dirty="0"/>
              <a:t>Dijkstra's Algorithm</a:t>
            </a:r>
          </a:p>
          <a:p>
            <a:r>
              <a:rPr lang="en-US" sz="8000" dirty="0" err="1"/>
              <a:t>Prims's</a:t>
            </a:r>
            <a:r>
              <a:rPr lang="en-US" sz="8000" dirty="0"/>
              <a:t> Algorithm</a:t>
            </a:r>
          </a:p>
          <a:p>
            <a:r>
              <a:rPr lang="en-US" sz="8000" dirty="0" err="1"/>
              <a:t>Kruskal's</a:t>
            </a:r>
            <a:r>
              <a:rPr lang="en-US" sz="8000" dirty="0"/>
              <a:t> </a:t>
            </a:r>
            <a:r>
              <a:rPr lang="en-US" sz="8000" dirty="0" smtClean="0"/>
              <a:t>Algorithm</a:t>
            </a:r>
          </a:p>
          <a:p>
            <a:pPr marL="0" indent="0">
              <a:buNone/>
            </a:pPr>
            <a:endParaRPr lang="en-US" sz="8000" dirty="0" smtClean="0"/>
          </a:p>
          <a:p>
            <a:r>
              <a:rPr lang="en-US" sz="8000" dirty="0" smtClean="0"/>
              <a:t>Graphs </a:t>
            </a:r>
            <a:r>
              <a:rPr lang="en-US" sz="8000" dirty="0"/>
              <a:t>are used to define the </a:t>
            </a:r>
            <a:r>
              <a:rPr lang="en-US" sz="8000" b="1" dirty="0"/>
              <a:t>flow of computation</a:t>
            </a:r>
            <a:r>
              <a:rPr lang="en-US" sz="8000" dirty="0"/>
              <a:t>.</a:t>
            </a:r>
          </a:p>
          <a:p>
            <a:r>
              <a:rPr lang="en-US" sz="8000" dirty="0"/>
              <a:t>Graphs are used to represent </a:t>
            </a:r>
            <a:r>
              <a:rPr lang="en-US" sz="8000" b="1" dirty="0"/>
              <a:t>networks of communication</a:t>
            </a:r>
            <a:r>
              <a:rPr lang="en-US" sz="8000" dirty="0"/>
              <a:t>.</a:t>
            </a:r>
          </a:p>
          <a:p>
            <a:r>
              <a:rPr lang="en-US" sz="8000" dirty="0"/>
              <a:t>Graphs are used to represent </a:t>
            </a:r>
            <a:r>
              <a:rPr lang="en-US" sz="8000" b="1" dirty="0"/>
              <a:t>data organization</a:t>
            </a:r>
            <a:r>
              <a:rPr lang="en-US" sz="8000" dirty="0"/>
              <a:t>.</a:t>
            </a:r>
          </a:p>
          <a:p>
            <a:pPr marL="0" indent="0">
              <a:buNone/>
            </a:pPr>
            <a:endParaRPr lang="en-US" dirty="0"/>
          </a:p>
        </p:txBody>
      </p:sp>
    </p:spTree>
    <p:extLst>
      <p:ext uri="{BB962C8B-B14F-4D97-AF65-F5344CB8AC3E}">
        <p14:creationId xmlns:p14="http://schemas.microsoft.com/office/powerpoint/2010/main" val="121533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0321" y="2336873"/>
            <a:ext cx="9613861" cy="4157712"/>
          </a:xfrm>
        </p:spPr>
        <p:txBody>
          <a:bodyPr>
            <a:normAutofit fontScale="92500" lnSpcReduction="20000"/>
          </a:bodyPr>
          <a:lstStyle/>
          <a:p>
            <a:pPr marL="0" indent="0">
              <a:buNone/>
            </a:pPr>
            <a:r>
              <a:rPr lang="en-US" b="1" dirty="0"/>
              <a:t>2. Electrical Engineering</a:t>
            </a:r>
          </a:p>
          <a:p>
            <a:r>
              <a:rPr lang="en-US" dirty="0"/>
              <a:t>In </a:t>
            </a:r>
            <a:r>
              <a:rPr lang="en-US" b="1" dirty="0"/>
              <a:t>Electrical Engineering</a:t>
            </a:r>
            <a:r>
              <a:rPr lang="en-US" dirty="0"/>
              <a:t>, graph theory is used in </a:t>
            </a:r>
            <a:r>
              <a:rPr lang="en-US" b="1" dirty="0"/>
              <a:t>designing of circuit connections</a:t>
            </a:r>
            <a:r>
              <a:rPr lang="en-US" dirty="0"/>
              <a:t>. These circuit connections are named as topologies. Some topologies are series, bridge, star and parallel topologies</a:t>
            </a:r>
            <a:r>
              <a:rPr lang="en-US" dirty="0" smtClean="0"/>
              <a:t>.</a:t>
            </a:r>
          </a:p>
          <a:p>
            <a:pPr marL="0" indent="0">
              <a:buNone/>
            </a:pPr>
            <a:r>
              <a:rPr lang="en-US" b="1" dirty="0" smtClean="0"/>
              <a:t>3. </a:t>
            </a:r>
            <a:r>
              <a:rPr lang="en-US" b="1" dirty="0"/>
              <a:t>Computer Network</a:t>
            </a:r>
          </a:p>
          <a:p>
            <a:r>
              <a:rPr lang="en-US" dirty="0"/>
              <a:t>In computer network, the </a:t>
            </a:r>
            <a:r>
              <a:rPr lang="en-US" b="1" dirty="0"/>
              <a:t>relationships among interconnected computers</a:t>
            </a:r>
            <a:r>
              <a:rPr lang="en-US" dirty="0"/>
              <a:t> within the network, follow the principles of graph theory.</a:t>
            </a:r>
          </a:p>
          <a:p>
            <a:r>
              <a:rPr lang="en-US" dirty="0"/>
              <a:t>Graph theory is also used in </a:t>
            </a:r>
            <a:r>
              <a:rPr lang="en-US" b="1" dirty="0"/>
              <a:t>network security</a:t>
            </a:r>
            <a:r>
              <a:rPr lang="en-US" dirty="0"/>
              <a:t>.</a:t>
            </a:r>
          </a:p>
          <a:p>
            <a:r>
              <a:rPr lang="en-US" dirty="0"/>
              <a:t>We can use the vertex coloring algorithm to find a proper </a:t>
            </a:r>
            <a:r>
              <a:rPr lang="en-US" b="1" dirty="0"/>
              <a:t>coloring of the map</a:t>
            </a:r>
            <a:r>
              <a:rPr lang="en-US" dirty="0"/>
              <a:t> with four colors.</a:t>
            </a:r>
          </a:p>
          <a:p>
            <a:r>
              <a:rPr lang="en-US" dirty="0"/>
              <a:t>Vertex coloring algorithm may be used for assigning at most four different frequencies for any </a:t>
            </a:r>
            <a:r>
              <a:rPr lang="en-US" b="1" dirty="0"/>
              <a:t>GSM (Grouped Special Mobile) mobile phone networks</a:t>
            </a:r>
            <a:r>
              <a:rPr lang="en-US" dirty="0"/>
              <a:t>.</a:t>
            </a:r>
          </a:p>
          <a:p>
            <a:endParaRPr lang="en-US" dirty="0"/>
          </a:p>
          <a:p>
            <a:endParaRPr lang="en-US" dirty="0"/>
          </a:p>
        </p:txBody>
      </p:sp>
    </p:spTree>
    <p:extLst>
      <p:ext uri="{BB962C8B-B14F-4D97-AF65-F5344CB8AC3E}">
        <p14:creationId xmlns:p14="http://schemas.microsoft.com/office/powerpoint/2010/main" val="139944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a:bodyPr>
          <a:lstStyle/>
          <a:p>
            <a:pPr marL="0" indent="0">
              <a:buNone/>
            </a:pPr>
            <a:r>
              <a:rPr lang="en-US" b="1" dirty="0" smtClean="0"/>
              <a:t>4. </a:t>
            </a:r>
            <a:r>
              <a:rPr lang="en-US" b="1" dirty="0"/>
              <a:t>Mathematics</a:t>
            </a:r>
          </a:p>
          <a:p>
            <a:r>
              <a:rPr lang="en-US" dirty="0"/>
              <a:t>In mathematics, operational research is the important field. Graph theory provides many useful applications in operational research. Like:</a:t>
            </a:r>
          </a:p>
          <a:p>
            <a:r>
              <a:rPr lang="en-US" dirty="0"/>
              <a:t>Minimum cost path.</a:t>
            </a:r>
          </a:p>
          <a:p>
            <a:r>
              <a:rPr lang="en-US" dirty="0"/>
              <a:t>A scheduling problem.</a:t>
            </a:r>
          </a:p>
          <a:p>
            <a:pPr marL="0" indent="0">
              <a:buNone/>
            </a:pPr>
            <a:r>
              <a:rPr lang="en-US" b="1" dirty="0" smtClean="0"/>
              <a:t>5. </a:t>
            </a:r>
            <a:r>
              <a:rPr lang="en-US" b="1" dirty="0"/>
              <a:t>General</a:t>
            </a:r>
          </a:p>
          <a:p>
            <a:r>
              <a:rPr lang="en-US" dirty="0"/>
              <a:t>Graphs are used to represent the routes between the cities. With the help of tree that is a type of graph, we can create hierarchical ordered information such as </a:t>
            </a:r>
            <a:r>
              <a:rPr lang="en-US" b="1" dirty="0"/>
              <a:t>family tree</a:t>
            </a:r>
            <a:r>
              <a:rPr lang="en-US" dirty="0"/>
              <a:t>.</a:t>
            </a:r>
          </a:p>
          <a:p>
            <a:endParaRPr lang="en-US" dirty="0"/>
          </a:p>
        </p:txBody>
      </p:sp>
    </p:spTree>
    <p:extLst>
      <p:ext uri="{BB962C8B-B14F-4D97-AF65-F5344CB8AC3E}">
        <p14:creationId xmlns:p14="http://schemas.microsoft.com/office/powerpoint/2010/main" val="332620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spTree>
    <p:extLst>
      <p:ext uri="{BB962C8B-B14F-4D97-AF65-F5344CB8AC3E}">
        <p14:creationId xmlns:p14="http://schemas.microsoft.com/office/powerpoint/2010/main" val="4001017268"/>
      </p:ext>
    </p:extLst>
  </p:cSld>
  <p:clrMapOvr>
    <a:masterClrMapping/>
  </p:clrMapOvr>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TM04033917[[fn=Берлин]]</Template>
  <TotalTime>185</TotalTime>
  <Words>457</Words>
  <Application>Microsoft Office PowerPoint</Application>
  <PresentationFormat>Произвольный</PresentationFormat>
  <Paragraphs>53</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Берлин</vt:lpstr>
      <vt:lpstr>Graph Theory</vt:lpstr>
      <vt:lpstr>Team members</vt:lpstr>
      <vt:lpstr>Graph theory</vt:lpstr>
      <vt:lpstr>A list of all the graph theory terms we need to know:</vt:lpstr>
      <vt:lpstr>Graph theory</vt:lpstr>
      <vt:lpstr>Application of given theory</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Meruka</dc:creator>
  <cp:lastModifiedBy>Пользователь Windows</cp:lastModifiedBy>
  <cp:revision>5</cp:revision>
  <dcterms:created xsi:type="dcterms:W3CDTF">2021-03-20T11:42:52Z</dcterms:created>
  <dcterms:modified xsi:type="dcterms:W3CDTF">2021-03-20T15:39:11Z</dcterms:modified>
</cp:coreProperties>
</file>