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046-E8D9-4F7B-8FCD-5F8C3B66721E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3B9A-CF9D-4E9C-8417-123E73260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cwallace</dc:creator>
  <cp:lastModifiedBy>cwallace</cp:lastModifiedBy>
  <cp:revision>2</cp:revision>
  <dcterms:created xsi:type="dcterms:W3CDTF">2012-12-07T17:43:13Z</dcterms:created>
  <dcterms:modified xsi:type="dcterms:W3CDTF">2012-12-07T17:48:59Z</dcterms:modified>
</cp:coreProperties>
</file>