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Driver Drowsiness Alarm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9155911" cy="22295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Muhammad </a:t>
            </a:r>
            <a:r>
              <a:rPr lang="en-US" err="1"/>
              <a:t>Umair</a:t>
            </a:r>
            <a:r>
              <a:rPr lang="en-US"/>
              <a:t>                                                            BSEF18M005</a:t>
            </a:r>
          </a:p>
          <a:p>
            <a:r>
              <a:rPr lang="en-US"/>
              <a:t>Muhammad Sami </a:t>
            </a:r>
            <a:r>
              <a:rPr lang="en-US" err="1"/>
              <a:t>Ullah</a:t>
            </a:r>
            <a:r>
              <a:rPr lang="en-US"/>
              <a:t>                                                    BSEF18M040</a:t>
            </a:r>
          </a:p>
          <a:p>
            <a:r>
              <a:rPr lang="en-US"/>
              <a:t>Muhammad </a:t>
            </a:r>
            <a:r>
              <a:rPr lang="en-US" err="1"/>
              <a:t>Asim</a:t>
            </a:r>
            <a:r>
              <a:rPr lang="en-US"/>
              <a:t> Raza                                            </a:t>
            </a:r>
            <a:r>
              <a:rPr lang="en-US" smtClean="0"/>
              <a:t>          </a:t>
            </a:r>
            <a:r>
              <a:rPr lang="en-US"/>
              <a:t>BSEF18M042</a:t>
            </a:r>
          </a:p>
          <a:p>
            <a:endParaRPr lang="en-US"/>
          </a:p>
          <a:p>
            <a:r>
              <a:rPr lang="en-US"/>
              <a:t>Project Manager                                                              </a:t>
            </a:r>
            <a:r>
              <a:rPr lang="en-US" smtClean="0"/>
              <a:t>Dr</a:t>
            </a:r>
            <a:r>
              <a:rPr lang="en-US"/>
              <a:t>. </a:t>
            </a:r>
            <a:r>
              <a:rPr lang="en-US" err="1"/>
              <a:t>Humaira</a:t>
            </a:r>
            <a:r>
              <a:rPr lang="en-US"/>
              <a:t> Bilal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3</a:t>
            </a:r>
          </a:p>
          <a:p>
            <a:r>
              <a:rPr lang="en-US" err="1"/>
              <a:t>OpenCV</a:t>
            </a:r>
            <a:endParaRPr lang="en-US"/>
          </a:p>
          <a:p>
            <a:r>
              <a:rPr lang="en-US" err="1"/>
              <a:t>Dlib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Raspberry 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8051"/>
          </a:xfrm>
        </p:spPr>
        <p:txBody>
          <a:bodyPr/>
          <a:lstStyle/>
          <a:p>
            <a:r>
              <a:rPr lang="en-US"/>
              <a:t>The Raspberry Pi is a low cost, </a:t>
            </a:r>
            <a:r>
              <a:rPr lang="en-US" b="1"/>
              <a:t>credit-card sized computer</a:t>
            </a:r>
            <a:r>
              <a:rPr lang="en-US"/>
              <a:t> that plugs into a computer monitor or TV, and uses a standard keyboard and mouse.</a:t>
            </a:r>
          </a:p>
          <a:p>
            <a:r>
              <a:rPr lang="en-US"/>
              <a:t>It is a capable little device that enables people of all ages to explore computing, and to learn how to program in languages like Scratch and Python.</a:t>
            </a:r>
          </a:p>
          <a:p>
            <a:r>
              <a:rPr lang="en-US"/>
              <a:t>Raspberry Pi  has the ability to interact with the outside world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Raspberry Pi</a:t>
            </a:r>
            <a:endParaRPr lang="en-US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2121693"/>
            <a:ext cx="7798526" cy="3808843"/>
          </a:xfrm>
        </p:spPr>
      </p:pic>
    </p:spTree>
    <p:extLst>
      <p:ext uri="{BB962C8B-B14F-4D97-AF65-F5344CB8AC3E}">
        <p14:creationId xmlns:p14="http://schemas.microsoft.com/office/powerpoint/2010/main" val="88892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CV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CV is a huge open-source library for computer vision, machine learning, and image processing.</a:t>
            </a:r>
          </a:p>
          <a:p>
            <a:r>
              <a:rPr lang="en-US"/>
              <a:t>It can process images and videos to identify objects, faces, or even the handwriting of a human.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Dlib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DLib</a:t>
            </a:r>
            <a:r>
              <a:rPr lang="en-US"/>
              <a:t> is an open source C++ library implementing a variety of machine learning algorithms</a:t>
            </a:r>
          </a:p>
          <a:p>
            <a:r>
              <a:rPr lang="en-US"/>
              <a:t>It's a landmark's facial detector with pre-trained models, the </a:t>
            </a:r>
            <a:r>
              <a:rPr lang="en-US" err="1"/>
              <a:t>dlib</a:t>
            </a:r>
            <a:r>
              <a:rPr lang="en-US"/>
              <a:t> is used to estimate the location of coordinates (x, y) that map the facial points on a person's face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054864"/>
          </a:xfrm>
        </p:spPr>
        <p:txBody>
          <a:bodyPr/>
          <a:lstStyle/>
          <a:p>
            <a:r>
              <a:rPr lang="en-US" smtClean="0"/>
              <a:t>                           </a:t>
            </a:r>
            <a:br>
              <a:rPr lang="en-US" smtClean="0"/>
            </a:br>
            <a:r>
              <a:rPr lang="en-US"/>
              <a:t> </a:t>
            </a:r>
            <a:r>
              <a:rPr lang="en-US" smtClean="0"/>
              <a:t>                               The 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66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0302"/>
          </a:xfrm>
        </p:spPr>
        <p:txBody>
          <a:bodyPr/>
          <a:lstStyle/>
          <a:p>
            <a:r>
              <a:rPr lang="en-US"/>
              <a:t>The main purpose of this system is to develop a drowsiness detection system by monitoring the eyes. </a:t>
            </a:r>
          </a:p>
          <a:p>
            <a:r>
              <a:rPr lang="en-US"/>
              <a:t>It is believed that the symptoms of driver fatigue can be detected early enough to avoid a car accident. Driver drowsiness pose a major threat to highway safety.</a:t>
            </a:r>
          </a:p>
          <a:p>
            <a:r>
              <a:rPr lang="en-US"/>
              <a:t>In this system we will first detect the face of person and then we will monitor the eyes of the driver through algorithm.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4177"/>
          </a:xfrm>
        </p:spPr>
        <p:txBody>
          <a:bodyPr/>
          <a:lstStyle/>
          <a:p>
            <a:r>
              <a:rPr lang="en-US"/>
              <a:t>It can be used in any environment that requires to monitor someone’s activeness.</a:t>
            </a:r>
          </a:p>
          <a:p>
            <a:r>
              <a:rPr lang="en-US"/>
              <a:t>Automobiles</a:t>
            </a:r>
          </a:p>
          <a:p>
            <a:r>
              <a:rPr lang="en-US"/>
              <a:t>industrial employees</a:t>
            </a:r>
          </a:p>
          <a:p>
            <a:r>
              <a:rPr lang="en-US"/>
              <a:t>security officers</a:t>
            </a:r>
          </a:p>
          <a:p>
            <a:r>
              <a:rPr lang="en-US"/>
              <a:t>train operator </a:t>
            </a:r>
          </a:p>
          <a:p>
            <a:r>
              <a:rPr lang="en-US"/>
              <a:t>commercial aero plain pilots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82478" cy="3784177"/>
          </a:xfrm>
        </p:spPr>
        <p:txBody>
          <a:bodyPr/>
          <a:lstStyle/>
          <a:p>
            <a:pPr lvl="0"/>
            <a:r>
              <a:rPr lang="en-US"/>
              <a:t>Driver drowsiness detection is a car safety technology will help to save the life of the driver by preventing accidents when the driver is getting drowsy.</a:t>
            </a:r>
          </a:p>
          <a:p>
            <a:pPr lvl="0"/>
            <a:r>
              <a:rPr lang="en-US"/>
              <a:t>The main objective is to first design a system to detect driver’s drowsiness by continuously monitoring retina of the eye.</a:t>
            </a:r>
          </a:p>
          <a:p>
            <a:pPr lvl="0"/>
            <a:r>
              <a:rPr lang="en-US"/>
              <a:t>To alert the driver on the detection of drowsiness by using buzzer or alarm.</a:t>
            </a:r>
          </a:p>
          <a:p>
            <a:r>
              <a:rPr lang="en-US"/>
              <a:t>Traffic safety can be increased by reducing the accidents.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Raspberry Pi</a:t>
            </a:r>
          </a:p>
          <a:p>
            <a:r>
              <a:rPr lang="en-US"/>
              <a:t>Camera</a:t>
            </a:r>
          </a:p>
          <a:p>
            <a:r>
              <a:rPr lang="en-US"/>
              <a:t>Buzzer/ Speaker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45920" y="2016125"/>
            <a:ext cx="940893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In System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830096"/>
              </p:ext>
            </p:extLst>
          </p:nvPr>
        </p:nvGraphicFramePr>
        <p:xfrm>
          <a:off x="1162594" y="2016124"/>
          <a:ext cx="9892260" cy="401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334128" imgH="6133983" progId="Visio.Drawing.15">
                  <p:embed/>
                </p:oleObj>
              </mc:Choice>
              <mc:Fallback>
                <p:oleObj name="Visio" r:id="rId3" imgW="6334128" imgH="6133983" progId="Visio.Drawing.15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594" y="2016124"/>
                        <a:ext cx="9892260" cy="4018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16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Video Capturing</a:t>
            </a:r>
          </a:p>
          <a:p>
            <a:r>
              <a:rPr lang="en-US" smtClean="0"/>
              <a:t>Face Recognition</a:t>
            </a:r>
          </a:p>
          <a:p>
            <a:r>
              <a:rPr lang="en-US" smtClean="0"/>
              <a:t>Eyes Detection</a:t>
            </a:r>
          </a:p>
          <a:p>
            <a:r>
              <a:rPr lang="en-US" smtClean="0"/>
              <a:t>Drowsiness Detection</a:t>
            </a:r>
          </a:p>
          <a:p>
            <a:r>
              <a:rPr lang="en-US" smtClean="0"/>
              <a:t>Running Alarm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Non-functional Requirement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Security Requirement</a:t>
            </a:r>
          </a:p>
          <a:p>
            <a:r>
              <a:rPr lang="en-US" smtClean="0"/>
              <a:t>Portability Requirement</a:t>
            </a:r>
          </a:p>
          <a:p>
            <a:r>
              <a:rPr lang="en-US" smtClean="0"/>
              <a:t>Maintainability Requirement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91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257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Gallery</vt:lpstr>
      <vt:lpstr>Visio</vt:lpstr>
      <vt:lpstr>Driver Drowsiness Alarm System</vt:lpstr>
      <vt:lpstr>Abstract</vt:lpstr>
      <vt:lpstr>Scope</vt:lpstr>
      <vt:lpstr>Objectives</vt:lpstr>
      <vt:lpstr>Components Used</vt:lpstr>
      <vt:lpstr>Working</vt:lpstr>
      <vt:lpstr>Data Flow In System</vt:lpstr>
      <vt:lpstr>Functional Requirements</vt:lpstr>
      <vt:lpstr>Non-functional Requirement</vt:lpstr>
      <vt:lpstr>Tools Used</vt:lpstr>
      <vt:lpstr>Raspberry Pi</vt:lpstr>
      <vt:lpstr>Raspberry Pi</vt:lpstr>
      <vt:lpstr>Open CV</vt:lpstr>
      <vt:lpstr>Dlib</vt:lpstr>
      <vt:lpstr>                                                  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Alarm System</dc:title>
  <dc:creator>UmAir</dc:creator>
  <cp:lastModifiedBy>UmAir</cp:lastModifiedBy>
  <cp:revision>3</cp:revision>
  <dcterms:created xsi:type="dcterms:W3CDTF">2022-03-02T06:34:08Z</dcterms:created>
  <dcterms:modified xsi:type="dcterms:W3CDTF">2022-03-02T06:54:04Z</dcterms:modified>
</cp:coreProperties>
</file>