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96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0658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189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153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06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18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69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46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570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24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066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AA259-3B4B-4E35-BA9C-002BF675A4F3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5F6FC-3E2C-4549-82D7-37CC66294B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539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4671753" y="0"/>
            <a:ext cx="2161309" cy="1255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Aluno</a:t>
            </a:r>
          </a:p>
        </p:txBody>
      </p:sp>
      <p:sp>
        <p:nvSpPr>
          <p:cNvPr id="5" name="Elipse 4"/>
          <p:cNvSpPr/>
          <p:nvPr/>
        </p:nvSpPr>
        <p:spPr>
          <a:xfrm>
            <a:off x="1127759" y="1072342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Nome</a:t>
            </a:r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813261" y="2003367"/>
            <a:ext cx="2299854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DT_Nacimento</a:t>
            </a:r>
            <a:endParaRPr lang="pt-BR" dirty="0"/>
          </a:p>
        </p:txBody>
      </p:sp>
      <p:sp>
        <p:nvSpPr>
          <p:cNvPr id="9" name="Elipse 8"/>
          <p:cNvSpPr/>
          <p:nvPr/>
        </p:nvSpPr>
        <p:spPr>
          <a:xfrm>
            <a:off x="1127759" y="2934392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Email</a:t>
            </a:r>
            <a:endParaRPr lang="pt-BR" dirty="0"/>
          </a:p>
        </p:txBody>
      </p:sp>
      <p:sp>
        <p:nvSpPr>
          <p:cNvPr id="10" name="Elipse 9"/>
          <p:cNvSpPr/>
          <p:nvPr/>
        </p:nvSpPr>
        <p:spPr>
          <a:xfrm>
            <a:off x="1127759" y="3865417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Telefone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6731922" y="4455760"/>
            <a:ext cx="2166851" cy="8201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1127759" y="4796442"/>
            <a:ext cx="167085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Raça</a:t>
            </a:r>
            <a:endParaRPr lang="pt-BR" dirty="0"/>
          </a:p>
        </p:txBody>
      </p:sp>
      <p:sp>
        <p:nvSpPr>
          <p:cNvPr id="15" name="Elipse 14"/>
          <p:cNvSpPr/>
          <p:nvPr/>
        </p:nvSpPr>
        <p:spPr>
          <a:xfrm>
            <a:off x="6912032" y="4519491"/>
            <a:ext cx="1787236" cy="6650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Meio de Transporte</a:t>
            </a:r>
            <a:endParaRPr lang="pt-BR" dirty="0"/>
          </a:p>
        </p:txBody>
      </p:sp>
      <p:sp>
        <p:nvSpPr>
          <p:cNvPr id="16" name="Elipse 15"/>
          <p:cNvSpPr/>
          <p:nvPr/>
        </p:nvSpPr>
        <p:spPr>
          <a:xfrm>
            <a:off x="6722225" y="5354551"/>
            <a:ext cx="2166851" cy="8201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/>
          <p:cNvSpPr/>
          <p:nvPr/>
        </p:nvSpPr>
        <p:spPr>
          <a:xfrm>
            <a:off x="6902335" y="5418282"/>
            <a:ext cx="1787236" cy="6650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Sexo</a:t>
            </a:r>
            <a:endParaRPr lang="pt-BR" dirty="0"/>
          </a:p>
        </p:txBody>
      </p:sp>
      <p:sp>
        <p:nvSpPr>
          <p:cNvPr id="18" name="Elipse 17"/>
          <p:cNvSpPr/>
          <p:nvPr/>
        </p:nvSpPr>
        <p:spPr>
          <a:xfrm>
            <a:off x="6491993" y="1619597"/>
            <a:ext cx="2739044" cy="8987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/>
          <p:cNvSpPr/>
          <p:nvPr/>
        </p:nvSpPr>
        <p:spPr>
          <a:xfrm>
            <a:off x="6731922" y="1698199"/>
            <a:ext cx="2259185" cy="728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Medicamentos</a:t>
            </a:r>
            <a:endParaRPr lang="pt-BR" dirty="0"/>
          </a:p>
        </p:txBody>
      </p:sp>
      <p:sp>
        <p:nvSpPr>
          <p:cNvPr id="20" name="Elipse 19"/>
          <p:cNvSpPr/>
          <p:nvPr/>
        </p:nvSpPr>
        <p:spPr>
          <a:xfrm>
            <a:off x="6722225" y="3556969"/>
            <a:ext cx="2166851" cy="82018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/>
          <p:cNvSpPr/>
          <p:nvPr/>
        </p:nvSpPr>
        <p:spPr>
          <a:xfrm>
            <a:off x="6912032" y="3620700"/>
            <a:ext cx="1787236" cy="66501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u="sng" dirty="0" smtClean="0"/>
              <a:t>Deficiência</a:t>
            </a:r>
            <a:endParaRPr lang="pt-BR" u="sng" dirty="0"/>
          </a:p>
        </p:txBody>
      </p:sp>
      <p:sp>
        <p:nvSpPr>
          <p:cNvPr id="23" name="Elipse 22"/>
          <p:cNvSpPr/>
          <p:nvPr/>
        </p:nvSpPr>
        <p:spPr>
          <a:xfrm>
            <a:off x="3113115" y="3386927"/>
            <a:ext cx="193849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Transporte publico</a:t>
            </a:r>
            <a:endParaRPr lang="pt-BR" dirty="0"/>
          </a:p>
        </p:txBody>
      </p:sp>
      <p:sp>
        <p:nvSpPr>
          <p:cNvPr id="24" name="Elipse 23"/>
          <p:cNvSpPr/>
          <p:nvPr/>
        </p:nvSpPr>
        <p:spPr>
          <a:xfrm>
            <a:off x="6482296" y="2596990"/>
            <a:ext cx="2739044" cy="89879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/>
          <p:cNvSpPr/>
          <p:nvPr/>
        </p:nvSpPr>
        <p:spPr>
          <a:xfrm>
            <a:off x="6722225" y="2675592"/>
            <a:ext cx="2259185" cy="7287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Turma</a:t>
            </a:r>
            <a:endParaRPr lang="pt-BR" dirty="0"/>
          </a:p>
        </p:txBody>
      </p:sp>
      <p:sp>
        <p:nvSpPr>
          <p:cNvPr id="27" name="Elipse 26"/>
          <p:cNvSpPr/>
          <p:nvPr/>
        </p:nvSpPr>
        <p:spPr>
          <a:xfrm>
            <a:off x="3113115" y="4333695"/>
            <a:ext cx="1938498" cy="806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Alergia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22083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EDUARDO EDUARDO SALES</dc:creator>
  <cp:lastModifiedBy>EDUARDO EDUARDO SALES</cp:lastModifiedBy>
  <cp:revision>2</cp:revision>
  <dcterms:created xsi:type="dcterms:W3CDTF">2025-03-12T11:30:08Z</dcterms:created>
  <dcterms:modified xsi:type="dcterms:W3CDTF">2025-03-12T11:38:55Z</dcterms:modified>
</cp:coreProperties>
</file>