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i+lQxG0FUewCQUAvqt3Jy+Du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9bf6efe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9bf6efe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bf8a1750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dbf8a1750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f8a1750c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dbf8a1750c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f8a1750c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dbf8a1750c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f8a1750c_4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dbf8a1750c_4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c43533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d9c43533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0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hyperlink" Target="mailto:evandromariano49@gmail.com" TargetMode="External"/><Relationship Id="rId8" Type="http://schemas.openxmlformats.org/officeDocument/2006/relationships/hyperlink" Target="https://github.com/EvanJoseph7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1d9bf6efefc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1d9bf6efefc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d9bf6efefc_0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96100"/>
            <a:ext cx="9144000" cy="32127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d9bf6efefc_0_39"/>
          <p:cNvSpPr txBox="1"/>
          <p:nvPr/>
        </p:nvSpPr>
        <p:spPr>
          <a:xfrm>
            <a:off x="408175" y="1096175"/>
            <a:ext cx="486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à Inteligência Artificial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d9bf6efefc_0_39"/>
          <p:cNvSpPr txBox="1"/>
          <p:nvPr/>
        </p:nvSpPr>
        <p:spPr>
          <a:xfrm>
            <a:off x="460125" y="2633725"/>
            <a:ext cx="184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Apresentado por: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Evandro Mariano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g1d9bf6efefc_0_39"/>
          <p:cNvPicPr preferRelativeResize="0"/>
          <p:nvPr/>
        </p:nvPicPr>
        <p:blipFill rotWithShape="1">
          <a:blip r:embed="rId6">
            <a:alphaModFix/>
          </a:blip>
          <a:srcRect b="3557" l="-1960" r="1960" t="-3560"/>
          <a:stretch/>
        </p:blipFill>
        <p:spPr>
          <a:xfrm>
            <a:off x="460125" y="1573175"/>
            <a:ext cx="2062155" cy="11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1d9bf6efefc_0_39"/>
          <p:cNvSpPr txBox="1"/>
          <p:nvPr/>
        </p:nvSpPr>
        <p:spPr>
          <a:xfrm>
            <a:off x="712775" y="3372725"/>
            <a:ext cx="379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evandromariano49@gmail.com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https://github.com/EvanJoseph78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9bf6efefc_0_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320" y="3692699"/>
            <a:ext cx="257025" cy="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9bf6efefc_0_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618" y="3435674"/>
            <a:ext cx="257025" cy="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dbf8a1750c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dbf8a1750c_5_1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7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classificação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1dbf8a1750c_5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dbf8a1750c_5_1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do vizinho mais próximo KNN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dbf8a1750c_5_1"/>
          <p:cNvSpPr/>
          <p:nvPr/>
        </p:nvSpPr>
        <p:spPr>
          <a:xfrm>
            <a:off x="4976200" y="928200"/>
            <a:ext cx="26163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KNN - K-Nearest neighbors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dbf8a1750c_5_1"/>
          <p:cNvPicPr preferRelativeResize="0"/>
          <p:nvPr/>
        </p:nvPicPr>
        <p:blipFill rotWithShape="1">
          <a:blip r:embed="rId5">
            <a:alphaModFix/>
          </a:blip>
          <a:srcRect b="12732" l="3530" r="0" t="0"/>
          <a:stretch/>
        </p:blipFill>
        <p:spPr>
          <a:xfrm>
            <a:off x="4478250" y="1441550"/>
            <a:ext cx="3749200" cy="29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dbf8a1750c_5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bf8a1750c_5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bf8a1750c_5_11"/>
          <p:cNvSpPr/>
          <p:nvPr/>
        </p:nvSpPr>
        <p:spPr>
          <a:xfrm>
            <a:off x="2366550" y="1866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do vizinho mais próximo KNN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dbf8a1750c_5_11"/>
          <p:cNvPicPr preferRelativeResize="0"/>
          <p:nvPr/>
        </p:nvPicPr>
        <p:blipFill rotWithShape="1">
          <a:blip r:embed="rId5">
            <a:alphaModFix/>
          </a:blip>
          <a:srcRect b="32144" l="18402" r="20681" t="28141"/>
          <a:stretch/>
        </p:blipFill>
        <p:spPr>
          <a:xfrm>
            <a:off x="581075" y="1043525"/>
            <a:ext cx="8120674" cy="2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dbf8a1750c_5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dbf8a1750c_5_31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7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classificação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1dbf8a1750c_5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bf8a1750c_5_31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Navie Bayes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dbf8a1750c_5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950" y="1344800"/>
            <a:ext cx="5240799" cy="27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dbf8a1750c_45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dbf8a1750c_45_6"/>
          <p:cNvSpPr/>
          <p:nvPr/>
        </p:nvSpPr>
        <p:spPr>
          <a:xfrm>
            <a:off x="370350" y="-65175"/>
            <a:ext cx="3045300" cy="5208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chemeClr val="lt1"/>
                </a:solidFill>
                <a:highlight>
                  <a:srgbClr val="0B5394"/>
                </a:highlight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b="1" lang="pt-BR" sz="2900">
                <a:solidFill>
                  <a:schemeClr val="lt1"/>
                </a:solidFill>
                <a:highlight>
                  <a:srgbClr val="0B5394"/>
                </a:highlight>
              </a:rPr>
              <a:t>7</a:t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Exemplo Navie Bayes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highlight>
                <a:srgbClr val="0B539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dbf8a1750c_45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dbf8a1750c_45_6"/>
          <p:cNvSpPr/>
          <p:nvPr/>
        </p:nvSpPr>
        <p:spPr>
          <a:xfrm>
            <a:off x="4078900" y="266250"/>
            <a:ext cx="44109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Algoritmo de Navie Bayes - Aplicações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1dbf8a1750c_45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488" y="961070"/>
            <a:ext cx="2318550" cy="15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dbf8a1750c_45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068" y="2738643"/>
            <a:ext cx="2318550" cy="21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dbf8a1750c_45_6"/>
          <p:cNvPicPr preferRelativeResize="0"/>
          <p:nvPr/>
        </p:nvPicPr>
        <p:blipFill rotWithShape="1">
          <a:blip r:embed="rId7">
            <a:alphaModFix/>
          </a:blip>
          <a:srcRect b="14581" l="0" r="0" t="7481"/>
          <a:stretch/>
        </p:blipFill>
        <p:spPr>
          <a:xfrm>
            <a:off x="3885675" y="961064"/>
            <a:ext cx="1989989" cy="15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d9c435337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5150"/>
            <a:ext cx="9144000" cy="52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d9c435337f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9800" y="4524875"/>
            <a:ext cx="618625" cy="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9c435337f_1_19"/>
          <p:cNvSpPr/>
          <p:nvPr/>
        </p:nvSpPr>
        <p:spPr>
          <a:xfrm>
            <a:off x="2641075" y="2170700"/>
            <a:ext cx="4120800" cy="551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