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5DUbjKGCA9vbBTn12QhVziqL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9bf6efe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9bf6efe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c04048920_2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dc04048920_2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c04048920_2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dc04048920_2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c04048920_2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dc04048920_2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c08aa4d8c_4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dc08aa4d8c_4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c08aa4d8c_4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dc08aa4d8c_4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c08aa4d8c_4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dc08aa4d8c_4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c08aa4d8c_4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dc08aa4d8c_4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c43533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d9c43533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c040488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dc040488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f8a1750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dbf8a1750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040488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dc040488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0404892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dc0404892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c04048920_2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dc04048920_2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c04048920_2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dc04048920_2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04048920_2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c04048920_2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c04048920_2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dc04048920_2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mailto:evandromariano49@gmail.com" TargetMode="External"/><Relationship Id="rId8" Type="http://schemas.openxmlformats.org/officeDocument/2006/relationships/hyperlink" Target="https://github.com/EvanJoseph7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26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1d9bf6efefc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1d9bf6efefc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d9bf6efefc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96100"/>
            <a:ext cx="9144000" cy="32127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d9bf6efefc_0_39"/>
          <p:cNvSpPr txBox="1"/>
          <p:nvPr/>
        </p:nvSpPr>
        <p:spPr>
          <a:xfrm>
            <a:off x="408175" y="1096175"/>
            <a:ext cx="486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à Inteligência Artificial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d9bf6efefc_0_39"/>
          <p:cNvSpPr txBox="1"/>
          <p:nvPr/>
        </p:nvSpPr>
        <p:spPr>
          <a:xfrm>
            <a:off x="460125" y="2633725"/>
            <a:ext cx="184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Apresentado por: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Evandro Mariano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1d9bf6efefc_0_39"/>
          <p:cNvPicPr preferRelativeResize="0"/>
          <p:nvPr/>
        </p:nvPicPr>
        <p:blipFill rotWithShape="1">
          <a:blip r:embed="rId6">
            <a:alphaModFix/>
          </a:blip>
          <a:srcRect b="3557" l="-1960" r="1960" t="-3560"/>
          <a:stretch/>
        </p:blipFill>
        <p:spPr>
          <a:xfrm>
            <a:off x="460125" y="1573175"/>
            <a:ext cx="2062155" cy="11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d9bf6efefc_0_39"/>
          <p:cNvSpPr txBox="1"/>
          <p:nvPr/>
        </p:nvSpPr>
        <p:spPr>
          <a:xfrm>
            <a:off x="712775" y="3372725"/>
            <a:ext cx="379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evandromariano49@gmail.com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https://github.com/EvanJoseph78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9bf6efefc_0_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320" y="3692699"/>
            <a:ext cx="257025" cy="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9bf6efefc_0_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18" y="3435674"/>
            <a:ext cx="257025" cy="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dc04048920_21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c04048920_21_94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dc04048920_21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dc04048920_21_94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dc04048920_21_94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dc04048920_21_94"/>
          <p:cNvPicPr preferRelativeResize="0"/>
          <p:nvPr/>
        </p:nvPicPr>
        <p:blipFill rotWithShape="1">
          <a:blip r:embed="rId6">
            <a:alphaModFix/>
          </a:blip>
          <a:srcRect b="0" l="13546" r="14167" t="0"/>
          <a:stretch/>
        </p:blipFill>
        <p:spPr>
          <a:xfrm>
            <a:off x="4344700" y="1396625"/>
            <a:ext cx="41451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dc04048920_2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dc04048920_21_104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dc04048920_21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dc04048920_21_104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dc04048920_21_104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dc04048920_21_104"/>
          <p:cNvPicPr preferRelativeResize="0"/>
          <p:nvPr/>
        </p:nvPicPr>
        <p:blipFill rotWithShape="1">
          <a:blip r:embed="rId6">
            <a:alphaModFix/>
          </a:blip>
          <a:srcRect b="0" l="13546" r="14167" t="0"/>
          <a:stretch/>
        </p:blipFill>
        <p:spPr>
          <a:xfrm>
            <a:off x="4344700" y="1396625"/>
            <a:ext cx="41451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dc04048920_21_104"/>
          <p:cNvPicPr preferRelativeResize="0"/>
          <p:nvPr/>
        </p:nvPicPr>
        <p:blipFill rotWithShape="1">
          <a:blip r:embed="rId7">
            <a:alphaModFix/>
          </a:blip>
          <a:srcRect b="0" l="6817" r="18921" t="0"/>
          <a:stretch/>
        </p:blipFill>
        <p:spPr>
          <a:xfrm>
            <a:off x="4078900" y="1244225"/>
            <a:ext cx="4258349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dc04048920_21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c04048920_21_115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dc04048920_21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c04048920_21_115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dc04048920_21_115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dc04048920_21_115"/>
          <p:cNvPicPr preferRelativeResize="0"/>
          <p:nvPr/>
        </p:nvPicPr>
        <p:blipFill rotWithShape="1">
          <a:blip r:embed="rId6">
            <a:alphaModFix/>
          </a:blip>
          <a:srcRect b="0" l="11988" r="12419" t="0"/>
          <a:stretch/>
        </p:blipFill>
        <p:spPr>
          <a:xfrm>
            <a:off x="4155100" y="1243525"/>
            <a:ext cx="4334699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dc04048920_21_115"/>
          <p:cNvPicPr preferRelativeResize="0"/>
          <p:nvPr/>
        </p:nvPicPr>
        <p:blipFill rotWithShape="1">
          <a:blip r:embed="rId7">
            <a:alphaModFix/>
          </a:blip>
          <a:srcRect b="0" l="8054" r="15016" t="0"/>
          <a:stretch/>
        </p:blipFill>
        <p:spPr>
          <a:xfrm>
            <a:off x="4078900" y="1302650"/>
            <a:ext cx="441090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1dc08aa4d8c_4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dc08aa4d8c_40_2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dc08aa4d8c_4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dc08aa4d8c_40_2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dc08aa4d8c_40_2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dc08aa4d8c_40_2"/>
          <p:cNvPicPr preferRelativeResize="0"/>
          <p:nvPr/>
        </p:nvPicPr>
        <p:blipFill rotWithShape="1">
          <a:blip r:embed="rId6">
            <a:alphaModFix/>
          </a:blip>
          <a:srcRect b="0" l="11988" r="12419" t="0"/>
          <a:stretch/>
        </p:blipFill>
        <p:spPr>
          <a:xfrm>
            <a:off x="4155100" y="1243525"/>
            <a:ext cx="4334699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dc08aa4d8c_40_2"/>
          <p:cNvPicPr preferRelativeResize="0"/>
          <p:nvPr/>
        </p:nvPicPr>
        <p:blipFill rotWithShape="1">
          <a:blip r:embed="rId7">
            <a:alphaModFix/>
          </a:blip>
          <a:srcRect b="0" l="8054" r="15016" t="0"/>
          <a:stretch/>
        </p:blipFill>
        <p:spPr>
          <a:xfrm>
            <a:off x="4078900" y="1302650"/>
            <a:ext cx="4410901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dc08aa4d8c_40_2"/>
          <p:cNvPicPr preferRelativeResize="0"/>
          <p:nvPr/>
        </p:nvPicPr>
        <p:blipFill rotWithShape="1">
          <a:blip r:embed="rId8">
            <a:alphaModFix/>
          </a:blip>
          <a:srcRect b="0" l="9430" r="13646" t="0"/>
          <a:stretch/>
        </p:blipFill>
        <p:spPr>
          <a:xfrm>
            <a:off x="4078900" y="1314950"/>
            <a:ext cx="4410901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dc08aa4d8c_4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g1dc08aa4d8c_4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dc08aa4d8c_40_14"/>
          <p:cNvSpPr/>
          <p:nvPr/>
        </p:nvSpPr>
        <p:spPr>
          <a:xfrm>
            <a:off x="2240775" y="36670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Agrupamento - clusterização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dc08aa4d8c_40_14"/>
          <p:cNvSpPr/>
          <p:nvPr/>
        </p:nvSpPr>
        <p:spPr>
          <a:xfrm>
            <a:off x="3541425" y="168885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dc08aa4d8c_40_14"/>
          <p:cNvSpPr/>
          <p:nvPr/>
        </p:nvSpPr>
        <p:spPr>
          <a:xfrm>
            <a:off x="1921525" y="301100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Exclusivos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dc08aa4d8c_40_14"/>
          <p:cNvSpPr/>
          <p:nvPr/>
        </p:nvSpPr>
        <p:spPr>
          <a:xfrm>
            <a:off x="5146850" y="301100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Sobrepostos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dc08aa4d8c_40_14"/>
          <p:cNvCxnSpPr>
            <a:stCxn id="205" idx="2"/>
            <a:endCxn id="206" idx="0"/>
          </p:cNvCxnSpPr>
          <p:nvPr/>
        </p:nvCxnSpPr>
        <p:spPr>
          <a:xfrm flipH="1">
            <a:off x="2826225" y="2042250"/>
            <a:ext cx="1620000" cy="96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1dc08aa4d8c_40_14"/>
          <p:cNvCxnSpPr>
            <a:stCxn id="205" idx="2"/>
            <a:endCxn id="207" idx="0"/>
          </p:cNvCxnSpPr>
          <p:nvPr/>
        </p:nvCxnSpPr>
        <p:spPr>
          <a:xfrm>
            <a:off x="4446225" y="2042250"/>
            <a:ext cx="1605300" cy="96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dc08aa4d8c_4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dc08aa4d8c_40_39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dc08aa4d8c_4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dc08aa4d8c_40_39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 - cluster exclusivo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dc08aa4d8c_40_39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dc08aa4d8c_40_39"/>
          <p:cNvPicPr preferRelativeResize="0"/>
          <p:nvPr/>
        </p:nvPicPr>
        <p:blipFill rotWithShape="1">
          <a:blip r:embed="rId6">
            <a:alphaModFix/>
          </a:blip>
          <a:srcRect b="0" l="11988" r="12419" t="0"/>
          <a:stretch/>
        </p:blipFill>
        <p:spPr>
          <a:xfrm>
            <a:off x="4155100" y="1243525"/>
            <a:ext cx="4334699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dc08aa4d8c_40_39"/>
          <p:cNvPicPr preferRelativeResize="0"/>
          <p:nvPr/>
        </p:nvPicPr>
        <p:blipFill rotWithShape="1">
          <a:blip r:embed="rId7">
            <a:alphaModFix/>
          </a:blip>
          <a:srcRect b="0" l="8054" r="15016" t="0"/>
          <a:stretch/>
        </p:blipFill>
        <p:spPr>
          <a:xfrm>
            <a:off x="4078900" y="1302650"/>
            <a:ext cx="4410901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dc08aa4d8c_40_39"/>
          <p:cNvPicPr preferRelativeResize="0"/>
          <p:nvPr/>
        </p:nvPicPr>
        <p:blipFill rotWithShape="1">
          <a:blip r:embed="rId8">
            <a:alphaModFix/>
          </a:blip>
          <a:srcRect b="0" l="9430" r="13646" t="0"/>
          <a:stretch/>
        </p:blipFill>
        <p:spPr>
          <a:xfrm>
            <a:off x="4078900" y="1314950"/>
            <a:ext cx="44109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dc08aa4d8c_40_39"/>
          <p:cNvPicPr preferRelativeResize="0"/>
          <p:nvPr/>
        </p:nvPicPr>
        <p:blipFill rotWithShape="1">
          <a:blip r:embed="rId9">
            <a:alphaModFix/>
          </a:blip>
          <a:srcRect b="14719" l="0" r="0" t="0"/>
          <a:stretch/>
        </p:blipFill>
        <p:spPr>
          <a:xfrm>
            <a:off x="4398050" y="1348438"/>
            <a:ext cx="4091750" cy="2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1dc08aa4d8c_4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dc08aa4d8c_40_52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dc08aa4d8c_4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dc08aa4d8c_40_52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 - cluster sobreposto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dc08aa4d8c_40_52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dc08aa4d8c_40_52"/>
          <p:cNvPicPr preferRelativeResize="0"/>
          <p:nvPr/>
        </p:nvPicPr>
        <p:blipFill rotWithShape="1">
          <a:blip r:embed="rId6">
            <a:alphaModFix/>
          </a:blip>
          <a:srcRect b="0" l="11988" r="12419" t="0"/>
          <a:stretch/>
        </p:blipFill>
        <p:spPr>
          <a:xfrm>
            <a:off x="4155100" y="1243525"/>
            <a:ext cx="4334699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dc08aa4d8c_40_52"/>
          <p:cNvPicPr preferRelativeResize="0"/>
          <p:nvPr/>
        </p:nvPicPr>
        <p:blipFill rotWithShape="1">
          <a:blip r:embed="rId7">
            <a:alphaModFix/>
          </a:blip>
          <a:srcRect b="0" l="8054" r="15016" t="0"/>
          <a:stretch/>
        </p:blipFill>
        <p:spPr>
          <a:xfrm>
            <a:off x="4078900" y="1302650"/>
            <a:ext cx="4410901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dc08aa4d8c_40_52"/>
          <p:cNvPicPr preferRelativeResize="0"/>
          <p:nvPr/>
        </p:nvPicPr>
        <p:blipFill rotWithShape="1">
          <a:blip r:embed="rId8">
            <a:alphaModFix/>
          </a:blip>
          <a:srcRect b="0" l="9430" r="13646" t="0"/>
          <a:stretch/>
        </p:blipFill>
        <p:spPr>
          <a:xfrm>
            <a:off x="4078900" y="1314950"/>
            <a:ext cx="44109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dc08aa4d8c_40_52"/>
          <p:cNvPicPr preferRelativeResize="0"/>
          <p:nvPr/>
        </p:nvPicPr>
        <p:blipFill rotWithShape="1">
          <a:blip r:embed="rId9">
            <a:alphaModFix/>
          </a:blip>
          <a:srcRect b="14719" l="0" r="0" t="0"/>
          <a:stretch/>
        </p:blipFill>
        <p:spPr>
          <a:xfrm>
            <a:off x="4398050" y="1348438"/>
            <a:ext cx="4091750" cy="2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dc08aa4d8c_40_52"/>
          <p:cNvPicPr preferRelativeResize="0"/>
          <p:nvPr/>
        </p:nvPicPr>
        <p:blipFill rotWithShape="1">
          <a:blip r:embed="rId10">
            <a:alphaModFix/>
          </a:blip>
          <a:srcRect b="10849" l="0" r="0" t="0"/>
          <a:stretch/>
        </p:blipFill>
        <p:spPr>
          <a:xfrm>
            <a:off x="4205150" y="1302650"/>
            <a:ext cx="4158375" cy="2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d9c435337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d9c435337f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d9c435337f_1_19"/>
          <p:cNvSpPr/>
          <p:nvPr/>
        </p:nvSpPr>
        <p:spPr>
          <a:xfrm>
            <a:off x="2641075" y="2170700"/>
            <a:ext cx="4120800" cy="551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dc0404888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dc0404888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dc04048887_0_2"/>
          <p:cNvSpPr/>
          <p:nvPr/>
        </p:nvSpPr>
        <p:spPr>
          <a:xfrm>
            <a:off x="2366550" y="37770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1dc04048887_0_2"/>
          <p:cNvPicPr preferRelativeResize="0"/>
          <p:nvPr/>
        </p:nvPicPr>
        <p:blipFill rotWithShape="1">
          <a:blip r:embed="rId5">
            <a:alphaModFix/>
          </a:blip>
          <a:srcRect b="3791" l="1379" r="50564" t="11375"/>
          <a:stretch/>
        </p:blipFill>
        <p:spPr>
          <a:xfrm>
            <a:off x="1360725" y="1535925"/>
            <a:ext cx="3211276" cy="2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dc04048887_0_2"/>
          <p:cNvPicPr preferRelativeResize="0"/>
          <p:nvPr/>
        </p:nvPicPr>
        <p:blipFill rotWithShape="1">
          <a:blip r:embed="rId5">
            <a:alphaModFix/>
          </a:blip>
          <a:srcRect b="3418" l="50285" r="1657" t="11749"/>
          <a:stretch/>
        </p:blipFill>
        <p:spPr>
          <a:xfrm>
            <a:off x="4841275" y="1535925"/>
            <a:ext cx="3211276" cy="2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dc04048887_0_2"/>
          <p:cNvSpPr/>
          <p:nvPr/>
        </p:nvSpPr>
        <p:spPr>
          <a:xfrm>
            <a:off x="1929100" y="1023750"/>
            <a:ext cx="20745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Classificação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dc04048887_0_2"/>
          <p:cNvSpPr/>
          <p:nvPr/>
        </p:nvSpPr>
        <p:spPr>
          <a:xfrm>
            <a:off x="5409663" y="1023750"/>
            <a:ext cx="20745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Regressão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1dbf8a1750c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bf8a1750c_5_1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 </a:t>
            </a:r>
            <a:r>
              <a:rPr b="1" lang="pt-BR">
                <a:solidFill>
                  <a:schemeClr val="lt1"/>
                </a:solidFill>
              </a:rPr>
              <a:t>regressão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dbf8a1750c_5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dbf8a1750c_5_1"/>
          <p:cNvSpPr/>
          <p:nvPr/>
        </p:nvSpPr>
        <p:spPr>
          <a:xfrm>
            <a:off x="4078900" y="250325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dbf8a1750c_5_1"/>
          <p:cNvSpPr/>
          <p:nvPr/>
        </p:nvSpPr>
        <p:spPr>
          <a:xfrm>
            <a:off x="5123950" y="923675"/>
            <a:ext cx="23208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Variável explanatória x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dbf8a1750c_5_1"/>
          <p:cNvSpPr/>
          <p:nvPr/>
        </p:nvSpPr>
        <p:spPr>
          <a:xfrm>
            <a:off x="5123950" y="3114350"/>
            <a:ext cx="23208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Variável dependente 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dbf8a1750c_5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410" y="1619975"/>
            <a:ext cx="1303875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dbf8a1750c_5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5625" y="1568375"/>
            <a:ext cx="1303875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bf8a1750c_5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1475" y="3583175"/>
            <a:ext cx="1465725" cy="14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bf8a1750c_5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9175" y="1619975"/>
            <a:ext cx="1303875" cy="13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dc04048887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dc04048887_0_34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 </a:t>
            </a:r>
            <a:r>
              <a:rPr b="1" lang="pt-BR">
                <a:solidFill>
                  <a:schemeClr val="lt1"/>
                </a:solidFill>
              </a:rPr>
              <a:t>regressão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dc04048887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c04048887_0_34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</a:t>
            </a:r>
            <a:r>
              <a:rPr b="1" lang="pt-BR">
                <a:solidFill>
                  <a:schemeClr val="lt1"/>
                </a:solidFill>
              </a:rPr>
              <a:t>e regressão linear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dc04048887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725" y="1156750"/>
            <a:ext cx="5465249" cy="33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dc04048920_2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dc04048920_21_7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dc04048920_2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dc04048920_21_7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agrupamento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1dc04048920_2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400" y="1380750"/>
            <a:ext cx="5227875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dc04048920_2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c04048920_2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c04048920_21_18"/>
          <p:cNvSpPr/>
          <p:nvPr/>
        </p:nvSpPr>
        <p:spPr>
          <a:xfrm>
            <a:off x="2366563" y="3968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agrupamento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1dc04048920_21_18"/>
          <p:cNvPicPr preferRelativeResize="0"/>
          <p:nvPr/>
        </p:nvPicPr>
        <p:blipFill rotWithShape="1">
          <a:blip r:embed="rId5">
            <a:alphaModFix/>
          </a:blip>
          <a:srcRect b="2682" l="793" r="1282" t="2178"/>
          <a:stretch/>
        </p:blipFill>
        <p:spPr>
          <a:xfrm>
            <a:off x="995688" y="1419825"/>
            <a:ext cx="7152675" cy="26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dc04048920_2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dc04048920_21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dc04048920_21_50"/>
          <p:cNvSpPr/>
          <p:nvPr/>
        </p:nvSpPr>
        <p:spPr>
          <a:xfrm>
            <a:off x="2366563" y="3968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agrupamento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dc04048920_21_50"/>
          <p:cNvGrpSpPr/>
          <p:nvPr/>
        </p:nvGrpSpPr>
        <p:grpSpPr>
          <a:xfrm>
            <a:off x="1369396" y="1326135"/>
            <a:ext cx="6405202" cy="2692337"/>
            <a:chOff x="1279175" y="1413946"/>
            <a:chExt cx="6304954" cy="2612904"/>
          </a:xfrm>
        </p:grpSpPr>
        <p:pic>
          <p:nvPicPr>
            <p:cNvPr id="122" name="Google Shape;122;g1dc04048920_21_50"/>
            <p:cNvPicPr preferRelativeResize="0"/>
            <p:nvPr/>
          </p:nvPicPr>
          <p:blipFill rotWithShape="1">
            <a:blip r:embed="rId5">
              <a:alphaModFix/>
            </a:blip>
            <a:srcRect b="3862" l="4425" r="8806" t="1690"/>
            <a:stretch/>
          </p:blipFill>
          <p:spPr>
            <a:xfrm>
              <a:off x="1279175" y="1418075"/>
              <a:ext cx="6304949" cy="260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g1dc04048920_21_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72729" y="1413946"/>
              <a:ext cx="1511400" cy="2556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dc04048920_21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dc04048920_21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dc04048920_21_60"/>
          <p:cNvSpPr/>
          <p:nvPr/>
        </p:nvSpPr>
        <p:spPr>
          <a:xfrm>
            <a:off x="2240775" y="36670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Agrupamento - clusterização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dc04048920_21_60"/>
          <p:cNvSpPr/>
          <p:nvPr/>
        </p:nvSpPr>
        <p:spPr>
          <a:xfrm>
            <a:off x="1217475" y="134105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Hierárquico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dc04048920_21_60"/>
          <p:cNvSpPr/>
          <p:nvPr/>
        </p:nvSpPr>
        <p:spPr>
          <a:xfrm>
            <a:off x="6057350" y="134105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Particional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dc04048920_21_60"/>
          <p:cNvSpPr/>
          <p:nvPr/>
        </p:nvSpPr>
        <p:spPr>
          <a:xfrm>
            <a:off x="135875" y="257175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Aglomerativos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dc04048920_21_60"/>
          <p:cNvSpPr/>
          <p:nvPr/>
        </p:nvSpPr>
        <p:spPr>
          <a:xfrm>
            <a:off x="2316500" y="257175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Decisivos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dc04048920_21_60"/>
          <p:cNvSpPr/>
          <p:nvPr/>
        </p:nvSpPr>
        <p:spPr>
          <a:xfrm>
            <a:off x="4921900" y="2602825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Métrica euclidiana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dc04048920_21_60"/>
          <p:cNvSpPr/>
          <p:nvPr/>
        </p:nvSpPr>
        <p:spPr>
          <a:xfrm>
            <a:off x="4369375" y="3995200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dc04048920_21_60"/>
          <p:cNvSpPr/>
          <p:nvPr/>
        </p:nvSpPr>
        <p:spPr>
          <a:xfrm>
            <a:off x="7202650" y="2602825"/>
            <a:ext cx="18096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Teoria dos grafos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1dc04048920_21_60"/>
          <p:cNvCxnSpPr>
            <a:stCxn id="130" idx="2"/>
            <a:endCxn id="131" idx="0"/>
          </p:cNvCxnSpPr>
          <p:nvPr/>
        </p:nvCxnSpPr>
        <p:spPr>
          <a:xfrm flipH="1">
            <a:off x="2122125" y="720100"/>
            <a:ext cx="2324100" cy="621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1dc04048920_21_60"/>
          <p:cNvCxnSpPr>
            <a:stCxn id="131" idx="2"/>
            <a:endCxn id="133" idx="0"/>
          </p:cNvCxnSpPr>
          <p:nvPr/>
        </p:nvCxnSpPr>
        <p:spPr>
          <a:xfrm flipH="1">
            <a:off x="1040775" y="1694450"/>
            <a:ext cx="1081500" cy="87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1dc04048920_21_60"/>
          <p:cNvCxnSpPr>
            <a:stCxn id="131" idx="2"/>
            <a:endCxn id="134" idx="0"/>
          </p:cNvCxnSpPr>
          <p:nvPr/>
        </p:nvCxnSpPr>
        <p:spPr>
          <a:xfrm>
            <a:off x="2122275" y="1694450"/>
            <a:ext cx="1098900" cy="87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1dc04048920_21_60"/>
          <p:cNvCxnSpPr>
            <a:stCxn id="130" idx="2"/>
            <a:endCxn id="132" idx="0"/>
          </p:cNvCxnSpPr>
          <p:nvPr/>
        </p:nvCxnSpPr>
        <p:spPr>
          <a:xfrm>
            <a:off x="4446225" y="720100"/>
            <a:ext cx="2515800" cy="621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1dc04048920_21_60"/>
          <p:cNvCxnSpPr>
            <a:stCxn id="132" idx="2"/>
            <a:endCxn id="135" idx="0"/>
          </p:cNvCxnSpPr>
          <p:nvPr/>
        </p:nvCxnSpPr>
        <p:spPr>
          <a:xfrm flipH="1">
            <a:off x="5826650" y="1694450"/>
            <a:ext cx="1135500" cy="90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1dc04048920_21_60"/>
          <p:cNvCxnSpPr>
            <a:stCxn id="132" idx="2"/>
            <a:endCxn id="137" idx="0"/>
          </p:cNvCxnSpPr>
          <p:nvPr/>
        </p:nvCxnSpPr>
        <p:spPr>
          <a:xfrm>
            <a:off x="6962150" y="1694450"/>
            <a:ext cx="1145400" cy="90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1dc04048920_21_60"/>
          <p:cNvCxnSpPr>
            <a:stCxn id="135" idx="2"/>
            <a:endCxn id="136" idx="0"/>
          </p:cNvCxnSpPr>
          <p:nvPr/>
        </p:nvCxnSpPr>
        <p:spPr>
          <a:xfrm flipH="1">
            <a:off x="5274100" y="2956225"/>
            <a:ext cx="552600" cy="1038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dc04048920_21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c04048920_21_84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8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Aprendizagem não supervisionada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dc04048920_21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dc04048920_21_84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K-means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dc04048920_21_84"/>
          <p:cNvPicPr preferRelativeResize="0"/>
          <p:nvPr/>
        </p:nvPicPr>
        <p:blipFill rotWithShape="1">
          <a:blip r:embed="rId5">
            <a:alphaModFix/>
          </a:blip>
          <a:srcRect b="0" l="7515" r="15561" t="0"/>
          <a:stretch/>
        </p:blipFill>
        <p:spPr>
          <a:xfrm>
            <a:off x="4078900" y="1215650"/>
            <a:ext cx="4410901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