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GdIK1cUneITDDHJsVDSDYPdC+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9bf6efe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9bf6efe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a11318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0fa11318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c43533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d9c43533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9c435337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d9c435337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a11318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0fa11318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a11318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0fa11318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fa11318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0fa11318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a11318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0fa11318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46253f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0f46253f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fa11318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0fa11318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f46253f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0f46253f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hyperlink" Target="mailto:evandromariano49@gmail.com" TargetMode="External"/><Relationship Id="rId8" Type="http://schemas.openxmlformats.org/officeDocument/2006/relationships/hyperlink" Target="https://github.com/EvanJoseph7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1d9bf6efefc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1d9bf6efefc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d9bf6efefc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96100"/>
            <a:ext cx="9144000" cy="32127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d9bf6efefc_0_39"/>
          <p:cNvSpPr txBox="1"/>
          <p:nvPr/>
        </p:nvSpPr>
        <p:spPr>
          <a:xfrm>
            <a:off x="408175" y="1096175"/>
            <a:ext cx="486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à lógica de programação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d9bf6efefc_0_39"/>
          <p:cNvSpPr txBox="1"/>
          <p:nvPr/>
        </p:nvSpPr>
        <p:spPr>
          <a:xfrm>
            <a:off x="460125" y="2633725"/>
            <a:ext cx="184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Apresentado por: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Evandro Mariano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1d9bf6efefc_0_39"/>
          <p:cNvPicPr preferRelativeResize="0"/>
          <p:nvPr/>
        </p:nvPicPr>
        <p:blipFill rotWithShape="1">
          <a:blip r:embed="rId6">
            <a:alphaModFix/>
          </a:blip>
          <a:srcRect b="3557" l="-1960" r="1960" t="-3560"/>
          <a:stretch/>
        </p:blipFill>
        <p:spPr>
          <a:xfrm>
            <a:off x="460125" y="1573175"/>
            <a:ext cx="2062155" cy="11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d9bf6efefc_0_39"/>
          <p:cNvSpPr txBox="1"/>
          <p:nvPr/>
        </p:nvSpPr>
        <p:spPr>
          <a:xfrm>
            <a:off x="712775" y="3372725"/>
            <a:ext cx="379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evandromariano49@gmail.com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https://github.com/EvanJoseph78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9bf6efefc_0_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320" y="3692699"/>
            <a:ext cx="257025" cy="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9bf6efefc_0_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18" y="3435674"/>
            <a:ext cx="257025" cy="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0fa113184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0fa113184e_0_69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0fa113184e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0fa113184e_0_69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Python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20fa113184e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776" y="1685325"/>
            <a:ext cx="5550100" cy="2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d9c435337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d9c435337f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d9c435337f_1_19"/>
          <p:cNvSpPr/>
          <p:nvPr/>
        </p:nvSpPr>
        <p:spPr>
          <a:xfrm>
            <a:off x="2641075" y="2170700"/>
            <a:ext cx="4120800" cy="551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d9c435337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d9c435337f_1_26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9c435337f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d9c435337f_1_26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 Algoritmos computacionais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d9c435337f_1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863" y="1337000"/>
            <a:ext cx="3331875" cy="33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0fa113184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0fa113184e_0_1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20fa113184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0fa113184e_0_1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 Algoritmos computacionais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0fa113184e_0_1"/>
          <p:cNvSpPr/>
          <p:nvPr/>
        </p:nvSpPr>
        <p:spPr>
          <a:xfrm>
            <a:off x="3941450" y="1650525"/>
            <a:ext cx="4448700" cy="21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0fa113184e_0_1"/>
          <p:cNvSpPr txBox="1"/>
          <p:nvPr/>
        </p:nvSpPr>
        <p:spPr>
          <a:xfrm>
            <a:off x="4023200" y="1831150"/>
            <a:ext cx="4285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algoritmo computacional são passos que são seguidos pelo </a:t>
            </a:r>
            <a:r>
              <a:rPr lang="pt-B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 processador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seus respectivos </a:t>
            </a:r>
            <a:r>
              <a:rPr lang="pt-BR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usuários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quando são executados na ordem correta </a:t>
            </a:r>
            <a:r>
              <a:rPr lang="pt-BR" sz="1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realizam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determinada </a:t>
            </a:r>
            <a:r>
              <a:rPr lang="pt-BR" sz="18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0fa113184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0fa113184e_0_14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20fa113184e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0fa113184e_0_14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 Módulo processador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20fa113184e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750" y="1443550"/>
            <a:ext cx="1588925" cy="15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0fa113184e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0475" y="1443550"/>
            <a:ext cx="1588925" cy="15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0fa113184e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1325" y="3186575"/>
            <a:ext cx="1588925" cy="1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0fa113184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0fa113184e_0_27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20fa113184e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0fa113184e_0_27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 Usuários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20fa113184e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438" y="1595450"/>
            <a:ext cx="3950726" cy="2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0fa113184e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0fa113184e_0_38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20fa113184e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0fa113184e_0_38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 Realizar tarefas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0fa113184e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700" y="2202588"/>
            <a:ext cx="1664850" cy="16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0fa113184e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063" y="2240538"/>
            <a:ext cx="1588925" cy="1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0fa113184e_0_38"/>
          <p:cNvSpPr/>
          <p:nvPr/>
        </p:nvSpPr>
        <p:spPr>
          <a:xfrm>
            <a:off x="5822000" y="2844975"/>
            <a:ext cx="618600" cy="3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0f46253fb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0f46253fb9_0_3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0f46253fb9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0f46253fb9_0_3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Pseudocódigo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0f46253fb9_0_3"/>
          <p:cNvSpPr/>
          <p:nvPr/>
        </p:nvSpPr>
        <p:spPr>
          <a:xfrm>
            <a:off x="3941450" y="1498125"/>
            <a:ext cx="4448700" cy="294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20f46253fb9_0_3"/>
          <p:cNvPicPr preferRelativeResize="0"/>
          <p:nvPr/>
        </p:nvPicPr>
        <p:blipFill rotWithShape="1">
          <a:blip r:embed="rId5">
            <a:alphaModFix/>
          </a:blip>
          <a:srcRect b="0" l="0" r="18666" t="0"/>
          <a:stretch/>
        </p:blipFill>
        <p:spPr>
          <a:xfrm>
            <a:off x="4150800" y="1614550"/>
            <a:ext cx="3618276" cy="27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0fa113184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0fa113184e_0_52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0fa113184e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0fa113184e_0_52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Pseudocódigo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0fa113184e_0_52"/>
          <p:cNvSpPr/>
          <p:nvPr/>
        </p:nvSpPr>
        <p:spPr>
          <a:xfrm>
            <a:off x="3941450" y="1498125"/>
            <a:ext cx="4448700" cy="294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fa113184e_0_52"/>
          <p:cNvSpPr txBox="1"/>
          <p:nvPr/>
        </p:nvSpPr>
        <p:spPr>
          <a:xfrm>
            <a:off x="4023200" y="1613550"/>
            <a:ext cx="42852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 ComprarPao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à padaria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pedir o pão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tiver o pão que queremos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comprar o pão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não tiver o pão que queremos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compra nada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Fim-se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do algoritmo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20f46253fb9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0f46253fb9_0_25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2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5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0f46253fb9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0f46253fb9_0_25"/>
          <p:cNvSpPr/>
          <p:nvPr/>
        </p:nvSpPr>
        <p:spPr>
          <a:xfrm>
            <a:off x="4397750" y="561750"/>
            <a:ext cx="3536100" cy="530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Python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20f46253fb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8713" y="1656325"/>
            <a:ext cx="5314176" cy="2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