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LYZulx4x628H27yYf7+EqYK4c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9bf6efe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d9bf6efe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9c435337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d9c435337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9c435337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d9c435337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0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hyperlink" Target="mailto:evandromariano49@gmail.com" TargetMode="External"/><Relationship Id="rId8" Type="http://schemas.openxmlformats.org/officeDocument/2006/relationships/hyperlink" Target="https://github.com/EvanJoseph7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1d9bf6efefc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1d9bf6efefc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1d9bf6efefc_0_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96100"/>
            <a:ext cx="9144000" cy="321275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d9bf6efefc_0_39"/>
          <p:cNvSpPr txBox="1"/>
          <p:nvPr/>
        </p:nvSpPr>
        <p:spPr>
          <a:xfrm>
            <a:off x="408175" y="1096175"/>
            <a:ext cx="486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Introdução à lógica de programação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d9bf6efefc_0_39"/>
          <p:cNvSpPr txBox="1"/>
          <p:nvPr/>
        </p:nvSpPr>
        <p:spPr>
          <a:xfrm>
            <a:off x="460125" y="2633725"/>
            <a:ext cx="1840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Apresentado por: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Evandro Mariano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g1d9bf6efefc_0_39"/>
          <p:cNvPicPr preferRelativeResize="0"/>
          <p:nvPr/>
        </p:nvPicPr>
        <p:blipFill rotWithShape="1">
          <a:blip r:embed="rId6">
            <a:alphaModFix/>
          </a:blip>
          <a:srcRect b="3557" l="-1960" r="1960" t="-3560"/>
          <a:stretch/>
        </p:blipFill>
        <p:spPr>
          <a:xfrm>
            <a:off x="460125" y="1573175"/>
            <a:ext cx="2062155" cy="11367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1d9bf6efefc_0_39"/>
          <p:cNvSpPr txBox="1"/>
          <p:nvPr/>
        </p:nvSpPr>
        <p:spPr>
          <a:xfrm>
            <a:off x="712775" y="3372725"/>
            <a:ext cx="379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evandromariano49@gmail.com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https://github.com/EvanJoseph78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9bf6efefc_0_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3320" y="3692699"/>
            <a:ext cx="257025" cy="2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9bf6efefc_0_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3618" y="3435674"/>
            <a:ext cx="257025" cy="2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1d9c435337f_1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1d9c435337f_1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d9c435337f_1_26"/>
          <p:cNvSpPr/>
          <p:nvPr/>
        </p:nvSpPr>
        <p:spPr>
          <a:xfrm>
            <a:off x="2803950" y="269225"/>
            <a:ext cx="3536100" cy="530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Google Collab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g1d9c435337f_1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587" y="1073800"/>
            <a:ext cx="7768825" cy="34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1d9c435337f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1d9c435337f_1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d9c435337f_1_19"/>
          <p:cNvSpPr/>
          <p:nvPr/>
        </p:nvSpPr>
        <p:spPr>
          <a:xfrm>
            <a:off x="2641075" y="2170700"/>
            <a:ext cx="4120800" cy="551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Obrigado pela atenção!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