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 ExtraBold"/>
      <p:bold r:id="rId25"/>
      <p:boldItalic r:id="rId26"/>
    </p:embeddedFont>
    <p:embeddedFont>
      <p:font typeface="Raleway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jgzHQxpC3UhnTS830YugBmRP1p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ExtraBold-boldItalic.fntdata"/><Relationship Id="rId25" Type="http://schemas.openxmlformats.org/officeDocument/2006/relationships/font" Target="fonts/RalewayExtraBold-bold.fntdata"/><Relationship Id="rId28" Type="http://schemas.openxmlformats.org/officeDocument/2006/relationships/font" Target="fonts/RalewayLight-bold.fntdata"/><Relationship Id="rId27" Type="http://schemas.openxmlformats.org/officeDocument/2006/relationships/font" Target="fonts/Raleway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Raleway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" name="Google Shape;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FFB6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1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2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Arial"/>
              <a:buNone/>
              <a:defRPr>
                <a:solidFill>
                  <a:srgbClr val="FFB600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Arial"/>
              <a:buNone/>
              <a:defRPr>
                <a:solidFill>
                  <a:srgbClr val="FFB600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Arial"/>
              <a:buNone/>
              <a:defRPr>
                <a:solidFill>
                  <a:srgbClr val="FFB600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Arial"/>
              <a:buNone/>
              <a:defRPr>
                <a:solidFill>
                  <a:srgbClr val="FFB600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Arial"/>
              <a:buNone/>
              <a:defRPr>
                <a:solidFill>
                  <a:srgbClr val="FFB600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Arial"/>
              <a:buNone/>
              <a:defRPr>
                <a:solidFill>
                  <a:srgbClr val="FFB600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Arial"/>
              <a:buNone/>
              <a:defRPr>
                <a:solidFill>
                  <a:srgbClr val="FFB600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Arial"/>
              <a:buNone/>
              <a:defRPr>
                <a:solidFill>
                  <a:srgbClr val="FFB600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Arial"/>
              <a:buNone/>
              <a:defRPr>
                <a:solidFill>
                  <a:srgbClr val="FFB600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2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300"/>
              <a:buFont typeface="Raleway ExtraBold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300"/>
              <a:buFont typeface="Raleway ExtraBold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300"/>
              <a:buFont typeface="Raleway ExtraBold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300"/>
              <a:buFont typeface="Raleway ExtraBold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300"/>
              <a:buFont typeface="Raleway ExtraBold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300"/>
              <a:buFont typeface="Raleway ExtraBold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300"/>
              <a:buFont typeface="Raleway ExtraBold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300"/>
              <a:buFont typeface="Raleway ExtraBold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300"/>
              <a:buFont typeface="Raleway ExtraBold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GIT For Version Control</a:t>
            </a:r>
            <a:endParaRPr/>
          </a:p>
        </p:txBody>
      </p:sp>
      <p:grpSp>
        <p:nvGrpSpPr>
          <p:cNvPr id="25" name="Google Shape;25;p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26" name="Google Shape;26;p1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4400"/>
              <a:t>Initial Git Configurations</a:t>
            </a:r>
            <a:endParaRPr sz="4400"/>
          </a:p>
        </p:txBody>
      </p:sp>
      <p:sp>
        <p:nvSpPr>
          <p:cNvPr id="139" name="Google Shape;139;p1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0" name="Google Shape;140;p10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41" name="Google Shape;141;p10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0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0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0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6" name="Google Shape;1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1262062"/>
            <a:ext cx="7454419" cy="2965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/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5400"/>
              <a:t>Creating a Git Repo</a:t>
            </a:r>
            <a:endParaRPr sz="5400"/>
          </a:p>
        </p:txBody>
      </p:sp>
      <p:sp>
        <p:nvSpPr>
          <p:cNvPr id="152" name="Google Shape;152;p1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3" name="Google Shape;153;p11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54" name="Google Shape;154;p11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1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1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1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9" name="Google Shape;1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2" y="1347614"/>
            <a:ext cx="7382411" cy="3229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/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5400"/>
              <a:t>Git Commands</a:t>
            </a:r>
            <a:endParaRPr sz="5400"/>
          </a:p>
        </p:txBody>
      </p:sp>
      <p:sp>
        <p:nvSpPr>
          <p:cNvPr id="165" name="Google Shape;165;p1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6" name="Google Shape;166;p12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67" name="Google Shape;167;p12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2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2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2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2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2" name="Google Shape;17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1268910"/>
            <a:ext cx="7454420" cy="3391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 txBox="1"/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4800"/>
              <a:t>Add and Commit a File</a:t>
            </a:r>
            <a:endParaRPr sz="4800"/>
          </a:p>
        </p:txBody>
      </p:sp>
      <p:sp>
        <p:nvSpPr>
          <p:cNvPr id="178" name="Google Shape;178;p1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9" name="Google Shape;179;p13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80" name="Google Shape;180;p13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5" name="Google Shape;1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1203598"/>
            <a:ext cx="7292054" cy="3456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"/>
          <p:cNvSpPr txBox="1"/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4400"/>
              <a:t>View/Undo Changes</a:t>
            </a:r>
            <a:endParaRPr sz="4400"/>
          </a:p>
        </p:txBody>
      </p:sp>
      <p:sp>
        <p:nvSpPr>
          <p:cNvPr id="191" name="Google Shape;191;p1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92" name="Google Shape;192;p1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93" name="Google Shape;193;p14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8" name="Google Shape;1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1105584"/>
            <a:ext cx="7436070" cy="3554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/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4400"/>
              <a:t>Branching and Merging</a:t>
            </a:r>
            <a:endParaRPr sz="4400"/>
          </a:p>
        </p:txBody>
      </p:sp>
      <p:sp>
        <p:nvSpPr>
          <p:cNvPr id="204" name="Google Shape;204;p1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5" name="Google Shape;205;p15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206" name="Google Shape;206;p15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1" name="Google Shape;2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1268910"/>
            <a:ext cx="7292054" cy="3321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/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4400"/>
              <a:t>Merge Conflicts</a:t>
            </a:r>
            <a:endParaRPr sz="4400"/>
          </a:p>
        </p:txBody>
      </p:sp>
      <p:sp>
        <p:nvSpPr>
          <p:cNvPr id="217" name="Google Shape;217;p1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18" name="Google Shape;218;p16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219" name="Google Shape;219;p16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4" name="Google Shape;22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1268910"/>
            <a:ext cx="7200800" cy="3247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"/>
          <p:cNvSpPr txBox="1"/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3600"/>
              <a:t>Interaction w/ remote repo</a:t>
            </a:r>
            <a:endParaRPr sz="3600"/>
          </a:p>
        </p:txBody>
      </p:sp>
      <p:sp>
        <p:nvSpPr>
          <p:cNvPr id="230" name="Google Shape;230;p1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1" name="Google Shape;231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232" name="Google Shape;232;p17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7" name="Google Shape;23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1074256"/>
            <a:ext cx="7292054" cy="3441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"/>
          <p:cNvSpPr txBox="1"/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3600"/>
              <a:t>GitHub</a:t>
            </a:r>
            <a:endParaRPr sz="3600"/>
          </a:p>
        </p:txBody>
      </p:sp>
      <p:sp>
        <p:nvSpPr>
          <p:cNvPr id="243" name="Google Shape;243;p1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44" name="Google Shape;244;p18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245" name="Google Shape;245;p1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0" name="Google Shape;25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1074256"/>
            <a:ext cx="7292054" cy="3441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" name="Google Shape;256;p19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b="0" i="0" lang="en-US" sz="96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Thanks!</a:t>
            </a:r>
            <a:endParaRPr b="0" i="0" sz="9600" u="none" cap="none" strike="noStrik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57" name="Google Shape;257;p19"/>
          <p:cNvSpPr txBox="1"/>
          <p:nvPr>
            <p:ph idx="4294967295" type="subTitle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rPr b="1" i="0" lang="en-US" sz="36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Any questions?</a:t>
            </a:r>
            <a:endParaRPr b="1" i="0" sz="3600" u="none" cap="none" strike="noStrik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You can find me at akshu20791@gmail.com</a:t>
            </a:r>
            <a:endParaRPr b="1" i="0" sz="3600" u="none" cap="none" strike="noStrik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8" name="Google Shape;258;p19"/>
          <p:cNvSpPr/>
          <p:nvPr/>
        </p:nvSpPr>
        <p:spPr>
          <a:xfrm>
            <a:off x="8054234" y="327815"/>
            <a:ext cx="798007" cy="72583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 txBox="1"/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/>
              <a:t>About Git</a:t>
            </a:r>
            <a:endParaRPr/>
          </a:p>
        </p:txBody>
      </p:sp>
      <p:sp>
        <p:nvSpPr>
          <p:cNvPr id="35" name="Google Shape;35;p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6" name="Google Shape;36;p2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37" name="Google Shape;37;p2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2"/>
          <p:cNvSpPr/>
          <p:nvPr/>
        </p:nvSpPr>
        <p:spPr>
          <a:xfrm>
            <a:off x="776183" y="1300847"/>
            <a:ext cx="7704856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Created by Linus Torvalds, creator of Linux, in 2005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Came out of Linux development community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Designed to do version control on Linux kernel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Goals of Git: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Speed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Support for non-linear development (thousands of parallel branches)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Fully distributed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Able to handle large projects efficiently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(A "git" is a cranky old man. Linus meant himself.)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/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4400"/>
              <a:t>Installing and Learning</a:t>
            </a:r>
            <a:endParaRPr sz="4400"/>
          </a:p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9" name="Google Shape;49;p3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50" name="Google Shape;50;p3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3"/>
          <p:cNvSpPr/>
          <p:nvPr/>
        </p:nvSpPr>
        <p:spPr>
          <a:xfrm>
            <a:off x="683568" y="1563638"/>
            <a:ext cx="7704856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Git website: http://git-scm.com/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–Free on-line book: http://git-scm.com/book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Reference page for Git: http://gitref.org/index.html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Git tutorial: http://schacon.github.com/git/gittutorial.html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Git for Computer Scientists:  http://eagain.net/articles/git-for-computer-scientists/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command line: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(where verb = config, add, commit, etc.)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help  v	erb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4000"/>
              <a:t>Centralized VCS</a:t>
            </a:r>
            <a:endParaRPr sz="4000"/>
          </a:p>
        </p:txBody>
      </p:sp>
      <p:sp>
        <p:nvSpPr>
          <p:cNvPr id="61" name="Google Shape;61;p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2" name="Google Shape;62;p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63" name="Google Shape;63;p4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8" name="Google Shape;6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1238250"/>
            <a:ext cx="7598435" cy="3493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/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4000"/>
              <a:t>Distributed VCS (Git)</a:t>
            </a:r>
            <a:endParaRPr sz="4000"/>
          </a:p>
        </p:txBody>
      </p:sp>
      <p:sp>
        <p:nvSpPr>
          <p:cNvPr id="74" name="Google Shape;74;p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5" name="Google Shape;75;p5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76" name="Google Shape;76;p5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1" name="Google Shape;8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9" y="1268910"/>
            <a:ext cx="7379344" cy="346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/>
              <a:t>Git SnapShots</a:t>
            </a:r>
            <a:endParaRPr/>
          </a:p>
        </p:txBody>
      </p:sp>
      <p:sp>
        <p:nvSpPr>
          <p:cNvPr id="87" name="Google Shape;87;p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8" name="Google Shape;88;p6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89" name="Google Shape;89;p6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4" name="Google Shape;9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1347614"/>
            <a:ext cx="7560840" cy="3312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/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/>
              <a:t>Local Git Areas</a:t>
            </a:r>
            <a:endParaRPr/>
          </a:p>
        </p:txBody>
      </p:sp>
      <p:sp>
        <p:nvSpPr>
          <p:cNvPr id="100" name="Google Shape;100;p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1" name="Google Shape;101;p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2" name="Google Shape;102;p7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7" name="Google Shape;10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1272673"/>
            <a:ext cx="7661592" cy="3459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/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5400"/>
              <a:t>Basic Git Workflow</a:t>
            </a:r>
            <a:endParaRPr sz="5400"/>
          </a:p>
        </p:txBody>
      </p:sp>
      <p:sp>
        <p:nvSpPr>
          <p:cNvPr id="113" name="Google Shape;113;p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4" name="Google Shape;114;p8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15" name="Google Shape;115;p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0" name="Google Shape;12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5" y="1254596"/>
            <a:ext cx="7462114" cy="3477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/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4400"/>
              <a:t>Git Commit Checksums</a:t>
            </a:r>
            <a:endParaRPr sz="4400"/>
          </a:p>
        </p:txBody>
      </p:sp>
      <p:sp>
        <p:nvSpPr>
          <p:cNvPr id="126" name="Google Shape;126;p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7" name="Google Shape;127;p9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28" name="Google Shape;128;p9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3" name="Google Shape;13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1132681"/>
            <a:ext cx="7661592" cy="3599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Deepak Kumar</dc:creator>
</cp:coreProperties>
</file>