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8" r:id="rId10"/>
    <p:sldId id="269" r:id="rId11"/>
    <p:sldId id="270" r:id="rId12"/>
    <p:sldId id="267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200" y="1498602"/>
            <a:ext cx="5257800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4927600"/>
            <a:ext cx="5257800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ABC4-77EF-4A5C-BBAD-35BCDAEABB30}" type="datetimeFigureOut">
              <a:rPr lang="en-IN" smtClean="0"/>
              <a:pPr/>
              <a:t>15-08-2017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EADD-F797-4CE8-A324-2488A50E0B6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74639"/>
            <a:ext cx="106680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9"/>
            <a:ext cx="6400800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ABC4-77EF-4A5C-BBAD-35BCDAEABB30}" type="datetimeFigureOut">
              <a:rPr lang="en-IN" smtClean="0"/>
              <a:pPr/>
              <a:t>15-08-2017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EADD-F797-4CE8-A324-2488A50E0B6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ABC4-77EF-4A5C-BBAD-35BCDAEABB30}" type="datetimeFigureOut">
              <a:rPr lang="en-IN" smtClean="0"/>
              <a:pPr/>
              <a:t>15-08-2017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EADD-F797-4CE8-A324-2488A50E0B6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45000"/>
            <a:ext cx="5257800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24201"/>
            <a:ext cx="5257800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01800"/>
            <a:ext cx="3733800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701800"/>
            <a:ext cx="3733800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ABC4-77EF-4A5C-BBAD-35BCDAEABB30}" type="datetimeFigureOut">
              <a:rPr lang="en-IN" smtClean="0"/>
              <a:pPr/>
              <a:t>15-08-2017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EADD-F797-4CE8-A324-2488A50E0B6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9" y="1608836"/>
            <a:ext cx="3730752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209800"/>
            <a:ext cx="3733800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7448" y="1608836"/>
            <a:ext cx="3730752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2209800"/>
            <a:ext cx="3733800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ABC4-77EF-4A5C-BBAD-35BCDAEABB30}" type="datetimeFigureOut">
              <a:rPr lang="en-IN" smtClean="0"/>
              <a:pPr/>
              <a:t>15-08-2017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EADD-F797-4CE8-A324-2488A50E0B6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ABC4-77EF-4A5C-BBAD-35BCDAEABB30}" type="datetimeFigureOut">
              <a:rPr lang="en-IN" smtClean="0"/>
              <a:pPr/>
              <a:t>15-08-2017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EADD-F797-4CE8-A324-2488A50E0B6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ABC4-77EF-4A5C-BBAD-35BCDAEABB30}" type="datetimeFigureOut">
              <a:rPr lang="en-IN" smtClean="0"/>
              <a:pPr/>
              <a:t>15-08-2017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EADD-F797-4CE8-A324-2488A50E0B6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71800" y="0"/>
            <a:ext cx="59436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01800"/>
            <a:ext cx="2514600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4648200"/>
            <a:ext cx="2514600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482600"/>
            <a:ext cx="5105400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ABC4-77EF-4A5C-BBAD-35BCDAEABB30}" type="datetimeFigureOut">
              <a:rPr lang="en-IN" smtClean="0"/>
              <a:pPr/>
              <a:t>15-08-2017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EADD-F797-4CE8-A324-2488A50E0B6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62100" y="0"/>
            <a:ext cx="6019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800600"/>
            <a:ext cx="5486400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828800" y="279402"/>
            <a:ext cx="5486400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562600"/>
            <a:ext cx="54864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ABC4-77EF-4A5C-BBAD-35BCDAEABB30}" type="datetimeFigureOut">
              <a:rPr lang="en-IN" smtClean="0"/>
              <a:pPr/>
              <a:t>15-08-2017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EADD-F797-4CE8-A324-2488A50E0B6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8600" y="0"/>
            <a:ext cx="8686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01800"/>
            <a:ext cx="7620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00802"/>
            <a:ext cx="205740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B4CABC4-77EF-4A5C-BBAD-35BCDAEABB30}" type="datetimeFigureOut">
              <a:rPr lang="en-IN" smtClean="0"/>
              <a:pPr/>
              <a:t>15-08-2017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1645" y="6400802"/>
            <a:ext cx="466344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46" y="6400802"/>
            <a:ext cx="830855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762EADD-F797-4CE8-A324-2488A50E0B6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3728" y="548680"/>
            <a:ext cx="7128792" cy="3888432"/>
          </a:xfrm>
        </p:spPr>
        <p:txBody>
          <a:bodyPr>
            <a:normAutofit/>
          </a:bodyPr>
          <a:lstStyle/>
          <a:p>
            <a:pPr algn="ctr"/>
            <a:r>
              <a:rPr lang="en-IN" sz="6500" dirty="0" smtClean="0"/>
              <a:t>Aroma Creations Website</a:t>
            </a:r>
            <a:endParaRPr lang="en-IN" sz="6500" dirty="0"/>
          </a:p>
        </p:txBody>
      </p:sp>
      <p:sp>
        <p:nvSpPr>
          <p:cNvPr id="3" name="TextBox 2"/>
          <p:cNvSpPr txBox="1"/>
          <p:nvPr/>
        </p:nvSpPr>
        <p:spPr>
          <a:xfrm>
            <a:off x="4724400" y="4800600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Project No -1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41221082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470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Cart Management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Add, update or delete products from cart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Display cart details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Product Management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Search products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Display products with details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Customization for few </a:t>
            </a:r>
            <a:r>
              <a:rPr lang="en-US" dirty="0" smtClean="0"/>
              <a:t>products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Stock</a:t>
            </a:r>
            <a:r>
              <a:rPr lang="en-US" dirty="0" smtClean="0"/>
              <a:t> Management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Manage stock of products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620000" cy="44704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Category Management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Add , update or delete category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Order Management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Generate Bill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Show Order </a:t>
            </a:r>
            <a:r>
              <a:rPr lang="en-US" dirty="0" smtClean="0"/>
              <a:t>Details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Cancel order till some time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Customized Order </a:t>
            </a:r>
            <a:r>
              <a:rPr lang="en-US" dirty="0" smtClean="0"/>
              <a:t>Management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Customize certain products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Show Order </a:t>
            </a:r>
            <a:r>
              <a:rPr lang="en-US" dirty="0" smtClean="0"/>
              <a:t>Details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620000" cy="1092200"/>
          </a:xfrm>
        </p:spPr>
        <p:txBody>
          <a:bodyPr/>
          <a:lstStyle/>
          <a:p>
            <a:r>
              <a:rPr lang="en-US" dirty="0" smtClean="0"/>
              <a:t>Tentative Work Distribution: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524000"/>
          <a:ext cx="7620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3810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Group Members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Modules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Arun</a:t>
                      </a:r>
                      <a:r>
                        <a:rPr lang="en-US" sz="2000" dirty="0" smtClean="0"/>
                        <a:t> Sharma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Customer</a:t>
                      </a:r>
                      <a:r>
                        <a:rPr lang="en-US" sz="2000" baseline="0" dirty="0" smtClean="0"/>
                        <a:t> Management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Admin Management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Harsh </a:t>
                      </a:r>
                      <a:r>
                        <a:rPr lang="en-US" sz="2000" dirty="0" err="1" smtClean="0"/>
                        <a:t>Mistry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Product Management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Cart Management 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Kashyap</a:t>
                      </a:r>
                      <a:r>
                        <a:rPr lang="en-US" sz="2000" dirty="0" smtClean="0"/>
                        <a:t> Patel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Order Management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Stock </a:t>
                      </a:r>
                      <a:r>
                        <a:rPr lang="en-US" sz="2000" dirty="0" smtClean="0"/>
                        <a:t>Management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Krishna Shah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Product Management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Customized</a:t>
                      </a:r>
                      <a:r>
                        <a:rPr lang="en-US" sz="2000" baseline="0" dirty="0" smtClean="0"/>
                        <a:t> Order Management</a:t>
                      </a:r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Uma </a:t>
                      </a:r>
                      <a:r>
                        <a:rPr lang="en-US" sz="2000" dirty="0" err="1" smtClean="0"/>
                        <a:t>Ranawat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Category Management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Customized Order Management</a:t>
                      </a:r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27000"/>
            <a:ext cx="7162800" cy="1168400"/>
          </a:xfrm>
        </p:spPr>
        <p:txBody>
          <a:bodyPr/>
          <a:lstStyle/>
          <a:p>
            <a:r>
              <a:rPr lang="en-IN" dirty="0" smtClean="0"/>
              <a:t>ER Diagram</a:t>
            </a:r>
            <a:endParaRPr lang="en-IN" dirty="0"/>
          </a:p>
        </p:txBody>
      </p:sp>
      <p:pic>
        <p:nvPicPr>
          <p:cNvPr id="4" name="Picture 2" descr="C:\Users\aq\Desktop\Uma BCA\erdfin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52550"/>
            <a:ext cx="8686800" cy="4895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861789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52600"/>
            <a:ext cx="6477000" cy="30988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300000"/>
              </a:lnSpc>
              <a:buNone/>
            </a:pPr>
            <a:r>
              <a:rPr lang="en-IN" sz="4800" b="1" dirty="0" smtClean="0"/>
              <a:t>Thank You</a:t>
            </a:r>
            <a:endParaRPr lang="en-IN" sz="4800" b="1" dirty="0"/>
          </a:p>
        </p:txBody>
      </p:sp>
    </p:spTree>
    <p:extLst>
      <p:ext uri="{BB962C8B-B14F-4D97-AF65-F5344CB8AC3E}">
        <p14:creationId xmlns="" xmlns:p14="http://schemas.microsoft.com/office/powerpoint/2010/main" val="39306725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Group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  Name				Roll. No</a:t>
            </a:r>
          </a:p>
          <a:p>
            <a:r>
              <a:rPr lang="en-IN" dirty="0" smtClean="0"/>
              <a:t>Arun Sharma			   08</a:t>
            </a:r>
          </a:p>
          <a:p>
            <a:r>
              <a:rPr lang="en-IN" dirty="0" smtClean="0"/>
              <a:t>Harsh Mistry			   30</a:t>
            </a:r>
          </a:p>
          <a:p>
            <a:r>
              <a:rPr lang="en-IN" dirty="0" smtClean="0"/>
              <a:t>Kashyap Patel			   50</a:t>
            </a:r>
          </a:p>
          <a:p>
            <a:r>
              <a:rPr lang="en-IN" dirty="0" smtClean="0"/>
              <a:t>Krishna Shah			   54</a:t>
            </a:r>
          </a:p>
          <a:p>
            <a:r>
              <a:rPr lang="en-IN" dirty="0" smtClean="0"/>
              <a:t>Uma Ranawat			  101</a:t>
            </a:r>
          </a:p>
        </p:txBody>
      </p:sp>
    </p:spTree>
    <p:extLst>
      <p:ext uri="{BB962C8B-B14F-4D97-AF65-F5344CB8AC3E}">
        <p14:creationId xmlns="" xmlns:p14="http://schemas.microsoft.com/office/powerpoint/2010/main" val="20957492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dirty="0" smtClean="0"/>
              <a:t>Aroma Creations is a start up in Arts and Crafts business. It offers you variety of handmade and machine made customized decorations or gifts. </a:t>
            </a:r>
          </a:p>
          <a:p>
            <a:pPr marL="0" indent="0">
              <a:buNone/>
            </a:pPr>
            <a:r>
              <a:rPr lang="en-IN" dirty="0" smtClean="0"/>
              <a:t>This website gives the business a dynamic look which allows the entrepreneurs to  expand its consumer base and reach out to customers within the city. </a:t>
            </a:r>
          </a:p>
          <a:p>
            <a:pPr marL="0" indent="0">
              <a:buNone/>
            </a:pPr>
            <a:r>
              <a:rPr lang="en-IN" dirty="0" smtClean="0"/>
              <a:t>It enables a web user to browse through the categories of products available, order or customize them and get order delivered.</a:t>
            </a:r>
          </a:p>
        </p:txBody>
      </p:sp>
    </p:spTree>
    <p:extLst>
      <p:ext uri="{BB962C8B-B14F-4D97-AF65-F5344CB8AC3E}">
        <p14:creationId xmlns="" xmlns:p14="http://schemas.microsoft.com/office/powerpoint/2010/main" val="21085322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 of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Registration and Maintenance of User Account</a:t>
            </a:r>
          </a:p>
          <a:p>
            <a:r>
              <a:rPr lang="en-IN" dirty="0" smtClean="0"/>
              <a:t>Browse the products</a:t>
            </a:r>
          </a:p>
          <a:p>
            <a:r>
              <a:rPr lang="en-IN" dirty="0" smtClean="0"/>
              <a:t>Customize the products if required</a:t>
            </a:r>
          </a:p>
          <a:p>
            <a:r>
              <a:rPr lang="en-IN" dirty="0" smtClean="0"/>
              <a:t>Add to Cart</a:t>
            </a:r>
          </a:p>
          <a:p>
            <a:r>
              <a:rPr lang="en-IN" dirty="0" smtClean="0"/>
              <a:t>Order placement</a:t>
            </a:r>
          </a:p>
          <a:p>
            <a:r>
              <a:rPr lang="en-IN" dirty="0" smtClean="0"/>
              <a:t>Order Details</a:t>
            </a:r>
          </a:p>
          <a:p>
            <a:r>
              <a:rPr lang="en-IN" dirty="0" smtClean="0"/>
              <a:t>Provision of admin account for maintenance of all products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7455814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1800"/>
            <a:ext cx="7910264" cy="44704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sz="2800" dirty="0" smtClean="0"/>
              <a:t>For Website</a:t>
            </a:r>
            <a:r>
              <a:rPr lang="en-IN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IN" sz="2800" dirty="0" smtClean="0"/>
              <a:t>IDE – NetBeans IDE 8.0.2</a:t>
            </a:r>
          </a:p>
          <a:p>
            <a:pPr lvl="1">
              <a:buFont typeface="Wingdings" pitchFamily="2" charset="2"/>
              <a:buChar char="Ø"/>
            </a:pPr>
            <a:r>
              <a:rPr lang="en-IN" sz="2800" dirty="0" smtClean="0"/>
              <a:t>Web Server – Apache Web Server</a:t>
            </a:r>
          </a:p>
          <a:p>
            <a:pPr lvl="1">
              <a:buFont typeface="Wingdings" pitchFamily="2" charset="2"/>
              <a:buChar char="Ø"/>
            </a:pPr>
            <a:r>
              <a:rPr lang="en-IN" sz="2800" dirty="0" smtClean="0"/>
              <a:t>Database – MySQL database with phpMyAdmin</a:t>
            </a:r>
          </a:p>
          <a:p>
            <a:pPr lvl="1">
              <a:buFont typeface="Wingdings" pitchFamily="2" charset="2"/>
              <a:buChar char="Ø"/>
            </a:pPr>
            <a:r>
              <a:rPr lang="en-IN" sz="2800" dirty="0" smtClean="0"/>
              <a:t>Display – Web Browser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54977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200"/>
            <a:ext cx="7620000" cy="4470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IN" sz="2800" dirty="0" smtClean="0"/>
              <a:t>For Diagrams:</a:t>
            </a:r>
          </a:p>
          <a:p>
            <a:pPr lvl="1">
              <a:buFont typeface="Wingdings" pitchFamily="2" charset="2"/>
              <a:buChar char="Ø"/>
            </a:pPr>
            <a:r>
              <a:rPr lang="en-IN" sz="2800" dirty="0" err="1" smtClean="0"/>
              <a:t>SmartDraw</a:t>
            </a:r>
            <a:endParaRPr lang="en-IN" sz="2800" dirty="0" smtClean="0"/>
          </a:p>
          <a:p>
            <a:pPr>
              <a:buFont typeface="Wingdings" pitchFamily="2" charset="2"/>
              <a:buChar char="Ø"/>
            </a:pPr>
            <a:endParaRPr lang="en-IN" sz="2800" dirty="0"/>
          </a:p>
          <a:p>
            <a:pPr>
              <a:buFont typeface="Wingdings" pitchFamily="2" charset="2"/>
              <a:buChar char="v"/>
            </a:pPr>
            <a:r>
              <a:rPr lang="en-IN" sz="2800" dirty="0" smtClean="0"/>
              <a:t>For Documentation:</a:t>
            </a:r>
          </a:p>
          <a:p>
            <a:pPr lvl="1">
              <a:buFont typeface="Wingdings" pitchFamily="2" charset="2"/>
              <a:buChar char="Ø"/>
            </a:pPr>
            <a:r>
              <a:rPr lang="en-IN" sz="2800" dirty="0" smtClean="0"/>
              <a:t>Microsoft Word</a:t>
            </a:r>
          </a:p>
          <a:p>
            <a:pPr lvl="1">
              <a:buNone/>
            </a:pPr>
            <a:endParaRPr lang="en-IN" sz="2800" dirty="0" smtClean="0"/>
          </a:p>
          <a:p>
            <a:pPr>
              <a:buFont typeface="Wingdings" pitchFamily="2" charset="2"/>
              <a:buChar char="v"/>
            </a:pPr>
            <a:r>
              <a:rPr lang="en-IN" sz="2800" dirty="0" smtClean="0"/>
              <a:t>For  Presentation:</a:t>
            </a:r>
          </a:p>
          <a:p>
            <a:pPr lvl="1">
              <a:buFont typeface="Wingdings" pitchFamily="2" charset="2"/>
              <a:buChar char="Ø"/>
            </a:pPr>
            <a:r>
              <a:rPr lang="en-IN" sz="2800" dirty="0" smtClean="0"/>
              <a:t>Microsoft PowerPoint</a:t>
            </a:r>
          </a:p>
          <a:p>
            <a:pPr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="" xmlns:p14="http://schemas.microsoft.com/office/powerpoint/2010/main" val="3656109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Technologies: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Front-End: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HTML5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CSS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JavaScript</a:t>
            </a:r>
          </a:p>
          <a:p>
            <a:pPr marL="304747" lvl="1">
              <a:spcBef>
                <a:spcPts val="1866"/>
              </a:spcBef>
              <a:buFont typeface="Wingdings" pitchFamily="2" charset="2"/>
              <a:buChar char="v"/>
            </a:pPr>
            <a:r>
              <a:rPr lang="en-IN" sz="2400" dirty="0" smtClean="0"/>
              <a:t>Back-End:</a:t>
            </a:r>
          </a:p>
          <a:p>
            <a:pPr lvl="2">
              <a:buFont typeface="Wingdings" pitchFamily="2" charset="2"/>
              <a:buChar char="Ø"/>
            </a:pPr>
            <a:r>
              <a:rPr lang="en-IN" sz="2400" dirty="0" smtClean="0"/>
              <a:t>PHP</a:t>
            </a:r>
          </a:p>
          <a:p>
            <a:pPr lvl="2">
              <a:buFont typeface="Wingdings" pitchFamily="2" charset="2"/>
              <a:buChar char="Ø"/>
            </a:pPr>
            <a:r>
              <a:rPr lang="en-IN" sz="2400" dirty="0" smtClean="0"/>
              <a:t>SQL</a:t>
            </a:r>
          </a:p>
          <a:p>
            <a:pPr lvl="2">
              <a:buFont typeface="Wingdings" pitchFamily="2" charset="2"/>
              <a:buChar char="Ø"/>
            </a:pPr>
            <a:r>
              <a:rPr lang="en-IN" sz="2400" dirty="0" smtClean="0"/>
              <a:t>SMTP</a:t>
            </a:r>
          </a:p>
          <a:p>
            <a:pPr lvl="2">
              <a:buFont typeface="Wingdings" pitchFamily="2" charset="2"/>
              <a:buChar char="Ø"/>
            </a:pPr>
            <a:r>
              <a:rPr lang="en-IN" sz="2400" dirty="0" smtClean="0"/>
              <a:t>OTP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9301094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dirty="0" smtClean="0"/>
              <a:t>Customer Management</a:t>
            </a:r>
          </a:p>
          <a:p>
            <a:r>
              <a:rPr lang="en-IN" sz="2800" dirty="0" smtClean="0"/>
              <a:t>Admin Management</a:t>
            </a:r>
          </a:p>
          <a:p>
            <a:r>
              <a:rPr lang="en-IN" sz="2800" dirty="0" smtClean="0"/>
              <a:t>Cart Management</a:t>
            </a:r>
          </a:p>
          <a:p>
            <a:r>
              <a:rPr lang="en-IN" sz="2800" dirty="0" smtClean="0"/>
              <a:t>Product </a:t>
            </a:r>
            <a:r>
              <a:rPr lang="en-IN" sz="2800" dirty="0" smtClean="0"/>
              <a:t>Management</a:t>
            </a:r>
          </a:p>
          <a:p>
            <a:r>
              <a:rPr lang="en-IN" sz="2800" dirty="0" smtClean="0"/>
              <a:t>Stock Management</a:t>
            </a:r>
          </a:p>
          <a:p>
            <a:r>
              <a:rPr lang="en-IN" sz="2800" dirty="0" smtClean="0"/>
              <a:t>Category Management</a:t>
            </a:r>
            <a:endParaRPr lang="en-IN" sz="2800" dirty="0" smtClean="0"/>
          </a:p>
          <a:p>
            <a:r>
              <a:rPr lang="en-IN" sz="2800" dirty="0" smtClean="0"/>
              <a:t>Order </a:t>
            </a:r>
            <a:r>
              <a:rPr lang="en-IN" sz="2800" dirty="0" smtClean="0"/>
              <a:t>Management</a:t>
            </a:r>
          </a:p>
          <a:p>
            <a:r>
              <a:rPr lang="en-IN" sz="2800" dirty="0" smtClean="0"/>
              <a:t>Customized Order Management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32974915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Customer Management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Register and Login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Forgot Password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View account or cart details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View and select products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View Order Summary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Admin Management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Login with admin dashboard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Add , update, delete or view </a:t>
            </a:r>
            <a:r>
              <a:rPr lang="en-US" dirty="0" smtClean="0"/>
              <a:t>products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02787940.potx" id="{F769AD3B-90E4-4F81-9CF2-8BD9F607FEC3}" vid="{18F656D2-BE2F-4155-8430-D393897A45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tf02787940</Template>
  <TotalTime>170</TotalTime>
  <Words>329</Words>
  <Application>Microsoft Office PowerPoint</Application>
  <PresentationFormat>On-screen Show (4:3)</PresentationFormat>
  <Paragraphs>105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Books 16x9</vt:lpstr>
      <vt:lpstr>Aroma Creations Website</vt:lpstr>
      <vt:lpstr>Group Members</vt:lpstr>
      <vt:lpstr>Project Definition</vt:lpstr>
      <vt:lpstr>Scope of Project</vt:lpstr>
      <vt:lpstr>Tools</vt:lpstr>
      <vt:lpstr>Slide 6</vt:lpstr>
      <vt:lpstr>Technologies:</vt:lpstr>
      <vt:lpstr>Modules</vt:lpstr>
      <vt:lpstr>Features:</vt:lpstr>
      <vt:lpstr>Slide 10</vt:lpstr>
      <vt:lpstr>Slide 11</vt:lpstr>
      <vt:lpstr>Tentative Work Distribution:</vt:lpstr>
      <vt:lpstr>ER Diagram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Aroma Creation</dc:title>
  <dc:creator>kashyap patel</dc:creator>
  <cp:lastModifiedBy>Uma</cp:lastModifiedBy>
  <cp:revision>38</cp:revision>
  <dcterms:created xsi:type="dcterms:W3CDTF">2017-08-10T15:55:52Z</dcterms:created>
  <dcterms:modified xsi:type="dcterms:W3CDTF">2017-08-15T17:50:25Z</dcterms:modified>
</cp:coreProperties>
</file>